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59" r:id="rId3"/>
    <p:sldId id="284" r:id="rId4"/>
    <p:sldId id="257" r:id="rId5"/>
    <p:sldId id="266" r:id="rId6"/>
    <p:sldId id="291" r:id="rId7"/>
    <p:sldId id="292" r:id="rId8"/>
    <p:sldId id="293" r:id="rId9"/>
    <p:sldId id="268" r:id="rId10"/>
    <p:sldId id="294" r:id="rId11"/>
    <p:sldId id="274" r:id="rId12"/>
    <p:sldId id="295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5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07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B258-FFA5-42EF-9691-FD74854E7BB7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622C-3530-4D3C-96C7-D9E142B331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4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4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82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8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6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7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28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78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85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49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6622C-3530-4D3C-96C7-D9E142B331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0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AAAE582-6248-B629-6134-8A67E6361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F66AE-DF65-A169-994D-3E84DE5BB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F81C0-F298-0F90-23A3-FB3E21AE5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2932B-CAE0-E660-3F57-193CDA948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DFEB2-E999-FE7B-78A3-D598A4F7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DE5-1226-5A1B-3E8A-72592E54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0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B1417-4761-68C3-FD21-302B9E0F6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F8EDBD-AAB9-BA3E-9F3C-B081DCD65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7C82D-677F-60F6-10D8-056966FA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03EE-F573-5E0B-E87F-221B032A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6F79-0607-59FB-4F3B-D8545F3E0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HANH TÂM">
            <a:extLst>
              <a:ext uri="{FF2B5EF4-FFF2-40B4-BE49-F238E27FC236}">
                <a16:creationId xmlns:a16="http://schemas.microsoft.com/office/drawing/2014/main" id="{C5DD9D69-B78C-0DE8-56C2-E93FAFA7A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31E81-4751-FDAD-5223-91A00C3935A4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2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ANH TÂM" descr="A blue and white clouds&#10;&#10;Description automatically generated">
            <a:extLst>
              <a:ext uri="{FF2B5EF4-FFF2-40B4-BE49-F238E27FC236}">
                <a16:creationId xmlns:a16="http://schemas.microsoft.com/office/drawing/2014/main" id="{A00CE873-184A-3F11-B31A-C3FA63A10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6364" y="-1245140"/>
            <a:ext cx="16792681" cy="11430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E9A99-2656-2194-DA3D-495E6F03D763}"/>
              </a:ext>
            </a:extLst>
          </p:cNvPr>
          <p:cNvSpPr txBox="1"/>
          <p:nvPr userDrawn="1"/>
        </p:nvSpPr>
        <p:spPr>
          <a:xfrm>
            <a:off x="0" y="6445088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rgbClr val="95F2F2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rgbClr val="95F2F2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14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ctangular object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E47A7055-E33A-DC6E-6B12-0622DE4EE1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r="6130" b="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DB6F13-9E91-F8B5-29DE-61103875857B}"/>
              </a:ext>
            </a:extLst>
          </p:cNvPr>
          <p:cNvSpPr txBox="1"/>
          <p:nvPr userDrawn="1"/>
        </p:nvSpPr>
        <p:spPr>
          <a:xfrm>
            <a:off x="231354" y="645789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bg1"/>
                </a:solidFill>
                <a:latin typeface="SVN-Dumpling" panose="02000000000000000000" pitchFamily="50" charset="0"/>
              </a:rPr>
              <a:t>EduFive</a:t>
            </a:r>
            <a:endParaRPr lang="en-US" sz="2000" b="0" dirty="0">
              <a:solidFill>
                <a:schemeClr val="bg1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84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5B6C-F824-FBBE-29A0-8952E532B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816E-AE19-6438-3508-3C99C3815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284E03-C0AC-CD17-2F99-2F0BCE991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EDFFC-AF66-EA46-7AF5-8AD52DBF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31E9A-F52A-DB9E-7818-34B5FB99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CBC199-530A-D61C-8A6D-EAE2C23E3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15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A59F-5D66-0B56-725B-DAC33A88A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4D8EB-79B2-53AA-2D67-CC90D9CE3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61FFC-2FE5-67D0-366E-2C3E3E5C4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20D33F-1293-6D58-59EA-28A18AF0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E9B59-4D7C-3B2A-9972-7DCB0AE637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8ED5-5C6F-D4EA-347F-5F3BCE68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3F3D3-13B2-B329-277F-8A4BDFA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CEBCE-1431-FED6-BF54-44509719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82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47D-40EA-B753-4324-44B67777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B5AC42-D5B5-F34F-F952-2AE02ACB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B65E48-FDFF-97D5-DAED-F6CB8345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348DD-EB85-0A5B-5D04-B152D764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4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F63D53-ADC7-97B0-9BB0-F6EA29A0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7E386A-CE9E-8BB7-61F9-2200B95D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C1C6-A7A5-95AD-E22F-0C314213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28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589C-1FD6-A5A0-0537-98F9F1D0B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0D729-51FA-4977-D85E-1F393BD73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77EFD-DE84-A312-6817-FE835D295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421B-12FE-C255-21E3-E0B8326D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D851-1965-094A-F9F6-BC0CDF84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884F-D2E3-EBCE-800B-891F86D9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4DEA75D4-9B7A-7A79-4B49-EA60B5EAAC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6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56B78-ED9E-4F29-B74D-155865340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4694B8-CF11-59DE-1C0E-1037441CF3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0D70D-A38A-A6BD-526B-A934AE3DDC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5DB48-79F7-F04F-AA75-3FC42F85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C0012-5471-40E6-1FC4-DD184CFF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7AFFC-FD7E-B34A-426D-87AFE49E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22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396D-734E-20B4-B6C9-1FC479E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37D32-DECE-C41F-8011-CD2B8A9F8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04E7F-6519-2DF9-9E64-4AEEAE4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250DD-FF08-00C2-49B6-CE2E4564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CA2B5-0B1A-2B93-C015-74978FEA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77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4819E4-523E-7170-3BB4-6E5B081BBE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CF11-3EF4-21F1-4D89-A3F80FB0A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751BC-3D42-7BBF-A5CE-998B3D3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F44FAB-2CA3-49E8-8562-B24011F32976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68EB1-3BCA-693C-339C-71515189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CC997-2706-A53D-7CC5-F6A588A9B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90AD2B-FE6E-4791-917F-4DE83DF1E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F1A9FB6C-993A-58DF-CBED-2CC993BD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4E84-C0E7-AE31-7B9E-86440D846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EA8E6-5F2C-60F7-ED19-05ED7028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DC453-6F85-1BCE-D52E-DDB5106F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84E0-6D22-8126-E4A7-83ADE9E6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B5924ECA-68DD-54D4-A6DC-CBD03AB24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13E43-9AE2-3B12-8BD6-27F6897159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B6887-6F17-1BFA-7776-882065E7A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ABAB-1E41-78D5-3A27-E66F8EC9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0D1B6-123A-11BB-DB91-077049E9B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35878-CE1A-6230-1CDC-93E34DB07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22A4C-A474-6FD8-35AF-C61B01A0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F28F7-49CE-BEA6-1015-C4E081B69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5A5D2-E84E-3F18-7217-604C45448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11549-DCA8-6E3C-5DE4-E768E1453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546A4-8A3D-4B33-371F-4D7EE9CCC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29510-80AC-EBDF-BDF5-C329B70A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0580-E161-1FA7-D246-262A8036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8628F-C4B0-721C-B8BC-6DA42D0B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B0DA-8713-1740-04DD-6F9CD5FA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06A319-7000-8F75-1017-6098FFB43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C35BFF-6AC6-1279-D9AB-A67409AB6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200713-834F-9DBF-3543-79416AA4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40982-4D6F-16E5-BE5D-04E37FCB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9AFB-FF95-37B7-2500-0B2CC2CEF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8E15E-E944-008A-3482-3F12AEA6A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0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00E4-6A8D-12B0-E25A-3B66DE61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EDFC8-FA65-09E1-76D4-00E8692F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6B7E5-EAA6-762F-B266-854A361CF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D7C5D-BA2E-E711-CD55-CBE608774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F6E3E-07C1-481E-64F7-D0EFDB02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29CF2-A5F3-C9E6-8392-3377B488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4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BD64-0540-DCDB-348C-E2C3CA15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CBD99-4886-4697-EFE3-7F2995652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B5782-A476-3BAE-768F-BA1D7249D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A90DF-4100-2704-37A4-0455D33B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ED6689-A1E5-4D8A-9873-A0988A335D1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A15F8-B089-A3EA-0EBA-70DD12C26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EB14B-FE24-A335-674E-EDD86C02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3B733-7B95-4C5D-94B0-210BD37BC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72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5CBC47-C9CE-AB06-A415-A9AE63B6CB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3169F0-A282-136A-1F8F-91EDF5E4D2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CB45FD-38C1-5EFD-416F-1037AC6337D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2B138-5C5E-CDAB-3E26-E290A81901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3" name="THANH TÂM">
            <a:extLst>
              <a:ext uri="{FF2B5EF4-FFF2-40B4-BE49-F238E27FC236}">
                <a16:creationId xmlns:a16="http://schemas.microsoft.com/office/drawing/2014/main" id="{B1BA1E67-1AA1-3E7F-22A5-E0DCAE015E6B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1096B8B-1773-5872-D8E2-D222FD74BAB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2591104" cy="1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80D38966-E602-C457-1AE5-AA29904DD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8" t="14585" r="18228" b="10739"/>
          <a:stretch/>
        </p:blipFill>
        <p:spPr>
          <a:xfrm>
            <a:off x="254000" y="1305066"/>
            <a:ext cx="4902199" cy="55529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8796D-260C-CDA7-84CF-EEAAEF5C1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488" y="0"/>
            <a:ext cx="8212024" cy="6645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17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DAF93E-9505-B8CA-F332-8D293C335BBD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24E1FD1-FC2F-BE50-A39D-CC92A135D2EF}"/>
              </a:ext>
            </a:extLst>
          </p:cNvPr>
          <p:cNvSpPr/>
          <p:nvPr/>
        </p:nvSpPr>
        <p:spPr>
          <a:xfrm>
            <a:off x="4622800" y="792480"/>
            <a:ext cx="32308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548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36,5 : 0,1 = ? (</a:t>
            </a:r>
            <a:r>
              <a:rPr lang="en-US" sz="2400" dirty="0" err="1">
                <a:solidFill>
                  <a:srgbClr val="002060"/>
                </a:solidFill>
              </a:rPr>
              <a:t>tờ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giấy</a:t>
            </a:r>
            <a:r>
              <a:rPr lang="en-US" sz="24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B9007F-2EF2-9EAC-776C-1A61BC4F7E9D}"/>
              </a:ext>
            </a:extLst>
          </p:cNvPr>
          <p:cNvSpPr txBox="1"/>
          <p:nvPr/>
        </p:nvSpPr>
        <p:spPr>
          <a:xfrm>
            <a:off x="883920" y="1402080"/>
            <a:ext cx="415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36,5 : 0,1 =  365 : 1 =  365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02DEF5-78E0-9CB7-C7C5-E070FD5518AD}"/>
              </a:ext>
            </a:extLst>
          </p:cNvPr>
          <p:cNvSpPr txBox="1"/>
          <p:nvPr/>
        </p:nvSpPr>
        <p:spPr>
          <a:xfrm>
            <a:off x="853440" y="2103120"/>
            <a:ext cx="511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Vậy</a:t>
            </a:r>
            <a:r>
              <a:rPr lang="en-US" sz="2800" dirty="0"/>
              <a:t>: 36,5 : 0,1 = 365 (</a:t>
            </a:r>
            <a:r>
              <a:rPr lang="en-US" sz="2800" dirty="0" err="1"/>
              <a:t>tờ</a:t>
            </a:r>
            <a:r>
              <a:rPr lang="en-US" sz="2800" dirty="0"/>
              <a:t> </a:t>
            </a:r>
            <a:r>
              <a:rPr lang="en-US" sz="2800" dirty="0" err="1"/>
              <a:t>giấy</a:t>
            </a:r>
            <a:r>
              <a:rPr lang="en-US" sz="2800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D9E8F-A8D7-698B-44F5-533AEBCA6748}"/>
              </a:ext>
            </a:extLst>
          </p:cNvPr>
          <p:cNvSpPr txBox="1"/>
          <p:nvPr/>
        </p:nvSpPr>
        <p:spPr>
          <a:xfrm>
            <a:off x="6319520" y="1534160"/>
            <a:ext cx="511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: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phẩy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36,5 sang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ta </a:t>
            </a:r>
            <a:r>
              <a:rPr lang="en-US" sz="2800" dirty="0" err="1"/>
              <a:t>được</a:t>
            </a:r>
            <a:r>
              <a:rPr lang="en-US" sz="2800" dirty="0"/>
              <a:t> 365.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94237A-9760-20A5-909C-4EF3C4346939}"/>
              </a:ext>
            </a:extLst>
          </p:cNvPr>
          <p:cNvSpPr/>
          <p:nvPr/>
        </p:nvSpPr>
        <p:spPr>
          <a:xfrm>
            <a:off x="4480560" y="3048000"/>
            <a:ext cx="32308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4548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86,4 : 0,001 =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A8A407F-11A3-A806-96A8-0731F596D6F4}"/>
              </a:ext>
            </a:extLst>
          </p:cNvPr>
          <p:cNvSpPr txBox="1"/>
          <p:nvPr/>
        </p:nvSpPr>
        <p:spPr>
          <a:xfrm>
            <a:off x="863600" y="3891280"/>
            <a:ext cx="608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86,4 : 0,001  = 86 400 : 1 = 86 400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AA2FF6-F8E0-9022-D602-2CB8CE5E4384}"/>
              </a:ext>
            </a:extLst>
          </p:cNvPr>
          <p:cNvSpPr txBox="1"/>
          <p:nvPr/>
        </p:nvSpPr>
        <p:spPr>
          <a:xfrm>
            <a:off x="894080" y="4612640"/>
            <a:ext cx="6085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86,4 : 0,001  = 86 400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1ADFDC-7395-04C2-B459-170B078FF520}"/>
              </a:ext>
            </a:extLst>
          </p:cNvPr>
          <p:cNvSpPr txBox="1"/>
          <p:nvPr/>
        </p:nvSpPr>
        <p:spPr>
          <a:xfrm>
            <a:off x="6289040" y="3881120"/>
            <a:ext cx="511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: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phẩy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86,4 sang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ta </a:t>
            </a:r>
            <a:r>
              <a:rPr lang="en-US" sz="2800" dirty="0" err="1"/>
              <a:t>được</a:t>
            </a:r>
            <a:r>
              <a:rPr lang="en-US" sz="2800" dirty="0"/>
              <a:t> 86 400.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24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B7118-738A-6D46-C91C-6F074E4F3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4015" l="9994" r="89974">
                        <a14:foregroundMark x1="31565" y1="48322" x2="33571" y2="49818"/>
                        <a14:foregroundMark x1="53946" y1="48686" x2="55304" y2="51840"/>
                        <a14:foregroundMark x1="35964" y1="76992" x2="41818" y2="89203"/>
                        <a14:foregroundMark x1="41818" y1="89203" x2="47671" y2="85605"/>
                        <a14:foregroundMark x1="47671" y1="85605" x2="50841" y2="77194"/>
                        <a14:foregroundMark x1="50841" y1="77194" x2="52102" y2="75819"/>
                        <a14:foregroundMark x1="42755" y1="94015" x2="42755" y2="94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329" y="1910080"/>
            <a:ext cx="6856741" cy="5485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D8FE47-C54D-1305-CDF8-D237B78A5554}"/>
              </a:ext>
            </a:extLst>
          </p:cNvPr>
          <p:cNvGrpSpPr/>
          <p:nvPr/>
        </p:nvGrpSpPr>
        <p:grpSpPr>
          <a:xfrm>
            <a:off x="2914943" y="267489"/>
            <a:ext cx="9095446" cy="2770351"/>
            <a:chOff x="-1348510" y="186909"/>
            <a:chExt cx="15344048" cy="2007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B7A0B3-9546-A6E8-5C8B-81C9293E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348510" y="186909"/>
              <a:ext cx="15344048" cy="20071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21DEE5-7B48-E906-5E7B-AC1B35E6B76A}"/>
                </a:ext>
              </a:extLst>
            </p:cNvPr>
            <p:cNvSpPr txBox="1"/>
            <p:nvPr/>
          </p:nvSpPr>
          <p:spPr>
            <a:xfrm flipH="1">
              <a:off x="-678405" y="510246"/>
              <a:ext cx="14329000" cy="1237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-15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Muốn chia một số thập phân cho </a:t>
              </a:r>
              <a:r>
                <a:rPr kumimoji="0" lang="en-US" sz="3500" b="1" i="0" u="none" strike="noStrike" kern="1200" cap="none" spc="-15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0,1; 0,01; 0,001</a:t>
              </a:r>
              <a:r>
                <a:rPr kumimoji="0" lang="vi-VN" sz="3500" b="1" i="0" u="none" strike="noStrike" kern="1200" cap="none" spc="-15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... ta chuyển dấu phẩy của số đó lần lượt sang bên </a:t>
              </a:r>
              <a:r>
                <a:rPr kumimoji="0" lang="en-US" sz="3500" b="1" i="0" u="none" strike="noStrike" kern="1200" cap="none" spc="-15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phải</a:t>
              </a:r>
              <a:r>
                <a:rPr kumimoji="0" lang="vi-VN" sz="3500" b="1" i="0" u="none" strike="noStrike" kern="1200" cap="none" spc="-15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một; hai; ba;... chữ số</a:t>
              </a:r>
              <a:endParaRPr kumimoji="0" lang="en-US" sz="3500" b="1" i="0" u="none" strike="noStrike" kern="1200" cap="none" spc="-15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887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HANH TÂM" descr="A yellow watercolor stain on a white background&#10;&#10;Description automatically generated">
            <a:extLst>
              <a:ext uri="{FF2B5EF4-FFF2-40B4-BE49-F238E27FC236}">
                <a16:creationId xmlns:a16="http://schemas.microsoft.com/office/drawing/2014/main" id="{D058C2C8-CFD6-A98B-9D21-DF797B3CA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" b="7884"/>
          <a:stretch/>
        </p:blipFill>
        <p:spPr>
          <a:xfrm>
            <a:off x="0" y="-389106"/>
            <a:ext cx="12852400" cy="8242082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E6A82212-FCC5-09EF-61EE-C235173FA5E2}"/>
              </a:ext>
            </a:extLst>
          </p:cNvPr>
          <p:cNvSpPr/>
          <p:nvPr/>
        </p:nvSpPr>
        <p:spPr>
          <a:xfrm>
            <a:off x="3822300" y="2026323"/>
            <a:ext cx="8255000" cy="5826652"/>
          </a:xfrm>
          <a:custGeom>
            <a:avLst/>
            <a:gdLst/>
            <a:ahLst/>
            <a:cxnLst/>
            <a:rect l="l" t="t" r="r" b="b"/>
            <a:pathLst>
              <a:path w="6306470" h="4451317">
                <a:moveTo>
                  <a:pt x="0" y="0"/>
                </a:moveTo>
                <a:lnTo>
                  <a:pt x="6306470" y="0"/>
                </a:lnTo>
                <a:lnTo>
                  <a:pt x="6306470" y="4451316"/>
                </a:lnTo>
                <a:lnTo>
                  <a:pt x="0" y="4451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blue flower with a yellow center&#10;&#10;Description automatically generated">
            <a:extLst>
              <a:ext uri="{FF2B5EF4-FFF2-40B4-BE49-F238E27FC236}">
                <a16:creationId xmlns:a16="http://schemas.microsoft.com/office/drawing/2014/main" id="{440C397D-8B52-A241-E6AF-1376577DD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0" y="25345"/>
            <a:ext cx="4071364" cy="4114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D79BC6-E56F-86AF-B844-BDC08ECD1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2914" y="214008"/>
            <a:ext cx="8183105" cy="1346235"/>
          </a:xfrm>
          <a:prstGeom prst="rect">
            <a:avLst/>
          </a:prstGeom>
        </p:spPr>
      </p:pic>
      <p:pic>
        <p:nvPicPr>
          <p:cNvPr id="19" name="Picture 18" descr="A child holding a green board&#10;&#10;Description automatically generated">
            <a:extLst>
              <a:ext uri="{FF2B5EF4-FFF2-40B4-BE49-F238E27FC236}">
                <a16:creationId xmlns:a16="http://schemas.microsoft.com/office/drawing/2014/main" id="{C9207F73-BCEF-A921-B3AD-6FA5724D9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49" b="98223" l="2417" r="95811">
                        <a14:foregroundMark x1="33029" y1="22294" x2="35553" y2="47456"/>
                        <a14:foregroundMark x1="35553" y1="47456" x2="45113" y2="53473"/>
                        <a14:foregroundMark x1="45113" y1="53473" x2="57573" y2="32472"/>
                        <a14:foregroundMark x1="44898" y1="35016" x2="44307" y2="57674"/>
                        <a14:foregroundMark x1="44307" y1="57674" x2="44307" y2="57674"/>
                        <a14:foregroundMark x1="30505" y1="28231" x2="32385" y2="34168"/>
                        <a14:foregroundMark x1="32385" y1="34168" x2="43770" y2="48344"/>
                        <a14:foregroundMark x1="28249" y1="53231" x2="42911" y2="54725"/>
                        <a14:foregroundMark x1="42911" y1="54725" x2="53330" y2="54079"/>
                        <a14:foregroundMark x1="30827" y1="46648" x2="36144" y2="55977"/>
                        <a14:foregroundMark x1="36735" y1="55977" x2="52793" y2="89661"/>
                        <a14:foregroundMark x1="31364" y1="47092" x2="31633" y2="53433"/>
                        <a14:foregroundMark x1="33351" y1="53029" x2="51074" y2="42528"/>
                        <a14:foregroundMark x1="51074" y1="42528" x2="51933" y2="47092"/>
                        <a14:foregroundMark x1="33083" y1="7351" x2="54296" y2="9693"/>
                        <a14:foregroundMark x1="54296" y1="9693" x2="63212" y2="9249"/>
                        <a14:foregroundMark x1="30505" y1="24758" x2="31418" y2="38045"/>
                        <a14:foregroundMark x1="56069" y1="28069" x2="53652" y2="38045"/>
                        <a14:foregroundMark x1="8432" y1="60864" x2="4350" y2="68457"/>
                        <a14:foregroundMark x1="11171" y1="60460" x2="80505" y2="86430"/>
                        <a14:foregroundMark x1="86198" y1="65024" x2="25134" y2="89903"/>
                        <a14:foregroundMark x1="57143" y1="67367" x2="43126" y2="71284"/>
                        <a14:foregroundMark x1="43126" y1="71284" x2="32062" y2="82916"/>
                        <a14:foregroundMark x1="32062" y1="82916" x2="62245" y2="87763"/>
                        <a14:foregroundMark x1="62245" y1="87763" x2="71160" y2="72456"/>
                        <a14:foregroundMark x1="71160" y1="72456" x2="56552" y2="66276"/>
                        <a14:foregroundMark x1="56552" y1="66276" x2="42803" y2="67649"/>
                        <a14:foregroundMark x1="42803" y1="67649" x2="42803" y2="67649"/>
                        <a14:foregroundMark x1="11547" y1="60703" x2="9237" y2="76858"/>
                        <a14:foregroundMark x1="9237" y1="76858" x2="12245" y2="85137"/>
                        <a14:foregroundMark x1="12245" y1="85137" x2="22664" y2="91276"/>
                        <a14:foregroundMark x1="22664" y1="91276" x2="42374" y2="92649"/>
                        <a14:foregroundMark x1="42374" y1="92649" x2="77551" y2="85380"/>
                        <a14:foregroundMark x1="77551" y1="85380" x2="86574" y2="64297"/>
                        <a14:foregroundMark x1="88077" y1="65145" x2="95811" y2="80493"/>
                        <a14:foregroundMark x1="95811" y1="80493" x2="95811" y2="80897"/>
                        <a14:foregroundMark x1="9506" y1="81179" x2="32385" y2="88166"/>
                        <a14:foregroundMark x1="32385" y1="88166" x2="59398" y2="78029"/>
                        <a14:foregroundMark x1="59398" y1="78029" x2="67615" y2="69225"/>
                        <a14:foregroundMark x1="67615" y1="69225" x2="62245" y2="65792"/>
                        <a14:foregroundMark x1="62245" y1="65792" x2="30881" y2="68861"/>
                        <a14:foregroundMark x1="30881" y1="68861" x2="17508" y2="76575"/>
                        <a14:foregroundMark x1="17508" y1="76575" x2="16327" y2="78554"/>
                        <a14:foregroundMark x1="15199" y1="63772" x2="16327" y2="75121"/>
                        <a14:foregroundMark x1="40226" y1="63772" x2="68582" y2="60258"/>
                        <a14:foregroundMark x1="68582" y1="60258" x2="89151" y2="61672"/>
                        <a14:foregroundMark x1="9882" y1="83966" x2="11117" y2="90307"/>
                        <a14:foregroundMark x1="11117" y1="90307" x2="18851" y2="94265"/>
                        <a14:foregroundMark x1="18851" y1="94265" x2="43609" y2="92407"/>
                        <a14:foregroundMark x1="43609" y1="92407" x2="84425" y2="94265"/>
                        <a14:foregroundMark x1="84425" y1="94265" x2="87487" y2="68336"/>
                        <a14:foregroundMark x1="37487" y1="41761" x2="40977" y2="50485"/>
                        <a14:foregroundMark x1="7680" y1="97496" x2="17562" y2="97011"/>
                        <a14:foregroundMark x1="17562" y1="97011" x2="27282" y2="97496"/>
                        <a14:foregroundMark x1="27282" y1="97496" x2="47476" y2="96890"/>
                        <a14:foregroundMark x1="47476" y1="96890" x2="64769" y2="98263"/>
                        <a14:foregroundMark x1="64769" y1="98263" x2="90816" y2="97254"/>
                        <a14:foregroundMark x1="71160" y1="65024" x2="78894" y2="82835"/>
                        <a14:foregroundMark x1="35822" y1="65024" x2="26638" y2="84087"/>
                        <a14:foregroundMark x1="81633" y1="78716" x2="87487" y2="95153"/>
                        <a14:foregroundMark x1="22771" y1="64459" x2="36198" y2="62803"/>
                        <a14:foregroundMark x1="29058" y1="57487" x2="27390" y2="61147"/>
                        <a14:foregroundMark x1="30666" y1="53958" x2="29440" y2="56650"/>
                        <a14:foregroundMark x1="3813" y1="75242" x2="3813" y2="75242"/>
                        <a14:foregroundMark x1="80129" y1="43578" x2="76638" y2="49233"/>
                        <a14:foregroundMark x1="2739" y1="67084" x2="2739" y2="67084"/>
                        <a14:foregroundMark x1="32331" y1="45234" x2="32331" y2="45234"/>
                        <a14:foregroundMark x1="28357" y1="57068" x2="30612" y2="56826"/>
                        <a14:foregroundMark x1="72986" y1="57593" x2="74597" y2="57149"/>
                        <a14:foregroundMark x1="72932" y1="57553" x2="71375" y2="57876"/>
                        <a14:foregroundMark x1="74705" y1="57876" x2="75671" y2="58078"/>
                        <a14:foregroundMark x1="2417" y1="78514" x2="2578" y2="79160"/>
                        <a14:foregroundMark x1="67615" y1="35460" x2="59291" y2="67528"/>
                        <a14:foregroundMark x1="73093" y1="33037" x2="90494" y2="35864"/>
                        <a14:foregroundMark x1="61762" y1="19628" x2="82707" y2="58401"/>
                        <a14:foregroundMark x1="44791" y1="41761" x2="54404" y2="47940"/>
                        <a14:foregroundMark x1="61224" y1="39540" x2="56176" y2="4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466" y="8557618"/>
            <a:ext cx="3578708" cy="4759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844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26">
            <a:extLst>
              <a:ext uri="{FF2B5EF4-FFF2-40B4-BE49-F238E27FC236}">
                <a16:creationId xmlns:a16="http://schemas.microsoft.com/office/drawing/2014/main" id="{B01E4F14-8A20-F225-4757-08FFBCE9E751}"/>
              </a:ext>
            </a:extLst>
          </p:cNvPr>
          <p:cNvSpPr/>
          <p:nvPr/>
        </p:nvSpPr>
        <p:spPr>
          <a:xfrm>
            <a:off x="1646722" y="217596"/>
            <a:ext cx="1214969" cy="775678"/>
          </a:xfrm>
          <a:prstGeom prst="cloudCallout">
            <a:avLst>
              <a:gd name="adj1" fmla="val -63848"/>
              <a:gd name="adj2" fmla="val 40948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E71844-0851-9398-F06D-A43208832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28" y="74119"/>
            <a:ext cx="1572904" cy="1121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3C240-49DE-0526-F04E-7A4D2EA5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916" y="-184970"/>
            <a:ext cx="3042168" cy="1335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3BAE-89B2-773B-CEA0-9A24BA348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440" y="1517513"/>
            <a:ext cx="9003908" cy="2653721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FA7910-7A04-376A-78FF-EDD42559E4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731" y="5162749"/>
            <a:ext cx="1529397" cy="1529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60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1400080-2CF9-B03E-0213-285E98FD3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3B66C8-6000-5264-8AE2-599C8E173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4" y="0"/>
            <a:ext cx="7361853" cy="6093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900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176F1-8FC6-33FB-285B-E94918FB30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60721" cy="730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28FD92-9E00-9E44-D8B1-A037AA719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854" y="1179381"/>
            <a:ext cx="8900931" cy="449923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69EF5F3-4781-315A-A7CC-759D13E22235}"/>
              </a:ext>
            </a:extLst>
          </p:cNvPr>
          <p:cNvSpPr/>
          <p:nvPr/>
        </p:nvSpPr>
        <p:spPr>
          <a:xfrm>
            <a:off x="3200400" y="924560"/>
            <a:ext cx="2976880" cy="1361440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Chia </a:t>
            </a:r>
            <a:r>
              <a:rPr lang="en-US" dirty="0" err="1"/>
              <a:t>đều</a:t>
            </a:r>
            <a:r>
              <a:rPr lang="en-US" dirty="0"/>
              <a:t> 0,3 l </a:t>
            </a:r>
            <a:r>
              <a:rPr lang="en-US" dirty="0" err="1"/>
              <a:t>giấm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10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nghiệm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ống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lít</a:t>
            </a:r>
            <a:r>
              <a:rPr lang="en-US" dirty="0"/>
              <a:t> </a:t>
            </a:r>
            <a:r>
              <a:rPr lang="en-US" dirty="0" err="1"/>
              <a:t>giấm</a:t>
            </a:r>
            <a:r>
              <a:rPr lang="en-US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7F362FB-5FBB-D885-0112-47882F784436}"/>
              </a:ext>
            </a:extLst>
          </p:cNvPr>
          <p:cNvSpPr/>
          <p:nvPr/>
        </p:nvSpPr>
        <p:spPr>
          <a:xfrm>
            <a:off x="6817360" y="1849120"/>
            <a:ext cx="3159760" cy="1361440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chia,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chia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176F1-8FC6-33FB-285B-E94918FB30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60721" cy="73036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950287-F346-2C98-6D94-072BEDE5361F}"/>
              </a:ext>
            </a:extLst>
          </p:cNvPr>
          <p:cNvSpPr/>
          <p:nvPr/>
        </p:nvSpPr>
        <p:spPr>
          <a:xfrm>
            <a:off x="4408714" y="598714"/>
            <a:ext cx="3309257" cy="609600"/>
          </a:xfrm>
          <a:prstGeom prst="roundRect">
            <a:avLst/>
          </a:prstGeom>
          <a:ln w="57150">
            <a:solidFill>
              <a:srgbClr val="FF0066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0,3 : 10 = ? (l)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DA1898-4978-9783-1E3F-791EDA5846EF}"/>
              </a:ext>
            </a:extLst>
          </p:cNvPr>
          <p:cNvGrpSpPr/>
          <p:nvPr/>
        </p:nvGrpSpPr>
        <p:grpSpPr>
          <a:xfrm>
            <a:off x="1290320" y="1379220"/>
            <a:ext cx="2250440" cy="1447800"/>
            <a:chOff x="243840" y="2692400"/>
            <a:chExt cx="2250440" cy="1447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A4C730-5138-86C2-781A-1F583B55577D}"/>
                </a:ext>
              </a:extLst>
            </p:cNvPr>
            <p:cNvSpPr txBox="1"/>
            <p:nvPr/>
          </p:nvSpPr>
          <p:spPr>
            <a:xfrm>
              <a:off x="243840" y="2692400"/>
              <a:ext cx="2250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0,3   10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F87B488-C6A0-7646-540A-3B3109083830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2814320"/>
              <a:ext cx="0" cy="132588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57E9CF2-EB5C-8C4C-60A5-AEB39E7C6F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9040" y="3291840"/>
              <a:ext cx="121920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458253A-3452-5F1C-FCEC-B26A927CE4A3}"/>
              </a:ext>
            </a:extLst>
          </p:cNvPr>
          <p:cNvSpPr txBox="1"/>
          <p:nvPr/>
        </p:nvSpPr>
        <p:spPr>
          <a:xfrm>
            <a:off x="2326640" y="204216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A2D495-7274-0057-55E1-5FD9C78577F6}"/>
              </a:ext>
            </a:extLst>
          </p:cNvPr>
          <p:cNvSpPr txBox="1"/>
          <p:nvPr/>
        </p:nvSpPr>
        <p:spPr>
          <a:xfrm>
            <a:off x="1300480" y="1950720"/>
            <a:ext cx="65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9A899-C1F5-E356-4683-94E5CFF77283}"/>
              </a:ext>
            </a:extLst>
          </p:cNvPr>
          <p:cNvSpPr txBox="1"/>
          <p:nvPr/>
        </p:nvSpPr>
        <p:spPr>
          <a:xfrm>
            <a:off x="1889760" y="2489200"/>
            <a:ext cx="72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0A557-FA94-7608-673E-8613E7B9CE46}"/>
              </a:ext>
            </a:extLst>
          </p:cNvPr>
          <p:cNvSpPr txBox="1"/>
          <p:nvPr/>
        </p:nvSpPr>
        <p:spPr>
          <a:xfrm>
            <a:off x="4003040" y="156464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xét</a:t>
            </a:r>
            <a:r>
              <a:rPr lang="en-US" sz="2800" b="1" dirty="0"/>
              <a:t>: </a:t>
            </a:r>
            <a:r>
              <a:rPr lang="en-US" sz="2800" dirty="0" err="1"/>
              <a:t>Nếu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phẩy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0,3 sang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ta </a:t>
            </a:r>
            <a:r>
              <a:rPr lang="en-US" sz="2800" dirty="0" err="1"/>
              <a:t>được</a:t>
            </a:r>
            <a:r>
              <a:rPr lang="en-US" sz="2800" dirty="0"/>
              <a:t> 0,03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D15B0C-A92F-AE84-ADDA-9225DF817640}"/>
              </a:ext>
            </a:extLst>
          </p:cNvPr>
          <p:cNvSpPr txBox="1"/>
          <p:nvPr/>
        </p:nvSpPr>
        <p:spPr>
          <a:xfrm>
            <a:off x="904240" y="331216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Vậy</a:t>
            </a:r>
            <a:r>
              <a:rPr lang="en-US" sz="3600" dirty="0"/>
              <a:t>: 0,3 : 10 = 0,03 (l)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3103C-5575-BD71-488C-0B28FC1D2212}"/>
              </a:ext>
            </a:extLst>
          </p:cNvPr>
          <p:cNvSpPr txBox="1"/>
          <p:nvPr/>
        </p:nvSpPr>
        <p:spPr>
          <a:xfrm>
            <a:off x="2600960" y="2021840"/>
            <a:ext cx="36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,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F2C9D5-7C75-D65F-CA8A-B51023DBCFCA}"/>
              </a:ext>
            </a:extLst>
          </p:cNvPr>
          <p:cNvSpPr txBox="1"/>
          <p:nvPr/>
        </p:nvSpPr>
        <p:spPr>
          <a:xfrm>
            <a:off x="1666240" y="1960880"/>
            <a:ext cx="65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8B2A9F-06EA-3749-6F4D-851889B61043}"/>
              </a:ext>
            </a:extLst>
          </p:cNvPr>
          <p:cNvSpPr txBox="1"/>
          <p:nvPr/>
        </p:nvSpPr>
        <p:spPr>
          <a:xfrm>
            <a:off x="2722880" y="2052320"/>
            <a:ext cx="36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8474F4-BA19-1CC1-92AD-97C1E4A1D7EA}"/>
              </a:ext>
            </a:extLst>
          </p:cNvPr>
          <p:cNvSpPr txBox="1"/>
          <p:nvPr/>
        </p:nvSpPr>
        <p:spPr>
          <a:xfrm>
            <a:off x="1910080" y="1960880"/>
            <a:ext cx="65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06CED2-954F-0ACD-C7BE-E61957645326}"/>
              </a:ext>
            </a:extLst>
          </p:cNvPr>
          <p:cNvSpPr txBox="1"/>
          <p:nvPr/>
        </p:nvSpPr>
        <p:spPr>
          <a:xfrm>
            <a:off x="3007360" y="2052320"/>
            <a:ext cx="65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561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176F1-8FC6-33FB-285B-E94918FB30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60721" cy="7303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C3ED07-323C-0C40-F4B0-CCB1864FE293}"/>
              </a:ext>
            </a:extLst>
          </p:cNvPr>
          <p:cNvGrpSpPr/>
          <p:nvPr/>
        </p:nvGrpSpPr>
        <p:grpSpPr>
          <a:xfrm>
            <a:off x="528320" y="962660"/>
            <a:ext cx="3291840" cy="1447800"/>
            <a:chOff x="-467360" y="2692400"/>
            <a:chExt cx="3291840" cy="14478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5D2C35-DC5F-E44B-0F23-4710B1A800DA}"/>
                </a:ext>
              </a:extLst>
            </p:cNvPr>
            <p:cNvSpPr txBox="1"/>
            <p:nvPr/>
          </p:nvSpPr>
          <p:spPr>
            <a:xfrm>
              <a:off x="-467360" y="2692400"/>
              <a:ext cx="29616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534,28   100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AE3B6-E9A0-C9FB-A7B9-9D49E5AD8160}"/>
                </a:ext>
              </a:extLst>
            </p:cNvPr>
            <p:cNvCxnSpPr>
              <a:cxnSpLocks/>
            </p:cNvCxnSpPr>
            <p:nvPr/>
          </p:nvCxnSpPr>
          <p:spPr>
            <a:xfrm>
              <a:off x="1219200" y="2814320"/>
              <a:ext cx="0" cy="132588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9BE08D-0B99-32DB-7C57-6494C00AC1C0}"/>
                </a:ext>
              </a:extLst>
            </p:cNvPr>
            <p:cNvCxnSpPr>
              <a:cxnSpLocks/>
            </p:cNvCxnSpPr>
            <p:nvPr/>
          </p:nvCxnSpPr>
          <p:spPr>
            <a:xfrm>
              <a:off x="1209040" y="3291840"/>
              <a:ext cx="161544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2907FC0-5A44-2014-9A2C-F78ED29FD351}"/>
              </a:ext>
            </a:extLst>
          </p:cNvPr>
          <p:cNvSpPr txBox="1"/>
          <p:nvPr/>
        </p:nvSpPr>
        <p:spPr>
          <a:xfrm>
            <a:off x="2275840" y="155448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7EA2CE-4556-0A37-81F7-85123592F907}"/>
              </a:ext>
            </a:extLst>
          </p:cNvPr>
          <p:cNvSpPr txBox="1"/>
          <p:nvPr/>
        </p:nvSpPr>
        <p:spPr>
          <a:xfrm>
            <a:off x="812800" y="145288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0151C6-0379-6D25-42E2-75388AA9DFF5}"/>
              </a:ext>
            </a:extLst>
          </p:cNvPr>
          <p:cNvSpPr txBox="1"/>
          <p:nvPr/>
        </p:nvSpPr>
        <p:spPr>
          <a:xfrm>
            <a:off x="1066800" y="145288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88F510-D010-8270-7EA0-302385F4B1BE}"/>
              </a:ext>
            </a:extLst>
          </p:cNvPr>
          <p:cNvSpPr txBox="1"/>
          <p:nvPr/>
        </p:nvSpPr>
        <p:spPr>
          <a:xfrm>
            <a:off x="2540000" y="1544320"/>
            <a:ext cx="365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96406B-8F64-59DE-151D-63D9E81DB4E7}"/>
              </a:ext>
            </a:extLst>
          </p:cNvPr>
          <p:cNvSpPr txBox="1"/>
          <p:nvPr/>
        </p:nvSpPr>
        <p:spPr>
          <a:xfrm>
            <a:off x="1371600" y="145288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A22D68-15EE-612E-F002-BF003A3E1220}"/>
              </a:ext>
            </a:extLst>
          </p:cNvPr>
          <p:cNvSpPr txBox="1"/>
          <p:nvPr/>
        </p:nvSpPr>
        <p:spPr>
          <a:xfrm>
            <a:off x="2672080" y="156464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07D65B-924C-7440-4148-D85284814DD0}"/>
              </a:ext>
            </a:extLst>
          </p:cNvPr>
          <p:cNvSpPr txBox="1"/>
          <p:nvPr/>
        </p:nvSpPr>
        <p:spPr>
          <a:xfrm>
            <a:off x="1117600" y="1940560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2FA80A-894D-1519-041E-4676B4D49E58}"/>
              </a:ext>
            </a:extLst>
          </p:cNvPr>
          <p:cNvSpPr txBox="1"/>
          <p:nvPr/>
        </p:nvSpPr>
        <p:spPr>
          <a:xfrm>
            <a:off x="1605280" y="1940560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F20F2A-7677-D21E-B777-C0B13B298EE9}"/>
              </a:ext>
            </a:extLst>
          </p:cNvPr>
          <p:cNvSpPr txBox="1"/>
          <p:nvPr/>
        </p:nvSpPr>
        <p:spPr>
          <a:xfrm>
            <a:off x="2905760" y="156464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F61C8D-2418-9597-CDC1-9B7E9E6D6B9B}"/>
              </a:ext>
            </a:extLst>
          </p:cNvPr>
          <p:cNvSpPr txBox="1"/>
          <p:nvPr/>
        </p:nvSpPr>
        <p:spPr>
          <a:xfrm>
            <a:off x="1381760" y="2407920"/>
            <a:ext cx="80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8AD40C-EF17-80E3-3FCF-E291A5D86F9A}"/>
              </a:ext>
            </a:extLst>
          </p:cNvPr>
          <p:cNvSpPr txBox="1"/>
          <p:nvPr/>
        </p:nvSpPr>
        <p:spPr>
          <a:xfrm>
            <a:off x="1869440" y="2407920"/>
            <a:ext cx="80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78B6D6-38CF-87B5-7A26-81B252D531B5}"/>
              </a:ext>
            </a:extLst>
          </p:cNvPr>
          <p:cNvSpPr txBox="1"/>
          <p:nvPr/>
        </p:nvSpPr>
        <p:spPr>
          <a:xfrm>
            <a:off x="3169920" y="156464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189715-B63F-8E60-F786-023C81FA47EC}"/>
              </a:ext>
            </a:extLst>
          </p:cNvPr>
          <p:cNvSpPr txBox="1"/>
          <p:nvPr/>
        </p:nvSpPr>
        <p:spPr>
          <a:xfrm>
            <a:off x="1635760" y="2875280"/>
            <a:ext cx="80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80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AA80C4-77E6-91FD-2640-DA207E1947ED}"/>
              </a:ext>
            </a:extLst>
          </p:cNvPr>
          <p:cNvSpPr txBox="1"/>
          <p:nvPr/>
        </p:nvSpPr>
        <p:spPr>
          <a:xfrm>
            <a:off x="2123440" y="2885440"/>
            <a:ext cx="80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204372-B46E-3428-505A-5CB13067F495}"/>
              </a:ext>
            </a:extLst>
          </p:cNvPr>
          <p:cNvSpPr txBox="1"/>
          <p:nvPr/>
        </p:nvSpPr>
        <p:spPr>
          <a:xfrm>
            <a:off x="3413760" y="1574800"/>
            <a:ext cx="58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C915C4-2FA5-B56C-BA15-0CF5656BC1A1}"/>
              </a:ext>
            </a:extLst>
          </p:cNvPr>
          <p:cNvSpPr txBox="1"/>
          <p:nvPr/>
        </p:nvSpPr>
        <p:spPr>
          <a:xfrm>
            <a:off x="2103120" y="3413760"/>
            <a:ext cx="80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C437D4-C73D-4DFE-5F75-30E5F44828EE}"/>
              </a:ext>
            </a:extLst>
          </p:cNvPr>
          <p:cNvSpPr txBox="1"/>
          <p:nvPr/>
        </p:nvSpPr>
        <p:spPr>
          <a:xfrm>
            <a:off x="3566160" y="2468880"/>
            <a:ext cx="7955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/>
              <a:t>Nhận</a:t>
            </a:r>
            <a:r>
              <a:rPr lang="en-US" sz="2800" b="1" dirty="0"/>
              <a:t> </a:t>
            </a:r>
            <a:r>
              <a:rPr lang="en-US" sz="2800" b="1" dirty="0" err="1"/>
              <a:t>xét</a:t>
            </a:r>
            <a:r>
              <a:rPr lang="en-US" sz="2800" b="1" dirty="0"/>
              <a:t>: </a:t>
            </a:r>
            <a:r>
              <a:rPr lang="en-US" sz="3200" dirty="0" err="1"/>
              <a:t>Nếu</a:t>
            </a:r>
            <a:r>
              <a:rPr lang="en-US" sz="3200" dirty="0"/>
              <a:t> </a:t>
            </a:r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/>
              <a:t>phẩy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0,3 sang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trái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ta </a:t>
            </a:r>
            <a:r>
              <a:rPr lang="en-US" sz="3200" dirty="0" err="1"/>
              <a:t>được</a:t>
            </a:r>
            <a:r>
              <a:rPr lang="en-US" sz="3200" dirty="0"/>
              <a:t> 0,03</a:t>
            </a:r>
            <a:endParaRPr lang="en-US" sz="28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2505F0-3375-5E96-5329-994F498050EF}"/>
              </a:ext>
            </a:extLst>
          </p:cNvPr>
          <p:cNvSpPr txBox="1"/>
          <p:nvPr/>
        </p:nvSpPr>
        <p:spPr>
          <a:xfrm>
            <a:off x="1473200" y="4114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Vậy</a:t>
            </a:r>
            <a:r>
              <a:rPr lang="en-US" sz="3600" dirty="0"/>
              <a:t>: 534,28 : 100 = 5,3428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1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B7118-738A-6D46-C91C-6F074E4F30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4015" l="9994" r="89974">
                        <a14:foregroundMark x1="31565" y1="48322" x2="33571" y2="49818"/>
                        <a14:foregroundMark x1="53946" y1="48686" x2="55304" y2="51840"/>
                        <a14:foregroundMark x1="35964" y1="76992" x2="41818" y2="89203"/>
                        <a14:foregroundMark x1="41818" y1="89203" x2="47671" y2="85605"/>
                        <a14:foregroundMark x1="47671" y1="85605" x2="50841" y2="77194"/>
                        <a14:foregroundMark x1="50841" y1="77194" x2="52102" y2="75819"/>
                        <a14:foregroundMark x1="42755" y1="94015" x2="42755" y2="94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329" y="1910080"/>
            <a:ext cx="6856741" cy="54851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D8FE47-C54D-1305-CDF8-D237B78A5554}"/>
              </a:ext>
            </a:extLst>
          </p:cNvPr>
          <p:cNvGrpSpPr/>
          <p:nvPr/>
        </p:nvGrpSpPr>
        <p:grpSpPr>
          <a:xfrm>
            <a:off x="2914943" y="267489"/>
            <a:ext cx="9095446" cy="2770351"/>
            <a:chOff x="-1348510" y="186909"/>
            <a:chExt cx="15344048" cy="20071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B7A0B3-9546-A6E8-5C8B-81C9293E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348510" y="186909"/>
              <a:ext cx="15344048" cy="20071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21DEE5-7B48-E906-5E7B-AC1B35E6B76A}"/>
                </a:ext>
              </a:extLst>
            </p:cNvPr>
            <p:cNvSpPr txBox="1"/>
            <p:nvPr/>
          </p:nvSpPr>
          <p:spPr>
            <a:xfrm flipH="1">
              <a:off x="-678405" y="510246"/>
              <a:ext cx="14329000" cy="965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-15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Muốn chia một số thập phân cho 10; 100; 1 000;... ta chuyển dấu phẩy của số đó lần lượt sang bên trái một; hai; ba;... chữ số</a:t>
              </a:r>
              <a:endParaRPr kumimoji="0" lang="en-US" sz="3500" b="1" i="0" u="none" strike="noStrike" kern="1200" cap="none" spc="-15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939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BC3AAF2-91C4-1EE4-3AEA-7113E341574B}"/>
              </a:ext>
            </a:extLst>
          </p:cNvPr>
          <p:cNvSpPr/>
          <p:nvPr/>
        </p:nvSpPr>
        <p:spPr>
          <a:xfrm>
            <a:off x="395589" y="233680"/>
            <a:ext cx="11501771" cy="628904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4176F1-8FC6-33FB-285B-E94918FB30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460721" cy="730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8AB149-D76F-928E-7929-39173DBD6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120" y="1805237"/>
            <a:ext cx="9648396" cy="40764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1B77F97-9558-E51A-B8BD-A5BF4EB0C882}"/>
              </a:ext>
            </a:extLst>
          </p:cNvPr>
          <p:cNvSpPr/>
          <p:nvPr/>
        </p:nvSpPr>
        <p:spPr>
          <a:xfrm>
            <a:off x="3088640" y="670560"/>
            <a:ext cx="2976880" cy="1361440"/>
          </a:xfrm>
          <a:prstGeom prst="wedgeRoundRectCallout">
            <a:avLst>
              <a:gd name="adj1" fmla="val -7864"/>
              <a:gd name="adj2" fmla="val 6847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0,1 mm.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chồng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36,5 mm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tờ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7976AE5-EE53-6FF2-CF5D-2E820AC2B738}"/>
              </a:ext>
            </a:extLst>
          </p:cNvPr>
          <p:cNvSpPr/>
          <p:nvPr/>
        </p:nvSpPr>
        <p:spPr>
          <a:xfrm>
            <a:off x="7772400" y="1686560"/>
            <a:ext cx="3505200" cy="1361440"/>
          </a:xfrm>
          <a:prstGeom prst="wedgeRoundRectCallout">
            <a:avLst>
              <a:gd name="adj1" fmla="val -7864"/>
              <a:gd name="adj2" fmla="val 6847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chia,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chia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53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EDFA9A2-F2F7-4F51-A175-1A1AD32355D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Bai2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047BFD-CC28-4466-B735-D8DE326BECBC}:2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D1EFAD-D8BE-4333-9A5E-B6D2FE35A260}:2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BE75A3-6F75-4BAC-B85D-BE82FF087AB3}:2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71FBE3-EDC6-41BB-855A-9E9B3BB66569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4C103C-5C08-48C0-B27C-37EC8E6EEB8E}:2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3DD65B-23A2-40BC-B1DF-1E4911131BF2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36E1FB-B865-4DA0-B7B0-50FF70FAA990}:26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3369E7-54B2-4283-B1CD-C38D405A35AD}:2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C7A24E-2FB0-4251-8003-020C5D95BD48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B99BEB-2A17-4232-BB70-E0F2DD8BB74F}:29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C8069-7E45-40FB-9A0F-AFAEB9CE7372}:26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351</Words>
  <Application>Microsoft Office PowerPoint</Application>
  <PresentationFormat>Widescreen</PresentationFormat>
  <Paragraphs>56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Cambria</vt:lpstr>
      <vt:lpstr>iCiel Gotham Medium</vt:lpstr>
      <vt:lpstr>SVN-Dumpling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T2.Bai23</dc:title>
  <dc:creator>Thao Tran</dc:creator>
  <cp:lastModifiedBy>Anh Nguyen</cp:lastModifiedBy>
  <cp:revision>26</cp:revision>
  <dcterms:created xsi:type="dcterms:W3CDTF">2024-09-17T13:08:29Z</dcterms:created>
  <dcterms:modified xsi:type="dcterms:W3CDTF">2024-11-25T01:30:28Z</dcterms:modified>
</cp:coreProperties>
</file>