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322" r:id="rId3"/>
    <p:sldId id="323" r:id="rId4"/>
    <p:sldId id="324" r:id="rId5"/>
    <p:sldId id="325" r:id="rId6"/>
    <p:sldId id="302" r:id="rId7"/>
    <p:sldId id="294" r:id="rId8"/>
    <p:sldId id="305" r:id="rId9"/>
    <p:sldId id="314" r:id="rId10"/>
    <p:sldId id="328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99"/>
    <a:srgbClr val="6D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567599-CE24-444A-BF53-3A3187010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FA7CA-02F4-4E7B-8170-B58BF657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7411F-F108-4A4A-8752-1BD068DED8E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1F881-6AD2-4BD8-8B0C-2533818824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265A4-ED37-473C-95EF-E42C9D1CD6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20D2-A2DB-42A2-92F3-C26E23DE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1958-BC78-43E2-A926-C7D744D4263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0C76-EDF6-4307-A2F0-7DD77B985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0C76-EDF6-4307-A2F0-7DD77B9854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1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0C76-EDF6-4307-A2F0-7DD77B9854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0C76-EDF6-4307-A2F0-7DD77B9854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0C76-EDF6-4307-A2F0-7DD77B9854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7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0C76-EDF6-4307-A2F0-7DD77B9854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0C76-EDF6-4307-A2F0-7DD77B9854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4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6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0C76-EDF6-4307-A2F0-7DD77B9854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0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31029A-712D-886D-9ACD-8DE2A49639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27" y="-134710"/>
            <a:ext cx="1748161" cy="17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sv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6" Type="http://schemas.microsoft.com/office/2007/relationships/hdphoto" Target="../media/hdphoto7.wdp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2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sv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10" Type="http://schemas.openxmlformats.org/officeDocument/2006/relationships/image" Target="../media/image19.sv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0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31E2D6-89E0-CEBE-B899-E8A80290E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107" y="4291362"/>
            <a:ext cx="6096528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D421D89-48C1-44EE-A359-6E8789E91590}"/>
              </a:ext>
            </a:extLst>
          </p:cNvPr>
          <p:cNvSpPr/>
          <p:nvPr/>
        </p:nvSpPr>
        <p:spPr>
          <a:xfrm>
            <a:off x="528927" y="198091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2824DB-332A-485E-B6CF-7D0252036F04}"/>
              </a:ext>
            </a:extLst>
          </p:cNvPr>
          <p:cNvSpPr txBox="1">
            <a:spLocks/>
          </p:cNvSpPr>
          <p:nvPr/>
        </p:nvSpPr>
        <p:spPr>
          <a:xfrm>
            <a:off x="1584841" y="298648"/>
            <a:ext cx="9913786" cy="868730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vi-VN" altLang="zh-CN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Tính bằng cách thuận tiện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17879-D0FA-0A83-D4B0-6BC0D4E0E10B}"/>
              </a:ext>
            </a:extLst>
          </p:cNvPr>
          <p:cNvSpPr txBox="1"/>
          <p:nvPr/>
        </p:nvSpPr>
        <p:spPr>
          <a:xfrm>
            <a:off x="718457" y="1415143"/>
            <a:ext cx="880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2,5 × 3,7 ×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CAEA5-960D-13C2-88EE-81BBF21FD496}"/>
              </a:ext>
            </a:extLst>
          </p:cNvPr>
          <p:cNvSpPr txBox="1"/>
          <p:nvPr/>
        </p:nvSpPr>
        <p:spPr>
          <a:xfrm>
            <a:off x="3668485" y="3853542"/>
            <a:ext cx="758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0,56 × 4,7 + 5,3 × 0,56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49EEC-6499-BB73-F8EE-7AE7B592F06A}"/>
              </a:ext>
            </a:extLst>
          </p:cNvPr>
          <p:cNvSpPr txBox="1"/>
          <p:nvPr/>
        </p:nvSpPr>
        <p:spPr>
          <a:xfrm>
            <a:off x="1349829" y="215537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× 3,7</a:t>
            </a:r>
          </a:p>
          <a:p>
            <a:pPr lvl="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1466F-FA23-EB57-A192-41685B96ED28}"/>
              </a:ext>
            </a:extLst>
          </p:cNvPr>
          <p:cNvSpPr txBox="1"/>
          <p:nvPr/>
        </p:nvSpPr>
        <p:spPr>
          <a:xfrm>
            <a:off x="3995058" y="449580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0,56 × 10</a:t>
            </a:r>
          </a:p>
          <a:p>
            <a:pPr lvl="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5,6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744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713154" y="313019"/>
            <a:ext cx="6023293" cy="3115981"/>
            <a:chOff x="713154" y="313019"/>
            <a:chExt cx="6023293" cy="3115981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1136121" y="895875"/>
              <a:ext cx="51991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Hãy giúp chúng tớ phục vụ 3 món cho khách hàng nhé! 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197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 5,15 x 0,1</a:t>
            </a:r>
            <a:endParaRPr lang="en-US" sz="4400" dirty="0"/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0,515</a:t>
            </a:r>
          </a:p>
        </p:txBody>
      </p:sp>
      <p:pic>
        <p:nvPicPr>
          <p:cNvPr id="16388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8729318D-3707-43B0-B844-3D48480B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/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276843" y="2279027"/>
            <a:ext cx="5697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: 65,6 : 100</a:t>
            </a:r>
            <a:endParaRPr lang="en-US" sz="4800" dirty="0"/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0,656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>
            <a:extLst>
              <a:ext uri="{FF2B5EF4-FFF2-40B4-BE49-F238E27FC236}">
                <a16:creationId xmlns:a16="http://schemas.microsoft.com/office/drawing/2014/main" id="{33695CAA-34E2-4409-90B8-18B22B59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53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342157" y="2300799"/>
            <a:ext cx="6009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: 267 : 0,001</a:t>
            </a:r>
            <a:endParaRPr lang="en-US" sz="4800" dirty="0"/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267 000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4F3F344-1F1D-44B7-BDC7-617498226F9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>
            <a:extLst>
              <a:ext uri="{FF2B5EF4-FFF2-40B4-BE49-F238E27FC236}">
                <a16:creationId xmlns:a16="http://schemas.microsoft.com/office/drawing/2014/main" id="{9A7537C8-9B32-4A02-A8AC-71D2ACB3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>
            <a:extLst>
              <a:ext uri="{FF2B5EF4-FFF2-40B4-BE49-F238E27FC236}">
                <a16:creationId xmlns:a16="http://schemas.microsoft.com/office/drawing/2014/main" id="{CCD62D07-00A9-4DCE-82D5-DF1D5A19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6" y="2786590"/>
            <a:ext cx="5533067" cy="44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270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BD5B721-231B-460E-9F1A-0F17BE7AA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>
            <a:extLst>
              <a:ext uri="{FF2B5EF4-FFF2-40B4-BE49-F238E27FC236}">
                <a16:creationId xmlns:a16="http://schemas.microsoft.com/office/drawing/2014/main" id="{2A0765DF-0AFA-42AC-BF53-C66359AF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>
            <a:extLst>
              <a:ext uri="{FF2B5EF4-FFF2-40B4-BE49-F238E27FC236}">
                <a16:creationId xmlns:a16="http://schemas.microsoft.com/office/drawing/2014/main" id="{D84E0D7F-5197-4078-84C9-1B28DBA1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6FDB00-925A-44DC-A688-CEDA23F8EE57}"/>
              </a:ext>
            </a:extLst>
          </p:cNvPr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07A9C4A-0D24-4BB5-8B3E-665A65D9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BDD726-EED1-436E-BECF-AB89F7F9A23D}"/>
                </a:ext>
              </a:extLst>
            </p:cNvPr>
            <p:cNvSpPr txBox="1"/>
            <p:nvPr/>
          </p:nvSpPr>
          <p:spPr>
            <a:xfrm>
              <a:off x="6559425" y="983988"/>
              <a:ext cx="54584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Chúng mình đã đạt chỉ tiêu.</a:t>
              </a:r>
            </a:p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Cảm ơn các bạn nhé!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49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>
            <a:extLst>
              <a:ext uri="{FF2B5EF4-FFF2-40B4-BE49-F238E27FC236}">
                <a16:creationId xmlns:a16="http://schemas.microsoft.com/office/drawing/2014/main" id="{ED5BEED9-668B-408C-A823-67BED560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/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>
            <a:extLst>
              <a:ext uri="{FF2B5EF4-FFF2-40B4-BE49-F238E27FC236}">
                <a16:creationId xmlns:a16="http://schemas.microsoft.com/office/drawing/2014/main" id="{3982AC18-0182-40B2-B014-D0431F76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A1E1EDBC-607E-44F7-B8D6-D884F597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/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50B130CC-6377-42D0-8AC0-1D7A0358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/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027D03-4621-7C63-59E5-F2C013F021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317" y="185832"/>
            <a:ext cx="2944623" cy="2219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25E19-71D2-7117-C472-CB3437DDD5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3673" y="1383294"/>
            <a:ext cx="8583912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9F441-C2F7-DB26-E0F2-D595C9240D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7096" y="2972601"/>
            <a:ext cx="4304149" cy="1609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4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1EFC1C3B-88AF-4F84-B2A7-B740BBE7D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48405-0C76-656C-64CD-3C6966740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128" y="4072886"/>
            <a:ext cx="5816088" cy="260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68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D421D89-48C1-44EE-A359-6E8789E91590}"/>
              </a:ext>
            </a:extLst>
          </p:cNvPr>
          <p:cNvSpPr/>
          <p:nvPr/>
        </p:nvSpPr>
        <p:spPr>
          <a:xfrm>
            <a:off x="528927" y="198091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2824DB-332A-485E-B6CF-7D0252036F04}"/>
              </a:ext>
            </a:extLst>
          </p:cNvPr>
          <p:cNvSpPr txBox="1">
            <a:spLocks/>
          </p:cNvSpPr>
          <p:nvPr/>
        </p:nvSpPr>
        <p:spPr>
          <a:xfrm>
            <a:off x="1584841" y="298648"/>
            <a:ext cx="9913786" cy="868730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altLang="zh-CN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Tính giá trị của biểu thức</a:t>
            </a:r>
            <a:endParaRPr lang="zh-CN" alt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17879-D0FA-0A83-D4B0-6BC0D4E0E10B}"/>
              </a:ext>
            </a:extLst>
          </p:cNvPr>
          <p:cNvSpPr txBox="1"/>
          <p:nvPr/>
        </p:nvSpPr>
        <p:spPr>
          <a:xfrm>
            <a:off x="718457" y="1415143"/>
            <a:ext cx="758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(131,4 – 80,8) : 2,3 + 21,64 × 2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CAEA5-960D-13C2-88EE-81BBF21FD496}"/>
              </a:ext>
            </a:extLst>
          </p:cNvPr>
          <p:cNvSpPr txBox="1"/>
          <p:nvPr/>
        </p:nvSpPr>
        <p:spPr>
          <a:xfrm>
            <a:off x="3668485" y="3853542"/>
            <a:ext cx="758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8,16 : (1,32 + 3,48) – 0,34 : 2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49EEC-6499-BB73-F8EE-7AE7B592F06A}"/>
              </a:ext>
            </a:extLst>
          </p:cNvPr>
          <p:cNvSpPr txBox="1"/>
          <p:nvPr/>
        </p:nvSpPr>
        <p:spPr>
          <a:xfrm>
            <a:off x="1349829" y="2155372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50,6 : 2,3 + 43,28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22 + 43,28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65,28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1466F-FA23-EB57-A192-41685B96ED28}"/>
              </a:ext>
            </a:extLst>
          </p:cNvPr>
          <p:cNvSpPr txBox="1"/>
          <p:nvPr/>
        </p:nvSpPr>
        <p:spPr>
          <a:xfrm>
            <a:off x="3995058" y="4495801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8,16 : 4,8 – 0,17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1,7 – 0,17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1,53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631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34190807"/>
  <p:tag name="ISPRING_LMS_API_VERSION" val="SCORM 2004 (4th edition)"/>
  <p:tag name="ISPRING_ULTRA_SCORM_COURSE_ID" val="DA8E990B-6962-4DB8-BA34-C1A1E889EA2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Bai2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E40A4C-21BF-409D-9D5B-1AF64C0F424D}: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9E0717-B8E0-4A00-B2C2-01CE7564EFFD}: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E66DBF-3DA7-4EC5-B697-B10635912DE6}:3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C70DB6-247D-4F35-8D58-2C216CD9F2D6}:3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12C342-BC9A-4FA0-92F0-31DEC91F107B}:3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7B452B-C17E-4B42-BB45-686CB478796A}:3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9D1139-EC4E-4DAF-AFE2-B20274B5AF7B}:3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26D971-E0E5-444A-9DB7-D8D144EC13BA}:3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DA6CED-884D-4813-A87D-2E8C1EB3EB1B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715D6-B0A2-41EB-AB4B-C5A243687671}:3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149</Words>
  <Application>Microsoft Office PowerPoint</Application>
  <PresentationFormat>Widescreen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T2.Bai24</dc:title>
  <dc:creator>HỒNG LOAN</dc:creator>
  <cp:lastModifiedBy>Anh Nguyen</cp:lastModifiedBy>
  <cp:revision>66</cp:revision>
  <dcterms:created xsi:type="dcterms:W3CDTF">2022-06-25T03:27:47Z</dcterms:created>
  <dcterms:modified xsi:type="dcterms:W3CDTF">2024-11-25T01:26:19Z</dcterms:modified>
</cp:coreProperties>
</file>