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74" r:id="rId3"/>
    <p:sldId id="285" r:id="rId4"/>
    <p:sldId id="286" r:id="rId5"/>
    <p:sldId id="287" r:id="rId6"/>
    <p:sldId id="288" r:id="rId7"/>
    <p:sldId id="289" r:id="rId8"/>
    <p:sldId id="256" r:id="rId9"/>
    <p:sldId id="264" r:id="rId10"/>
    <p:sldId id="284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13" autoAdjust="0"/>
  </p:normalViewPr>
  <p:slideViewPr>
    <p:cSldViewPr snapToGrid="0">
      <p:cViewPr varScale="1">
        <p:scale>
          <a:sx n="56" d="100"/>
          <a:sy n="56" d="100"/>
        </p:scale>
        <p:origin x="16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0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2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3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72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DEA659B-1357-9BC9-63E0-82CE049DD9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4a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8.svg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12.jpeg"/><Relationship Id="rId5" Type="http://schemas.openxmlformats.org/officeDocument/2006/relationships/audio" Target="../media/media3.m4a"/><Relationship Id="rId15" Type="http://schemas.openxmlformats.org/officeDocument/2006/relationships/image" Target="../media/image16.sv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5.png"/><Relationship Id="rId2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microsoft.com/office/2007/relationships/media" Target="../media/media2.m4a"/><Relationship Id="rId21" Type="http://schemas.openxmlformats.org/officeDocument/2006/relationships/image" Target="../media/image8.svg"/><Relationship Id="rId7" Type="http://schemas.microsoft.com/office/2007/relationships/media" Target="../media/media5.mp4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svg"/><Relationship Id="rId20" Type="http://schemas.openxmlformats.org/officeDocument/2006/relationships/image" Target="../media/image7.png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21.jpeg"/><Relationship Id="rId5" Type="http://schemas.openxmlformats.org/officeDocument/2006/relationships/audio" Target="../media/media3.m4a"/><Relationship Id="rId15" Type="http://schemas.openxmlformats.org/officeDocument/2006/relationships/image" Target="../media/image15.png"/><Relationship Id="rId23" Type="http://schemas.openxmlformats.org/officeDocument/2006/relationships/image" Target="../media/image20.jpe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4.sv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4a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8.svg"/><Relationship Id="rId1" Type="http://schemas.openxmlformats.org/officeDocument/2006/relationships/tags" Target="../tags/tag6.xml"/><Relationship Id="rId6" Type="http://schemas.microsoft.com/office/2007/relationships/media" Target="../media/media4.mp3"/><Relationship Id="rId11" Type="http://schemas.openxmlformats.org/officeDocument/2006/relationships/image" Target="../media/image12.jpeg"/><Relationship Id="rId5" Type="http://schemas.openxmlformats.org/officeDocument/2006/relationships/audio" Target="../media/media3.m4a"/><Relationship Id="rId15" Type="http://schemas.openxmlformats.org/officeDocument/2006/relationships/image" Target="../media/image16.sv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5.png"/><Relationship Id="rId22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4a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8.svg"/><Relationship Id="rId1" Type="http://schemas.openxmlformats.org/officeDocument/2006/relationships/tags" Target="../tags/tag7.xml"/><Relationship Id="rId6" Type="http://schemas.microsoft.com/office/2007/relationships/media" Target="../media/media4.mp3"/><Relationship Id="rId11" Type="http://schemas.openxmlformats.org/officeDocument/2006/relationships/image" Target="../media/image12.jpeg"/><Relationship Id="rId5" Type="http://schemas.openxmlformats.org/officeDocument/2006/relationships/audio" Target="../media/media3.m4a"/><Relationship Id="rId15" Type="http://schemas.openxmlformats.org/officeDocument/2006/relationships/image" Target="../media/image16.sv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5.png"/><Relationship Id="rId2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8" y="1164771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Tính: 4,67 + 16,8 = ?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21,57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22,47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21,58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21,47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02857" y="1567543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0,65 x 7,5 = ?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4,855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4,885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4,857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4,875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02857" y="1480457"/>
            <a:ext cx="6197600" cy="820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85,8 : 7,5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11,33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11,54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11,4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11,44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587171" y="1208314"/>
            <a:ext cx="691605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2,5 x 5,6 x 4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46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66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45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56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end="4696.8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854EB-1DCB-1D31-A3FD-57A3FA897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169" y="0"/>
            <a:ext cx="2780017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A91A5-EC31-89C0-BE01-52F8DD790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077" y="1465487"/>
            <a:ext cx="8583912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A7CA2-FE9B-C4D7-6F52-5436B417A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047" y="3132999"/>
            <a:ext cx="4560203" cy="1639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33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674394" y="503200"/>
            <a:ext cx="99588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672" y="18258"/>
            <a:ext cx="790345" cy="1100495"/>
            <a:chOff x="516483" y="89490"/>
            <a:chExt cx="790345" cy="1100495"/>
          </a:xfrm>
        </p:grpSpPr>
        <p:sp>
          <p:nvSpPr>
            <p:cNvPr id="32" name="Oval 31"/>
            <p:cNvSpPr/>
            <p:nvPr/>
          </p:nvSpPr>
          <p:spPr>
            <a:xfrm>
              <a:off x="574767" y="561704"/>
              <a:ext cx="675809" cy="587827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6483" y="89490"/>
              <a:ext cx="790345" cy="1100495"/>
            </a:xfrm>
            <a:prstGeom prst="triangle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cartoon of a cow&#10;&#10;Description automatically generated">
            <a:extLst>
              <a:ext uri="{FF2B5EF4-FFF2-40B4-BE49-F238E27FC236}">
                <a16:creationId xmlns:a16="http://schemas.microsoft.com/office/drawing/2014/main" id="{301E60E4-B7BC-F362-B5CD-61D760037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BCEFFF"/>
              </a:clrFrom>
              <a:clrTo>
                <a:srgbClr val="BCE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278" y="3443858"/>
            <a:ext cx="3698212" cy="3698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94FF94-1803-D636-D4F1-F03F83DBB4DD}"/>
              </a:ext>
            </a:extLst>
          </p:cNvPr>
          <p:cNvSpPr txBox="1"/>
          <p:nvPr/>
        </p:nvSpPr>
        <p:spPr>
          <a:xfrm>
            <a:off x="996593" y="1366463"/>
            <a:ext cx="624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51,23 +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74,9   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201D1-103D-B266-9058-412E52BA9E30}"/>
              </a:ext>
            </a:extLst>
          </p:cNvPr>
          <p:cNvSpPr txBox="1"/>
          <p:nvPr/>
        </p:nvSpPr>
        <p:spPr>
          <a:xfrm>
            <a:off x="5342560" y="2640460"/>
            <a:ext cx="603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           : 3,8 = 21,34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2C2609-8508-3E20-D2D9-0FDB902E66A7}"/>
              </a:ext>
            </a:extLst>
          </p:cNvPr>
          <p:cNvSpPr/>
          <p:nvPr/>
        </p:nvSpPr>
        <p:spPr>
          <a:xfrm>
            <a:off x="3143891" y="1345915"/>
            <a:ext cx="945223" cy="61644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5C0D01-7AD6-08AA-02E6-66B8DF6ABC3A}"/>
              </a:ext>
            </a:extLst>
          </p:cNvPr>
          <p:cNvSpPr/>
          <p:nvPr/>
        </p:nvSpPr>
        <p:spPr>
          <a:xfrm>
            <a:off x="5959010" y="2650733"/>
            <a:ext cx="996593" cy="61644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1C101-9CFA-5F2A-F484-B2C21725ED17}"/>
              </a:ext>
            </a:extLst>
          </p:cNvPr>
          <p:cNvSpPr txBox="1"/>
          <p:nvPr/>
        </p:nvSpPr>
        <p:spPr>
          <a:xfrm>
            <a:off x="678094" y="2558265"/>
            <a:ext cx="4839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74,9 – 51,23 = 23,67</a:t>
            </a:r>
          </a:p>
          <a:p>
            <a:pPr algn="just"/>
            <a:r>
              <a:rPr lang="es-E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51,23 + </a:t>
            </a:r>
            <a:r>
              <a:rPr lang="es-E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23,67</a:t>
            </a:r>
            <a:r>
              <a:rPr lang="es-E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74,9     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9BB561-A625-AE83-4FB7-0834E25E5983}"/>
              </a:ext>
            </a:extLst>
          </p:cNvPr>
          <p:cNvSpPr/>
          <p:nvPr/>
        </p:nvSpPr>
        <p:spPr>
          <a:xfrm>
            <a:off x="3142179" y="1344202"/>
            <a:ext cx="945223" cy="61644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23,67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75A1CC-1EA6-2E18-A98F-F31DCA54372F}"/>
              </a:ext>
            </a:extLst>
          </p:cNvPr>
          <p:cNvSpPr txBox="1"/>
          <p:nvPr/>
        </p:nvSpPr>
        <p:spPr>
          <a:xfrm>
            <a:off x="5671334" y="3606229"/>
            <a:ext cx="4839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21,34 × 3,8 = 81,092</a:t>
            </a:r>
          </a:p>
          <a:p>
            <a:r>
              <a:rPr lang="es-E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s-E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81,092</a:t>
            </a:r>
            <a:r>
              <a:rPr lang="es-ES" sz="2800" dirty="0">
                <a:latin typeface="Cambria" panose="02040503050406030204" pitchFamily="18" charset="0"/>
                <a:ea typeface="Cambria" panose="02040503050406030204" pitchFamily="18" charset="0"/>
              </a:rPr>
              <a:t> : 3,8 = 21,34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7572DA-F8B3-34CA-781F-2137A8A15B09}"/>
              </a:ext>
            </a:extLst>
          </p:cNvPr>
          <p:cNvSpPr/>
          <p:nvPr/>
        </p:nvSpPr>
        <p:spPr>
          <a:xfrm>
            <a:off x="5967572" y="2638746"/>
            <a:ext cx="1101047" cy="65925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81,092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29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thành bảng sau (theo mẫu)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674394" y="503200"/>
            <a:ext cx="99588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2672" y="18258"/>
            <a:ext cx="790345" cy="1100495"/>
            <a:chOff x="516483" y="89490"/>
            <a:chExt cx="790345" cy="1100495"/>
          </a:xfrm>
        </p:grpSpPr>
        <p:sp>
          <p:nvSpPr>
            <p:cNvPr id="32" name="Oval 31"/>
            <p:cNvSpPr/>
            <p:nvPr/>
          </p:nvSpPr>
          <p:spPr>
            <a:xfrm>
              <a:off x="574767" y="561704"/>
              <a:ext cx="675809" cy="587827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6483" y="89490"/>
              <a:ext cx="790345" cy="1100495"/>
            </a:xfrm>
            <a:prstGeom prst="triangle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364ADB-E4E5-7529-406F-5E76E595F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973544"/>
              </p:ext>
            </p:extLst>
          </p:nvPr>
        </p:nvGraphicFramePr>
        <p:xfrm>
          <a:off x="914401" y="1373564"/>
          <a:ext cx="10746769" cy="2828567"/>
        </p:xfrm>
        <a:graphic>
          <a:graphicData uri="http://schemas.openxmlformats.org/drawingml/2006/table">
            <a:tbl>
              <a:tblPr/>
              <a:tblGrid>
                <a:gridCol w="1756835">
                  <a:extLst>
                    <a:ext uri="{9D8B030D-6E8A-4147-A177-3AD203B41FA5}">
                      <a16:colId xmlns:a16="http://schemas.microsoft.com/office/drawing/2014/main" val="2232088337"/>
                    </a:ext>
                  </a:extLst>
                </a:gridCol>
                <a:gridCol w="1345325">
                  <a:extLst>
                    <a:ext uri="{9D8B030D-6E8A-4147-A177-3AD203B41FA5}">
                      <a16:colId xmlns:a16="http://schemas.microsoft.com/office/drawing/2014/main" val="3347885549"/>
                    </a:ext>
                  </a:extLst>
                </a:gridCol>
                <a:gridCol w="1345325">
                  <a:extLst>
                    <a:ext uri="{9D8B030D-6E8A-4147-A177-3AD203B41FA5}">
                      <a16:colId xmlns:a16="http://schemas.microsoft.com/office/drawing/2014/main" val="2466191987"/>
                    </a:ext>
                  </a:extLst>
                </a:gridCol>
                <a:gridCol w="1345325">
                  <a:extLst>
                    <a:ext uri="{9D8B030D-6E8A-4147-A177-3AD203B41FA5}">
                      <a16:colId xmlns:a16="http://schemas.microsoft.com/office/drawing/2014/main" val="1637226481"/>
                    </a:ext>
                  </a:extLst>
                </a:gridCol>
                <a:gridCol w="4953959">
                  <a:extLst>
                    <a:ext uri="{9D8B030D-6E8A-4147-A177-3AD203B41FA5}">
                      <a16:colId xmlns:a16="http://schemas.microsoft.com/office/drawing/2014/main" val="1627686763"/>
                    </a:ext>
                  </a:extLst>
                </a:gridCol>
              </a:tblGrid>
              <a:tr h="5772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1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Đo lần 2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Đo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3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</a:rPr>
                        <a:t>Lượng mưa trung bình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09544"/>
                  </a:ext>
                </a:extLst>
              </a:tr>
              <a:tr h="7504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Tháng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15,4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22,1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12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16,5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571884"/>
                  </a:ext>
                </a:extLst>
              </a:tr>
              <a:tr h="7504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Tháng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Hai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15,6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18,9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12,3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501710"/>
                  </a:ext>
                </a:extLst>
              </a:tr>
              <a:tr h="7504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Tháng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Ba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23,5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32,7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</a:rPr>
                        <a:t>21,8 mm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3260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B7EF04-528E-30F5-C840-58429BEB80B0}"/>
              </a:ext>
            </a:extLst>
          </p:cNvPr>
          <p:cNvSpPr/>
          <p:nvPr/>
        </p:nvSpPr>
        <p:spPr>
          <a:xfrm>
            <a:off x="7900827" y="2774024"/>
            <a:ext cx="2383605" cy="5137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9ED70-4A9D-8B7B-22B3-D23C7DAD9C22}"/>
              </a:ext>
            </a:extLst>
          </p:cNvPr>
          <p:cNvSpPr txBox="1"/>
          <p:nvPr/>
        </p:nvSpPr>
        <p:spPr>
          <a:xfrm>
            <a:off x="1448657" y="4181583"/>
            <a:ext cx="9873466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i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 mưa trung bình của tháng Hai là:</a:t>
            </a:r>
          </a:p>
          <a:p>
            <a:pPr algn="ctr">
              <a:lnSpc>
                <a:spcPct val="150000"/>
              </a:lnSpc>
            </a:pPr>
            <a:r>
              <a:rPr lang="vi-VN" sz="2400" i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(15,6 + 18,9 + 12,3) : 3 = 15,6 (mm)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D9EB1F-AA95-C1A6-F7BD-0C4097F0262F}"/>
              </a:ext>
            </a:extLst>
          </p:cNvPr>
          <p:cNvSpPr txBox="1"/>
          <p:nvPr/>
        </p:nvSpPr>
        <p:spPr>
          <a:xfrm>
            <a:off x="1500028" y="5219273"/>
            <a:ext cx="9873466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i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 mưa trung bình của tháng Ba là:</a:t>
            </a:r>
          </a:p>
          <a:p>
            <a:pPr algn="ctr">
              <a:lnSpc>
                <a:spcPct val="150000"/>
              </a:lnSpc>
            </a:pPr>
            <a:r>
              <a:rPr lang="vi-VN" sz="2400" i="1" kern="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(23,5 + 32,7 + 21,8) : 3 = 26 (mm)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62B9B4-4155-B36B-E299-C4226B7D8DEF}"/>
              </a:ext>
            </a:extLst>
          </p:cNvPr>
          <p:cNvSpPr/>
          <p:nvPr/>
        </p:nvSpPr>
        <p:spPr>
          <a:xfrm>
            <a:off x="7952198" y="3554860"/>
            <a:ext cx="2383605" cy="5137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387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F3209D-801F-49FE-80F9-19D47C5108D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Bai2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0447E-8C59-4A98-9159-0A4D74116BF0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EBB414-F843-442E-BA33-4B42B2C72011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E20E8C-6B0E-4289-AB9A-48D6F9990FDA}:2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DBE9B2-26D9-4256-865A-592EAAC09FFF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4BBD59-1BBB-46DD-A0C6-38EA1379054E}: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F814B-EC5D-4A2C-AEB8-6BA7A5DA3173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2C517-CB69-4A6D-BAEA-3890C49BE816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D033EB-5C20-478D-8A56-E3E0D982A7F2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4D97A5-2A82-43A1-90F7-AE1EEDC47417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1180</TotalTime>
  <Words>255</Words>
  <Application>Microsoft Office PowerPoint</Application>
  <PresentationFormat>Widescreen</PresentationFormat>
  <Paragraphs>72</Paragraphs>
  <Slides>9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T3.Bai24</dc:title>
  <dc:subject>9Slide.vn</dc:subject>
  <dc:creator>huong</dc:creator>
  <dc:description>9Slide.vn</dc:description>
  <cp:lastModifiedBy>Anh Nguyen</cp:lastModifiedBy>
  <cp:revision>21</cp:revision>
  <dcterms:created xsi:type="dcterms:W3CDTF">2023-12-15T11:40:22Z</dcterms:created>
  <dcterms:modified xsi:type="dcterms:W3CDTF">2024-11-25T01:28:05Z</dcterms:modified>
  <cp:category>9Slide.vn</cp:category>
</cp:coreProperties>
</file>