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notesMasterIdLst>
    <p:notesMasterId r:id="rId15"/>
  </p:notesMasterIdLst>
  <p:sldIdLst>
    <p:sldId id="260" r:id="rId5"/>
    <p:sldId id="388" r:id="rId6"/>
    <p:sldId id="257" r:id="rId7"/>
    <p:sldId id="258" r:id="rId8"/>
    <p:sldId id="259" r:id="rId9"/>
    <p:sldId id="389" r:id="rId10"/>
    <p:sldId id="256" r:id="rId11"/>
    <p:sldId id="383" r:id="rId12"/>
    <p:sldId id="280" r:id="rId13"/>
    <p:sldId id="392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07" y="20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C85F6-919F-45E5-9C18-42CEF140B6A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E5324-29CB-4ED9-AC62-A4A1AB0A7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9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02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14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28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9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30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0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0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DE5324-29CB-4ED9-AC62-A4A1AB0A7D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0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8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8.pn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1" Type="http://schemas.openxmlformats.org/officeDocument/2006/relationships/tags" Target="../tags/tag7.xml"/><Relationship Id="rId6" Type="http://schemas.microsoft.com/office/2007/relationships/media" Target="../media/media4.mp4"/><Relationship Id="rId11" Type="http://schemas.openxmlformats.org/officeDocument/2006/relationships/notesSlide" Target="../notesSlides/notesSlide3.xml"/><Relationship Id="rId5" Type="http://schemas.microsoft.com/office/2007/relationships/media" Target="../media/media3.m4a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39.xml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8.pn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1" Type="http://schemas.openxmlformats.org/officeDocument/2006/relationships/tags" Target="../tags/tag8.xml"/><Relationship Id="rId6" Type="http://schemas.microsoft.com/office/2007/relationships/media" Target="../media/media4.mp4"/><Relationship Id="rId11" Type="http://schemas.openxmlformats.org/officeDocument/2006/relationships/notesSlide" Target="../notesSlides/notesSlide4.xml"/><Relationship Id="rId5" Type="http://schemas.microsoft.com/office/2007/relationships/media" Target="../media/media3.m4a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39.xml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8.pn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1" Type="http://schemas.openxmlformats.org/officeDocument/2006/relationships/tags" Target="../tags/tag9.xml"/><Relationship Id="rId6" Type="http://schemas.microsoft.com/office/2007/relationships/media" Target="../media/media4.mp4"/><Relationship Id="rId11" Type="http://schemas.openxmlformats.org/officeDocument/2006/relationships/notesSlide" Target="../notesSlides/notesSlide5.xml"/><Relationship Id="rId5" Type="http://schemas.microsoft.com/office/2007/relationships/media" Target="../media/media3.m4a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39.xml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9.png"/><Relationship Id="rId3" Type="http://schemas.openxmlformats.org/officeDocument/2006/relationships/audio" Target="../media/media2.m4a"/><Relationship Id="rId7" Type="http://schemas.openxmlformats.org/officeDocument/2006/relationships/video" Target="../media/media4.mp4"/><Relationship Id="rId12" Type="http://schemas.openxmlformats.org/officeDocument/2006/relationships/image" Target="../media/image18.png"/><Relationship Id="rId2" Type="http://schemas.microsoft.com/office/2007/relationships/media" Target="../media/media2.m4a"/><Relationship Id="rId16" Type="http://schemas.openxmlformats.org/officeDocument/2006/relationships/image" Target="../media/image21.png"/><Relationship Id="rId1" Type="http://schemas.openxmlformats.org/officeDocument/2006/relationships/tags" Target="../tags/tag10.xml"/><Relationship Id="rId6" Type="http://schemas.microsoft.com/office/2007/relationships/media" Target="../media/media4.mp4"/><Relationship Id="rId11" Type="http://schemas.openxmlformats.org/officeDocument/2006/relationships/notesSlide" Target="../notesSlides/notesSlide6.xml"/><Relationship Id="rId5" Type="http://schemas.microsoft.com/office/2007/relationships/media" Target="../media/media3.m4a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39.xml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green and yellow text&#10;&#10;Description automatically generated">
            <a:extLst>
              <a:ext uri="{FF2B5EF4-FFF2-40B4-BE49-F238E27FC236}">
                <a16:creationId xmlns:a16="http://schemas.microsoft.com/office/drawing/2014/main" id="{82E49CCA-4AF6-01E2-C5FC-C306510394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27018"/>
            <a:ext cx="4845540" cy="40879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5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85726"/>
            <a:ext cx="11158780" cy="923924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 hiểu và kể tên một số di tích lịch sử, đường phố, trường học,... liên quan đến những nhân vật tiêu biểu trong cuộc đấu tranh chống Bắc thuộc.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1C5DF5-8AC4-5BBC-15FB-FA51E7E9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72238"/>
              </p:ext>
            </p:extLst>
          </p:nvPr>
        </p:nvGraphicFramePr>
        <p:xfrm>
          <a:off x="917970" y="1223169"/>
          <a:ext cx="10111980" cy="4844256"/>
        </p:xfrm>
        <a:graphic>
          <a:graphicData uri="http://schemas.openxmlformats.org/drawingml/2006/table">
            <a:tbl>
              <a:tblPr/>
              <a:tblGrid>
                <a:gridCol w="2006205">
                  <a:extLst>
                    <a:ext uri="{9D8B030D-6E8A-4147-A177-3AD203B41FA5}">
                      <a16:colId xmlns:a16="http://schemas.microsoft.com/office/drawing/2014/main" val="126640568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14707530"/>
                    </a:ext>
                  </a:extLst>
                </a:gridCol>
              </a:tblGrid>
              <a:tr h="482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tích lịch sử, đường phố, trường học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53547"/>
                  </a:ext>
                </a:extLst>
              </a:tr>
              <a:tr h="173727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Hát Môn thờ Hai Bà Trưng tại xã Hát Môn, huyện Phúc Thọ,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ở quận Hai Bà Trưng,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tại thôn Hạ Lôi, xã Mê Linh, huyện Mê Linh, Vĩnh Phúc nay là Mê Linh, Hà Nội-quê hương của hai bà.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09448"/>
                  </a:ext>
                </a:extLst>
              </a:tr>
              <a:tr h="16883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 Quyền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(Hà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(Thành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4806"/>
                  </a:ext>
                </a:extLst>
              </a:tr>
              <a:tr h="9363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Bí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Đền thờ Lý Bí (Vĩnh Phúc.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Khu di tích lịch sử Cổ Loa (Đông Anh, Hà Nội) nơi diễn ra trận chiến của Lý Bí.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7939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703871" y="1219200"/>
            <a:ext cx="716771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56708" cy="1368075"/>
            <a:chOff x="1773821" y="3053257"/>
            <a:chExt cx="4056708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33071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Linh (Hà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22090" y="5253184"/>
              <a:ext cx="35396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(Thái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97445" y="5253184"/>
              <a:ext cx="34511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Thọ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04103" y="1524000"/>
            <a:ext cx="8839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Lý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544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545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543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53265" y="1524000"/>
            <a:ext cx="737173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Lý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Xuân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607277" y="5253184"/>
              <a:ext cx="31561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Phong 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hâu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651819" y="1189703"/>
            <a:ext cx="865238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4. Ngô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Đằng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Đuống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F1C7604-1276-AF58-AB98-7D0F87D3E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1FE233-7134-EF7D-8BC3-59EC11C9BAAA}"/>
              </a:ext>
            </a:extLst>
          </p:cNvPr>
          <p:cNvSpPr/>
          <p:nvPr/>
        </p:nvSpPr>
        <p:spPr>
          <a:xfrm>
            <a:off x="514350" y="380999"/>
            <a:ext cx="10706100" cy="374396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F1C8B-5CFF-B930-6B22-BC528DA42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32" y="1393973"/>
            <a:ext cx="10211685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97CB-7C3F-DA81-FAF5-DF6EEFEA8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80" y="309690"/>
            <a:ext cx="72182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D30A5-9F20-707A-CB6E-FA1DB4A1AA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182" y="3037661"/>
            <a:ext cx="2834886" cy="1182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628F61-349B-97CE-8483-923CEDF6DD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7" y="1079729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2E20BF9-253B-4CAE-9A8A-E9A99AFA2C3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Bai8.Dautranhgianhdoclap_thoikiBacthuo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6A5478-C0DC-48B6-9778-98BD2EB6EB7E}:3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87F07D-5D48-411A-AF2C-7F22535E26E0}: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8169F5-88BF-400D-BC35-F44692AF8F18}:3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1BF3C9-D459-434B-B6D7-E8F4EBCC2B6F}:28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201525-D7E3-4C7F-A65A-9511C9D7C732}:3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E7BFD4-CE37-40E4-BB66-275AB9ED31FD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063FA8-5988-44CB-B3D1-8A6550CE5845}:3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A6B8D7-A658-4291-A8D3-E437C78A6CDE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670B59-422B-4267-A84C-3DB694BFAD95}: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A8E095-C630-45C7-88AB-B493740796C1}:2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315</Words>
  <Application>Microsoft Office PowerPoint</Application>
  <PresentationFormat>Widescreen</PresentationFormat>
  <Paragraphs>40</Paragraphs>
  <Slides>10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#9Slide02 Noi dung dai</vt:lpstr>
      <vt:lpstr>#9Slide02 Tieu de dai</vt:lpstr>
      <vt:lpstr>Aptos</vt:lpstr>
      <vt:lpstr>Arial</vt:lpstr>
      <vt:lpstr>Calibri</vt:lpstr>
      <vt:lpstr>Calibri Light</vt:lpstr>
      <vt:lpstr>Cambria</vt:lpstr>
      <vt:lpstr>Office Theme</vt:lpstr>
      <vt:lpstr>1_Office Theme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T3.Bai8.Dautranhgianhdoclap_thoikiBacthuoc</dc:title>
  <dc:creator>Thao Tran</dc:creator>
  <cp:lastModifiedBy>Anh Nguyen</cp:lastModifiedBy>
  <cp:revision>40</cp:revision>
  <dcterms:created xsi:type="dcterms:W3CDTF">2024-09-13T02:51:48Z</dcterms:created>
  <dcterms:modified xsi:type="dcterms:W3CDTF">2024-11-25T01:22:59Z</dcterms:modified>
</cp:coreProperties>
</file>