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  <p:sldMasterId id="2147483672" r:id="rId6"/>
  </p:sldMasterIdLst>
  <p:notesMasterIdLst>
    <p:notesMasterId r:id="rId17"/>
  </p:notesMasterIdLst>
  <p:sldIdLst>
    <p:sldId id="257" r:id="rId7"/>
    <p:sldId id="258" r:id="rId8"/>
    <p:sldId id="275" r:id="rId9"/>
    <p:sldId id="473" r:id="rId10"/>
    <p:sldId id="260" r:id="rId11"/>
    <p:sldId id="266" r:id="rId12"/>
    <p:sldId id="474" r:id="rId13"/>
    <p:sldId id="475" r:id="rId14"/>
    <p:sldId id="270" r:id="rId15"/>
    <p:sldId id="476" r:id="rId16"/>
  </p:sldIdLst>
  <p:sldSz cx="12192000" cy="6858000"/>
  <p:notesSz cx="6858000" cy="9144000"/>
  <p:embeddedFontLst>
    <p:embeddedFont>
      <p:font typeface="#9Slide03 BoosterNextFYBlack" panose="020B0604020202020204" charset="0"/>
      <p:regular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465"/>
    <a:srgbClr val="47D45A"/>
    <a:srgbClr val="A93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66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98AAD-327F-4142-9141-7A37E783389D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27619-1B29-4672-AA81-9C69401B97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3995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61FD-24F5-3523-A89D-19A28235F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79EE-56F7-9E9E-116F-2F9AEBE4F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E06D0-5F17-AF58-A3DB-972BF5530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C36D9-43E1-0628-D770-1068BA603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2B8AF-9601-035D-A895-4AA0DC9E2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070088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1722D-3DE9-0C84-78BF-946AD6626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0BA9F-0A9A-E932-D986-CF8920B74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AB846-92FC-4F35-FF69-F2F97767C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27FE3-ECED-0F5A-30C9-8AB3F1CF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0C36-F664-AA22-42CF-FA4ECE06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383534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90FBC9-5562-2D9E-5E93-631BA1C7E9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47AEEE-5346-72F8-AC31-C6D9AFC7C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3D409-C912-708C-8F01-61E0DDDC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1EBBF-8028-545B-61AC-28C7DF142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BCBAB-8274-0EC7-BC40-0E1C5FE2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797391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2DD9-41D4-7272-5885-583CB1E3E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1FB5BD-231D-210B-B541-874618337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C310A-4314-9459-5B78-3D77081D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1F576-EE02-1791-267C-CC71B5E34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EE001-5B66-E58D-0D6E-DF779A4FA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43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1004-4B1C-FD7D-35FE-870D0EFF8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DE724-1242-2899-6283-98B00436B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8B817-EBAC-ADC2-9B08-FB8D571CA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46806-0FA1-7A90-075A-7F7947BA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4A3D2-0863-A0B0-06A7-59AD5F3A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A cartoon of a landscape with flowers&#10;&#10;Description automatically generated">
            <a:extLst>
              <a:ext uri="{FF2B5EF4-FFF2-40B4-BE49-F238E27FC236}">
                <a16:creationId xmlns:a16="http://schemas.microsoft.com/office/drawing/2014/main" id="{8DC054E9-6ADD-4726-74CA-5FC5ADE518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6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Single Corner Rounded 7">
            <a:extLst>
              <a:ext uri="{FF2B5EF4-FFF2-40B4-BE49-F238E27FC236}">
                <a16:creationId xmlns:a16="http://schemas.microsoft.com/office/drawing/2014/main" id="{D1EE401C-880D-34B2-0331-B4CCE91EBB3E}"/>
              </a:ext>
            </a:extLst>
          </p:cNvPr>
          <p:cNvSpPr/>
          <p:nvPr userDrawn="1"/>
        </p:nvSpPr>
        <p:spPr>
          <a:xfrm>
            <a:off x="228600" y="365124"/>
            <a:ext cx="11717866" cy="6238875"/>
          </a:xfrm>
          <a:prstGeom prst="round1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895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E5C70-85DA-C408-C9D6-092B00D3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66F47-547C-4187-B7CE-C30793E06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002C7-866A-05C2-DA44-84ACBED31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43A53-0088-D813-7401-559FB41A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3191D-2014-5EA1-57B5-FD24B85A9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696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8CD0-E560-F73A-3A81-182ED7880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5561A-6772-D09A-32B9-AFB88CEFF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819AA-F218-A268-863B-F9BB72735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650D6-3855-C537-D2C8-07FAF0D4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507AE-46F0-B193-A622-C1E2843C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DEC12-844F-482E-EBD2-BE1E2994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567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9443A-3CB4-393F-9FC4-4AD41F7DC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6274C-1434-DD8F-022F-63321B52F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B30382-D21F-8A42-6F80-A0F4D9827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90705-1D82-3293-B9EB-51ECAD7EC5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D4918C-1FDF-3ADE-2D9D-4AD6E8D56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458C05-8916-C19C-EEE7-CD41E4B34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E218DE-14E7-5D5A-A425-674CB3AF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2E3819-2709-0F7C-4A22-85791309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068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B3818-0B16-F9CB-C301-709E1C30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F5B8A-8E17-55FA-57CC-C436BE842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39BFC5-93D7-2813-6967-78732151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FC564-A9AB-6F8C-3E5E-37213416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252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0ED107-5F33-464E-C4EC-44B737AA8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1C1D4-AB40-76EF-C2B6-4E26CD29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D3D50-0004-A4BF-601A-DEAD7F14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934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F25FE-6B8C-3ECD-946A-76DF3B69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2EE61-4021-0676-4552-42B724449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CDE8D-6BEF-4605-049B-1F90E7E97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6D77B-5195-97B3-3F2D-5711E78F1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78AA4-48F3-BCED-E141-9C627429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9D58B-D539-036D-6DFD-4ADEF0E70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209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B1C29-8119-22DA-2891-AEA185D0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FD04A-13CD-AAF8-6D38-85929B6AB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DB045-2BDD-EF0E-413D-CAD7C8734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36B85-0EE5-0C96-5279-399B48E1D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93144-2A12-24FB-840D-D0DDD225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9174722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199E2-DDB3-4E19-2D28-D84EF4F2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D1D35-AEFE-8B69-2EF0-CFD167ADB8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238C7A-5B2D-4CCA-AFA7-5B4AE18DD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B4B84-63B5-D181-7BA6-6BC18961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E584B-1EF6-5E87-D3A9-F306D353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EE584-142A-B1BE-B6A8-33999013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049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E8988-F2B7-2A4D-269A-7B47A0394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37D22-B8CE-A24A-A3B1-4D789F4E6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D12C2-1966-E527-0190-2B1B38DF3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39147-12BD-C9B0-66DA-B76E949A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44C10-D230-E1C2-CF54-EF2668A1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83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A61F3A-4087-3471-5C24-496A53687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90EB80-DA22-8ABC-6244-1D8CB423E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550E8-E747-9737-9000-D760E4490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90E9-4947-4802-81FD-36F90647CDE3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6DE82-B73C-6539-9EB2-C7B52ED0E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5D896-4333-C040-F4C6-391F833A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526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8331-7749-F589-82B7-C403245F7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6CC2D-430E-E2F3-8D56-7EB0E31BB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89402-6E09-A7CA-41EA-CD741258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3B22-26B0-0F37-5A55-D25AF6BA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E522B-810B-B5BE-3549-AD7D877F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075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8ED14-9297-DB8E-271B-833FE992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F1639-4280-4D57-6A48-8CE06D0A2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08136-0E6C-29C1-7654-8E3E6105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D7B74-20D0-579B-15A6-CDA35F9B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F40ED-F666-0D44-9B6D-2D16A67C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512864DA-B786-172C-B903-5657CBF52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A3F1AD9E-3BAB-B7DB-7131-A89F437C7257}"/>
              </a:ext>
            </a:extLst>
          </p:cNvPr>
          <p:cNvSpPr/>
          <p:nvPr userDrawn="1"/>
        </p:nvSpPr>
        <p:spPr>
          <a:xfrm>
            <a:off x="436033" y="482600"/>
            <a:ext cx="11319933" cy="614680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214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DF48-1A74-09D0-A916-4D5F04F9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808A1-CBB4-09BB-C67F-597324DAF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44287-2742-3871-C795-76550AD2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E682E-46D7-F6A9-7541-176CB8B2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7F8A7-F95A-B857-02D5-A2555872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675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B42C-AC43-30C7-338B-A8FC5E21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419ED-444E-876C-E8E2-53D168D50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0DE02-30D3-2137-0939-10D1A7273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12087-A6F6-FD35-3AF5-F36938FB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BACC5-0158-1252-CA14-5221F21E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18381-75A8-7F44-00BA-ACBE826C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326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FB93-4323-1518-02E5-BF0F0342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D28E3-DA74-07D7-D3D8-6AA71B889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A307C-E009-58D7-3ACF-369C52DAD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2829D-E112-AD8A-0755-50F1E376E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6BCCA-1677-E8AB-C820-8CBB3FD25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55D17-503B-58DF-6581-F2C797BB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2880C9-AAA0-91CB-57E4-DC6CE0E6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9EB99-224C-9532-E0EA-967ED847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552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EB61D-5B9A-4CE1-DFFA-74F66ACA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73AF2-13E6-D186-7D63-A76F8F96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865E-1215-C119-DFD8-450F14A9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1127E-33D4-8B62-5B1B-D70803E1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877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7160E7-F84C-5CE1-A243-335A5B3B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05584-9CA4-2359-BDC5-73518D3E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AB771-50AD-35C5-0481-E49955A1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440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CFFF-12AF-E843-A5C2-3D4402917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06EDC-3563-C1F1-3D7C-AB649D971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51942-28E8-849F-1CD7-70DA2FF6F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59678-BCAD-D2AD-A6A5-9F083149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7A12-53AD-10AA-8716-6604220D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3281755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3561B-A00A-90AA-0DCC-F0FB2BBA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7A318-8702-113E-1378-8E45020B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9D702-EF93-E089-4C90-D55B7721C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2DA47-853F-8E02-F9DE-EBE68AF4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2BB19-62C2-CB45-77A8-98BD04D2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2A245-F9F5-F905-46EE-72A72E94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66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5C6C-8131-A6C5-CFB2-4F8FC8C3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B93B2-EA4A-7317-8048-98C3917DD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71BE5-E4DD-FD1D-CBC3-0172D8C5C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46FED-A1EE-C10A-7B23-73B48D82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6B6D2-7FCB-9A3F-DDAC-9E8991ED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71C2C-8F14-1F70-B08D-22E46851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994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931C-9C89-3B17-AD4A-57B3A774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5CB95-CC7A-8895-B4BE-A65262A10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F172E-7999-E39A-EAEF-7D98D212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A64A-CD3B-8EA0-F891-D33107A3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5FC22-C5CC-156E-616F-38169172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710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3337A-5E4B-F225-9807-4C2DE067F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6F43C-A104-F3B5-725E-18EEAC33D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0601-209D-3F23-16CB-A69ABB5B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9D63D-B245-D924-C38A-05CCB89F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5E7B9-7D0F-FD2E-8379-34A98540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4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33B49-EBBA-C8D4-63A4-342F8FC3A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0E3F4-7879-7D81-06CE-6059698AE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8AEC7-112A-B3DF-0A89-B75D231B3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42B7D-7D61-BF32-E4FE-28F277900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BF5A7-DEBD-5CBF-E438-27A20899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1C19A-7098-8F7F-7139-94599D62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56885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A70DF-336F-15D1-6DCE-27210AD57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11099-F16C-BDA1-26BC-4E4CAC623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62133-02B6-32E2-1386-19E212A40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D09FF6-2EC3-1914-70B5-2E885BBD0B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B2E5AE-23D9-AC17-5E19-58E5A1688B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7B9483-3D52-724C-C0D8-2F3D41E4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FB59D3-88A9-E5E5-DC66-DB8F7B80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688351-4CF3-F539-CBAD-B4C2B27F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380198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F824C-0B6F-A4DB-3F7E-78245065C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B18F4-9253-D0B9-62EA-8F2404825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F85E5-1DCF-45CF-2B41-E08BDAF03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2BB2B-0DCD-D2E3-4D79-E6A5EA14A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443556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197897-7BED-37C2-DD2D-006066618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7CFF8-7F0A-A6C4-E839-EE8CD6FB2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A0659-D8F6-D965-578A-BE3CE39B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698941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15FB-AA1F-EE8C-9DF6-1EFC7435B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E03DF-7F39-CCFC-7CE5-CBE9C8EB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C2B0C-948E-2CAA-1B5C-650E843B6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D0E42-18CA-7499-51D3-70ADE1310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65C2B-0187-02B7-9274-7D6485E5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225C1-DB19-205A-1CC1-C2BD7FFC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055965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0908D-B972-F069-0914-942A369F4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D64E61-AD1C-83A2-FF0D-933FF14F9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F6F6C-B6AF-8FDE-4724-9AFBFDB75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B43792-79C1-6746-9C68-56DBF6174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1D51-8E62-4028-BEA5-55737AC0FECE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4D3B2-479E-F6AF-3953-33D95632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5279-265C-5F9F-10CB-4B34BEA9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149986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9076E-868C-93BD-ABB3-84E169222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0150C-B1BF-0B4B-073D-CA588F8A4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C6BE7-B4DB-2699-CFE7-5C041A835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CE1D51-8E62-4028-BEA5-55737AC0FECE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376FC-F9AF-4DE4-F9CF-6C81A59BA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B6619-29CA-0EC2-3A9E-E9F93115A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C09ECF-9EE9-4BBB-A55E-CAA3DFFAF9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364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C6EC93-EA82-06B0-68FD-6EE2BCA26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8031A-70C8-729D-EA96-C1DFD6433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002CD-785B-304A-25EA-C610B88E28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FA90E9-4947-4802-81FD-36F90647CDE3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A3EFE-11AA-D279-DB39-871D328D9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E3034-3D3A-125D-48E5-D2CB8CD04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7B3DEC-D08D-4097-BDDA-541F2D47E3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22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D45F67-3AC3-4CEE-F160-642B2FC5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0E879-250E-E5EC-9530-AAD7477DD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8C658-B15C-4E04-9C08-853486442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365DC1-4373-46E9-BA26-76991E2BEB9A}" type="datetimeFigureOut">
              <a:rPr lang="vi-VN" smtClean="0"/>
              <a:t>26/11/2024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D7CA9-4D99-7DCB-D464-D40C4093E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3ADF1-32E8-D8FF-4FC1-63C9CD89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95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>
            <a:extLst>
              <a:ext uri="{FF2B5EF4-FFF2-40B4-BE49-F238E27FC236}">
                <a16:creationId xmlns:a16="http://schemas.microsoft.com/office/drawing/2014/main" id="{97ECECCD-0B91-D91B-8EE4-C2CB72ED2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CA1D4E-2920-21BC-D7F3-966884E9B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153" y="4136286"/>
            <a:ext cx="9610588" cy="239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6C2FA-9AB5-5C0B-4C88-2935405DE449}"/>
              </a:ext>
            </a:extLst>
          </p:cNvPr>
          <p:cNvSpPr txBox="1"/>
          <p:nvPr/>
        </p:nvSpPr>
        <p:spPr>
          <a:xfrm>
            <a:off x="2554332" y="579991"/>
            <a:ext cx="7327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800" dirty="0">
                <a:solidFill>
                  <a:srgbClr val="E97132"/>
                </a:solidFill>
                <a:latin typeface="#9Slide03 BoosterNextFYBlack" panose="02000A03000000020004" pitchFamily="2" charset="-93"/>
              </a:rPr>
              <a:t>T</a:t>
            </a:r>
            <a:r>
              <a:rPr lang="vi-VN" sz="4800" dirty="0">
                <a:solidFill>
                  <a:srgbClr val="E97132"/>
                </a:solidFill>
                <a:latin typeface="#9Slide03 BoosterNextFYBlack" panose="02000A03000000020004" pitchFamily="2" charset="-93"/>
              </a:rPr>
              <a:t>rò chơi : Đoán nhân vật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E97132"/>
              </a:solidFill>
              <a:effectLst/>
              <a:uLnTx/>
              <a:uFillTx/>
              <a:latin typeface="#9Slide03 BoosterNextFYBlack" panose="02000A03000000020004" pitchFamily="2" charset="-93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D07AA9-1AE0-8099-7FDA-CE2A94486E95}"/>
              </a:ext>
            </a:extLst>
          </p:cNvPr>
          <p:cNvGrpSpPr/>
          <p:nvPr/>
        </p:nvGrpSpPr>
        <p:grpSpPr>
          <a:xfrm>
            <a:off x="718457" y="1984248"/>
            <a:ext cx="7326086" cy="4525409"/>
            <a:chOff x="981091" y="1984248"/>
            <a:chExt cx="6720840" cy="416477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14F1677-0375-019A-AE3A-913040718EC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sp>
            <p:nvSpPr>
              <p:cNvPr id="9" name="Rectangle: Diagonal Corners Rounded 8">
                <a:extLst>
                  <a:ext uri="{FF2B5EF4-FFF2-40B4-BE49-F238E27FC236}">
                    <a16:creationId xmlns:a16="http://schemas.microsoft.com/office/drawing/2014/main" id="{E1C32DDE-8205-F588-9699-FC9AAED0E121}"/>
                  </a:ext>
                </a:extLst>
              </p:cNvPr>
              <p:cNvSpPr/>
              <p:nvPr/>
            </p:nvSpPr>
            <p:spPr>
              <a:xfrm>
                <a:off x="981091" y="1984248"/>
                <a:ext cx="6720840" cy="3895344"/>
              </a:xfrm>
              <a:prstGeom prst="round2Diag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Rectangle: Diagonal Corners Rounded 9">
                <a:extLst>
                  <a:ext uri="{FF2B5EF4-FFF2-40B4-BE49-F238E27FC236}">
                    <a16:creationId xmlns:a16="http://schemas.microsoft.com/office/drawing/2014/main" id="{193434C0-C729-A256-00EA-019E968C3138}"/>
                  </a:ext>
                </a:extLst>
              </p:cNvPr>
              <p:cNvSpPr/>
              <p:nvPr/>
            </p:nvSpPr>
            <p:spPr>
              <a:xfrm rot="563031">
                <a:off x="981091" y="2185416"/>
                <a:ext cx="6720840" cy="3895344"/>
              </a:xfrm>
              <a:prstGeom prst="round2DiagRect">
                <a:avLst/>
              </a:prstGeom>
              <a:solidFill>
                <a:schemeClr val="bg1"/>
              </a:solidFill>
              <a:ln w="76200">
                <a:solidFill>
                  <a:srgbClr val="FFC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FD70D8-06BF-33D7-2467-0B7930755B04}"/>
                </a:ext>
              </a:extLst>
            </p:cNvPr>
            <p:cNvSpPr txBox="1"/>
            <p:nvPr/>
          </p:nvSpPr>
          <p:spPr>
            <a:xfrm rot="153831">
              <a:off x="1399842" y="2117152"/>
              <a:ext cx="5682551" cy="40318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+ 1 HS đóng vai nhân vật mình đã giới thiệu và nêu 3 đặc điểm về nhân vật đó, nhưng không được giới thiệu mình đang đóng vai nhân vật nào.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+ Cả lớp lắng nghe đặc điểm và đoán xem bạn giới thiệu nhân vật nào?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152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>
            <a:extLst>
              <a:ext uri="{FF2B5EF4-FFF2-40B4-BE49-F238E27FC236}">
                <a16:creationId xmlns:a16="http://schemas.microsoft.com/office/drawing/2014/main" id="{97ECECCD-0B91-D91B-8EE4-C2CB72ED2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277264-3619-3EC9-C5FB-008240E034C3}"/>
              </a:ext>
            </a:extLst>
          </p:cNvPr>
          <p:cNvSpPr/>
          <p:nvPr/>
        </p:nvSpPr>
        <p:spPr>
          <a:xfrm>
            <a:off x="301752" y="329184"/>
            <a:ext cx="11384280" cy="610819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D8BC7D-C2CA-30AD-E472-A9B75F1D509B}"/>
              </a:ext>
            </a:extLst>
          </p:cNvPr>
          <p:cNvGrpSpPr/>
          <p:nvPr/>
        </p:nvGrpSpPr>
        <p:grpSpPr>
          <a:xfrm>
            <a:off x="-253015" y="84236"/>
            <a:ext cx="6559152" cy="7419541"/>
            <a:chOff x="-253015" y="84236"/>
            <a:chExt cx="6559152" cy="7419541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F81C7953-283C-F9FB-F144-54BC748D7E70}"/>
                </a:ext>
              </a:extLst>
            </p:cNvPr>
            <p:cNvSpPr/>
            <p:nvPr/>
          </p:nvSpPr>
          <p:spPr>
            <a:xfrm>
              <a:off x="1218074" y="84236"/>
              <a:ext cx="5088063" cy="4116706"/>
            </a:xfrm>
            <a:custGeom>
              <a:avLst/>
              <a:gdLst/>
              <a:ahLst/>
              <a:cxnLst/>
              <a:rect l="l" t="t" r="r" b="b"/>
              <a:pathLst>
                <a:path w="3737528" h="3024000">
                  <a:moveTo>
                    <a:pt x="0" y="0"/>
                  </a:moveTo>
                  <a:lnTo>
                    <a:pt x="3737528" y="0"/>
                  </a:lnTo>
                  <a:lnTo>
                    <a:pt x="3737528" y="3024000"/>
                  </a:lnTo>
                  <a:lnTo>
                    <a:pt x="0" y="30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124477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FABB353-59F5-49F5-C5F8-6660A650853F}"/>
                </a:ext>
              </a:extLst>
            </p:cNvPr>
            <p:cNvSpPr/>
            <p:nvPr/>
          </p:nvSpPr>
          <p:spPr>
            <a:xfrm>
              <a:off x="-253015" y="3134541"/>
              <a:ext cx="2942177" cy="4369236"/>
            </a:xfrm>
            <a:custGeom>
              <a:avLst/>
              <a:gdLst/>
              <a:ahLst/>
              <a:cxnLst/>
              <a:rect l="l" t="t" r="r" b="b"/>
              <a:pathLst>
                <a:path w="2435749" h="3549360">
                  <a:moveTo>
                    <a:pt x="0" y="0"/>
                  </a:moveTo>
                  <a:lnTo>
                    <a:pt x="2435749" y="0"/>
                  </a:lnTo>
                  <a:lnTo>
                    <a:pt x="2435749" y="3549361"/>
                  </a:lnTo>
                  <a:lnTo>
                    <a:pt x="0" y="3549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108E0F-9C10-2886-F326-4E68EE9BBEE2}"/>
                </a:ext>
              </a:extLst>
            </p:cNvPr>
            <p:cNvSpPr txBox="1"/>
            <p:nvPr/>
          </p:nvSpPr>
          <p:spPr>
            <a:xfrm>
              <a:off x="1851958" y="625964"/>
              <a:ext cx="3911346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Nhắc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</a:t>
              </a:r>
              <a:r>
                <a:rPr lang="vi-VN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ố cục đoạn văn giới thiệu một nhân vật trong sách.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AA2E472-8549-85BF-7229-F6FBA615C24E}"/>
              </a:ext>
            </a:extLst>
          </p:cNvPr>
          <p:cNvGrpSpPr/>
          <p:nvPr/>
        </p:nvGrpSpPr>
        <p:grpSpPr>
          <a:xfrm rot="21366399">
            <a:off x="6177338" y="2485620"/>
            <a:ext cx="4679738" cy="3016172"/>
            <a:chOff x="408443" y="193505"/>
            <a:chExt cx="4111120" cy="301617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DF7F941-3965-6A01-EF39-EA2ADA9CB881}"/>
                </a:ext>
              </a:extLst>
            </p:cNvPr>
            <p:cNvGrpSpPr/>
            <p:nvPr/>
          </p:nvGrpSpPr>
          <p:grpSpPr>
            <a:xfrm>
              <a:off x="694944" y="658368"/>
              <a:ext cx="3824619" cy="2551309"/>
              <a:chOff x="694944" y="658368"/>
              <a:chExt cx="3824619" cy="2551309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D503993-4714-358F-F324-C2E2667EC362}"/>
                  </a:ext>
                </a:extLst>
              </p:cNvPr>
              <p:cNvGrpSpPr/>
              <p:nvPr/>
            </p:nvGrpSpPr>
            <p:grpSpPr>
              <a:xfrm>
                <a:off x="694944" y="658368"/>
                <a:ext cx="3824619" cy="2551309"/>
                <a:chOff x="694944" y="658368"/>
                <a:chExt cx="3824619" cy="2551309"/>
              </a:xfrm>
            </p:grpSpPr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6434361F-65F4-B7C1-7001-3237EA1D8655}"/>
                    </a:ext>
                  </a:extLst>
                </p:cNvPr>
                <p:cNvSpPr/>
                <p:nvPr/>
              </p:nvSpPr>
              <p:spPr>
                <a:xfrm>
                  <a:off x="694944" y="658368"/>
                  <a:ext cx="3694176" cy="2496312"/>
                </a:xfrm>
                <a:prstGeom prst="roundRect">
                  <a:avLst/>
                </a:prstGeom>
                <a:solidFill>
                  <a:srgbClr val="E8246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6290227B-E50B-152A-65F9-AAB865C02FFE}"/>
                    </a:ext>
                  </a:extLst>
                </p:cNvPr>
                <p:cNvSpPr/>
                <p:nvPr/>
              </p:nvSpPr>
              <p:spPr>
                <a:xfrm rot="399211">
                  <a:off x="825387" y="713365"/>
                  <a:ext cx="3694176" cy="2496312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E82465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F438B3-61EA-C4EB-B4E0-19172C055075}"/>
                  </a:ext>
                </a:extLst>
              </p:cNvPr>
              <p:cNvSpPr txBox="1"/>
              <p:nvPr/>
            </p:nvSpPr>
            <p:spPr>
              <a:xfrm rot="388567">
                <a:off x="1066051" y="979253"/>
                <a:ext cx="3362632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000" b="1" dirty="0" err="1">
                    <a:solidFill>
                      <a:srgbClr val="E8246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Gồm</a:t>
                </a:r>
                <a:r>
                  <a:rPr lang="en-US" sz="4000" b="1" dirty="0">
                    <a:solidFill>
                      <a:srgbClr val="E8246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:r>
                  <a:rPr lang="en-US" sz="4000" b="1" dirty="0" err="1">
                    <a:solidFill>
                      <a:srgbClr val="E8246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phần</a:t>
                </a:r>
                <a:r>
                  <a:rPr lang="en-US" sz="4000" b="1" dirty="0">
                    <a:solidFill>
                      <a:srgbClr val="E8246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vi-VN" sz="4000" b="1" dirty="0">
                    <a:solidFill>
                      <a:srgbClr val="E8246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Mở đầu, triển khai và kết thúc</a:t>
                </a:r>
                <a:r>
                  <a:rPr lang="en-US" sz="4000" b="1" dirty="0">
                    <a:solidFill>
                      <a:srgbClr val="E82465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vi-VN" sz="4000" b="1" dirty="0">
                  <a:solidFill>
                    <a:srgbClr val="E8246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4FC8715-3F26-28F2-8C23-C6E3FB909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764195">
              <a:off x="367291" y="234657"/>
              <a:ext cx="929721" cy="8474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9800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>
            <a:extLst>
              <a:ext uri="{FF2B5EF4-FFF2-40B4-BE49-F238E27FC236}">
                <a16:creationId xmlns:a16="http://schemas.microsoft.com/office/drawing/2014/main" id="{97ECECCD-0B91-D91B-8EE4-C2CB72ED2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277264-3619-3EC9-C5FB-008240E034C3}"/>
              </a:ext>
            </a:extLst>
          </p:cNvPr>
          <p:cNvSpPr/>
          <p:nvPr/>
        </p:nvSpPr>
        <p:spPr>
          <a:xfrm>
            <a:off x="301752" y="329184"/>
            <a:ext cx="11384280" cy="610819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D8BC7D-C2CA-30AD-E472-A9B75F1D509B}"/>
              </a:ext>
            </a:extLst>
          </p:cNvPr>
          <p:cNvGrpSpPr/>
          <p:nvPr/>
        </p:nvGrpSpPr>
        <p:grpSpPr>
          <a:xfrm>
            <a:off x="-253015" y="84236"/>
            <a:ext cx="6559152" cy="7419541"/>
            <a:chOff x="-253015" y="84236"/>
            <a:chExt cx="6559152" cy="7419541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F81C7953-283C-F9FB-F144-54BC748D7E70}"/>
                </a:ext>
              </a:extLst>
            </p:cNvPr>
            <p:cNvSpPr/>
            <p:nvPr/>
          </p:nvSpPr>
          <p:spPr>
            <a:xfrm>
              <a:off x="1218074" y="84236"/>
              <a:ext cx="5088063" cy="4116706"/>
            </a:xfrm>
            <a:custGeom>
              <a:avLst/>
              <a:gdLst/>
              <a:ahLst/>
              <a:cxnLst/>
              <a:rect l="l" t="t" r="r" b="b"/>
              <a:pathLst>
                <a:path w="3737528" h="3024000">
                  <a:moveTo>
                    <a:pt x="0" y="0"/>
                  </a:moveTo>
                  <a:lnTo>
                    <a:pt x="3737528" y="0"/>
                  </a:lnTo>
                  <a:lnTo>
                    <a:pt x="3737528" y="3024000"/>
                  </a:lnTo>
                  <a:lnTo>
                    <a:pt x="0" y="30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FABB353-59F5-49F5-C5F8-6660A650853F}"/>
                </a:ext>
              </a:extLst>
            </p:cNvPr>
            <p:cNvSpPr/>
            <p:nvPr/>
          </p:nvSpPr>
          <p:spPr>
            <a:xfrm>
              <a:off x="-253015" y="3134541"/>
              <a:ext cx="2942177" cy="4369236"/>
            </a:xfrm>
            <a:custGeom>
              <a:avLst/>
              <a:gdLst/>
              <a:ahLst/>
              <a:cxnLst/>
              <a:rect l="l" t="t" r="r" b="b"/>
              <a:pathLst>
                <a:path w="2435749" h="3549360">
                  <a:moveTo>
                    <a:pt x="0" y="0"/>
                  </a:moveTo>
                  <a:lnTo>
                    <a:pt x="2435749" y="0"/>
                  </a:lnTo>
                  <a:lnTo>
                    <a:pt x="2435749" y="3549361"/>
                  </a:lnTo>
                  <a:lnTo>
                    <a:pt x="0" y="3549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108E0F-9C10-2886-F326-4E68EE9BBEE2}"/>
                </a:ext>
              </a:extLst>
            </p:cNvPr>
            <p:cNvSpPr txBox="1"/>
            <p:nvPr/>
          </p:nvSpPr>
          <p:spPr>
            <a:xfrm>
              <a:off x="1851958" y="625964"/>
              <a:ext cx="3911346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Lưu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giới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thiệu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sách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AA2E472-8549-85BF-7229-F6FBA615C24E}"/>
              </a:ext>
            </a:extLst>
          </p:cNvPr>
          <p:cNvGrpSpPr/>
          <p:nvPr/>
        </p:nvGrpSpPr>
        <p:grpSpPr>
          <a:xfrm rot="21366399">
            <a:off x="5788657" y="1887583"/>
            <a:ext cx="5818060" cy="4291146"/>
            <a:chOff x="408443" y="193505"/>
            <a:chExt cx="4111120" cy="301617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DF7F941-3965-6A01-EF39-EA2ADA9CB881}"/>
                </a:ext>
              </a:extLst>
            </p:cNvPr>
            <p:cNvGrpSpPr/>
            <p:nvPr/>
          </p:nvGrpSpPr>
          <p:grpSpPr>
            <a:xfrm>
              <a:off x="694944" y="658368"/>
              <a:ext cx="3824619" cy="2551309"/>
              <a:chOff x="694944" y="658368"/>
              <a:chExt cx="3824619" cy="2551309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D503993-4714-358F-F324-C2E2667EC362}"/>
                  </a:ext>
                </a:extLst>
              </p:cNvPr>
              <p:cNvGrpSpPr/>
              <p:nvPr/>
            </p:nvGrpSpPr>
            <p:grpSpPr>
              <a:xfrm>
                <a:off x="694944" y="658368"/>
                <a:ext cx="3824619" cy="2551309"/>
                <a:chOff x="694944" y="658368"/>
                <a:chExt cx="3824619" cy="2551309"/>
              </a:xfrm>
            </p:grpSpPr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6434361F-65F4-B7C1-7001-3237EA1D8655}"/>
                    </a:ext>
                  </a:extLst>
                </p:cNvPr>
                <p:cNvSpPr/>
                <p:nvPr/>
              </p:nvSpPr>
              <p:spPr>
                <a:xfrm>
                  <a:off x="694944" y="658368"/>
                  <a:ext cx="3694176" cy="2496312"/>
                </a:xfrm>
                <a:prstGeom prst="roundRect">
                  <a:avLst/>
                </a:prstGeom>
                <a:solidFill>
                  <a:srgbClr val="E8246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6290227B-E50B-152A-65F9-AAB865C02FFE}"/>
                    </a:ext>
                  </a:extLst>
                </p:cNvPr>
                <p:cNvSpPr/>
                <p:nvPr/>
              </p:nvSpPr>
              <p:spPr>
                <a:xfrm rot="399211">
                  <a:off x="825387" y="713365"/>
                  <a:ext cx="3694176" cy="2496312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E82465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EF438B3-61EA-C4EB-B4E0-19172C055075}"/>
                  </a:ext>
                </a:extLst>
              </p:cNvPr>
              <p:cNvSpPr txBox="1"/>
              <p:nvPr/>
            </p:nvSpPr>
            <p:spPr>
              <a:xfrm rot="388567">
                <a:off x="1066051" y="856277"/>
                <a:ext cx="3362632" cy="2184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vi-VN" sz="2800" dirty="0">
                    <a:solidFill>
                      <a:srgbClr val="FF0000"/>
                    </a:solidFill>
                  </a:rPr>
                  <a:t> Tập trung giới thiệu những đặc điểm nổi bật của nhân vật;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vi-VN" sz="2800" dirty="0">
                    <a:solidFill>
                      <a:srgbClr val="FF0000"/>
                    </a:solidFill>
                  </a:rPr>
                  <a:t>Thể hiện tình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vi-VN" sz="2800" dirty="0">
                    <a:solidFill>
                      <a:srgbClr val="FF0000"/>
                    </a:solidFill>
                  </a:rPr>
                  <a:t>cảm, cảm xúc đối với nhân vật và cuốn sách để khích lệ mọi người cùng tìm đọc.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4FC8715-3F26-28F2-8C23-C6E3FB909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764195">
              <a:off x="367291" y="234657"/>
              <a:ext cx="929721" cy="8474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2707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kids sitting on a bench&#10;&#10;Description automatically generated">
            <a:extLst>
              <a:ext uri="{FF2B5EF4-FFF2-40B4-BE49-F238E27FC236}">
                <a16:creationId xmlns:a16="http://schemas.microsoft.com/office/drawing/2014/main" id="{53A7E6CF-968F-F1E6-1440-2A863C542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1B2A6C-7072-3FA3-700F-2644E32DA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240" y="108858"/>
            <a:ext cx="1988579" cy="1448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D11CB2-14AB-6872-14D9-DB47A33ED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654" y="1781702"/>
            <a:ext cx="8846063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4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>
            <a:extLst>
              <a:ext uri="{FF2B5EF4-FFF2-40B4-BE49-F238E27FC236}">
                <a16:creationId xmlns:a16="http://schemas.microsoft.com/office/drawing/2014/main" id="{97ECECCD-0B91-D91B-8EE4-C2CB72ED2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36CFFDE5-E256-D2C2-CDAE-4123AA21D864}"/>
              </a:ext>
            </a:extLst>
          </p:cNvPr>
          <p:cNvSpPr/>
          <p:nvPr/>
        </p:nvSpPr>
        <p:spPr>
          <a:xfrm>
            <a:off x="256032" y="274320"/>
            <a:ext cx="11631168" cy="6281928"/>
          </a:xfrm>
          <a:prstGeom prst="round2DiagRect">
            <a:avLst>
              <a:gd name="adj1" fmla="val 14775"/>
              <a:gd name="adj2" fmla="val 0"/>
            </a:avLst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13F202-455F-48B5-8B60-A15F70B0570C}"/>
              </a:ext>
            </a:extLst>
          </p:cNvPr>
          <p:cNvGrpSpPr/>
          <p:nvPr/>
        </p:nvGrpSpPr>
        <p:grpSpPr>
          <a:xfrm>
            <a:off x="676348" y="769676"/>
            <a:ext cx="3968803" cy="2092399"/>
            <a:chOff x="676348" y="769676"/>
            <a:chExt cx="3968803" cy="2092399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466383D-4599-FD23-DE8C-811DD0A5F3A2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21142A-8443-8A7F-2480-0967BC58C9EC}"/>
                </a:ext>
              </a:extLst>
            </p:cNvPr>
            <p:cNvSpPr txBox="1"/>
            <p:nvPr/>
          </p:nvSpPr>
          <p:spPr>
            <a:xfrm rot="20877293">
              <a:off x="896429" y="1073417"/>
              <a:ext cx="36098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1. Nghe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thầy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cô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chung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Freeform 23">
            <a:extLst>
              <a:ext uri="{FF2B5EF4-FFF2-40B4-BE49-F238E27FC236}">
                <a16:creationId xmlns:a16="http://schemas.microsoft.com/office/drawing/2014/main" id="{AB4A931D-DB20-1434-1147-39E2C9AAB01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: Top Corners One Rounded and One Snipped 16">
            <a:extLst>
              <a:ext uri="{FF2B5EF4-FFF2-40B4-BE49-F238E27FC236}">
                <a16:creationId xmlns:a16="http://schemas.microsoft.com/office/drawing/2014/main" id="{4C13C293-6F6A-54EB-35A1-78B6ED0D9B98}"/>
              </a:ext>
            </a:extLst>
          </p:cNvPr>
          <p:cNvSpPr/>
          <p:nvPr/>
        </p:nvSpPr>
        <p:spPr>
          <a:xfrm>
            <a:off x="5170715" y="641302"/>
            <a:ext cx="6150429" cy="926241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endParaRPr lang="vi-VN" sz="40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857983-BCD6-6578-CDF0-00618C2D179C}"/>
              </a:ext>
            </a:extLst>
          </p:cNvPr>
          <p:cNvSpPr txBox="1"/>
          <p:nvPr/>
        </p:nvSpPr>
        <p:spPr>
          <a:xfrm>
            <a:off x="4713214" y="2138594"/>
            <a:ext cx="7370799" cy="3709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Cách mở đoạn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Cách giới thiệu đặc điểm nhân vật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Cách kết thúc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Cách dùng từ, đặt câu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Trình bày đoạn văn và chữ viết</a:t>
            </a:r>
          </a:p>
        </p:txBody>
      </p:sp>
    </p:spTree>
    <p:extLst>
      <p:ext uri="{BB962C8B-B14F-4D97-AF65-F5344CB8AC3E}">
        <p14:creationId xmlns:p14="http://schemas.microsoft.com/office/powerpoint/2010/main" val="1338604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>
            <a:extLst>
              <a:ext uri="{FF2B5EF4-FFF2-40B4-BE49-F238E27FC236}">
                <a16:creationId xmlns:a16="http://schemas.microsoft.com/office/drawing/2014/main" id="{97ECECCD-0B91-D91B-8EE4-C2CB72ED2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36CFFDE5-E256-D2C2-CDAE-4123AA21D864}"/>
              </a:ext>
            </a:extLst>
          </p:cNvPr>
          <p:cNvSpPr/>
          <p:nvPr/>
        </p:nvSpPr>
        <p:spPr>
          <a:xfrm>
            <a:off x="256032" y="274320"/>
            <a:ext cx="11631168" cy="6281928"/>
          </a:xfrm>
          <a:prstGeom prst="round2DiagRect">
            <a:avLst>
              <a:gd name="adj1" fmla="val 14775"/>
              <a:gd name="adj2" fmla="val 0"/>
            </a:avLst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742665-9D12-2264-88B5-FF9E10F0B910}"/>
              </a:ext>
            </a:extLst>
          </p:cNvPr>
          <p:cNvGrpSpPr/>
          <p:nvPr/>
        </p:nvGrpSpPr>
        <p:grpSpPr>
          <a:xfrm>
            <a:off x="654906" y="406907"/>
            <a:ext cx="3748706" cy="2807117"/>
            <a:chOff x="654906" y="406907"/>
            <a:chExt cx="3748706" cy="280711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565A8A4-310F-410C-E0E4-CA97E729B00C}"/>
                </a:ext>
              </a:extLst>
            </p:cNvPr>
            <p:cNvGrpSpPr/>
            <p:nvPr/>
          </p:nvGrpSpPr>
          <p:grpSpPr>
            <a:xfrm>
              <a:off x="758952" y="630936"/>
              <a:ext cx="3630168" cy="2583088"/>
              <a:chOff x="758952" y="630936"/>
              <a:chExt cx="3630168" cy="2583088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0881321B-03AB-CA05-4E53-402AA97BD0BF}"/>
                  </a:ext>
                </a:extLst>
              </p:cNvPr>
              <p:cNvSpPr/>
              <p:nvPr/>
            </p:nvSpPr>
            <p:spPr>
              <a:xfrm>
                <a:off x="758952" y="630936"/>
                <a:ext cx="3630168" cy="251460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82F1B92-75FC-1B46-FAFB-B8299133A6FE}"/>
                  </a:ext>
                </a:extLst>
              </p:cNvPr>
              <p:cNvSpPr/>
              <p:nvPr/>
            </p:nvSpPr>
            <p:spPr>
              <a:xfrm rot="304312">
                <a:off x="758952" y="699424"/>
                <a:ext cx="3630168" cy="25146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47D45A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606BAF9-3B51-032E-BA99-BDC12D769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906" y="406907"/>
              <a:ext cx="649224" cy="6492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ABCB79-92FC-AECE-BE7B-A2586604E9D0}"/>
                </a:ext>
              </a:extLst>
            </p:cNvPr>
            <p:cNvSpPr txBox="1"/>
            <p:nvPr/>
          </p:nvSpPr>
          <p:spPr>
            <a:xfrm rot="294925">
              <a:off x="758822" y="1420845"/>
              <a:ext cx="364479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rgbClr val="E8246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Các vấn đề nhận xét, đánh giá: </a:t>
              </a:r>
            </a:p>
          </p:txBody>
        </p:sp>
      </p:grpSp>
      <p:sp>
        <p:nvSpPr>
          <p:cNvPr id="4" name="Freeform 10">
            <a:extLst>
              <a:ext uri="{FF2B5EF4-FFF2-40B4-BE49-F238E27FC236}">
                <a16:creationId xmlns:a16="http://schemas.microsoft.com/office/drawing/2014/main" id="{4C9B2643-9AEE-169F-BC91-F7D149BFC0A7}"/>
              </a:ext>
            </a:extLst>
          </p:cNvPr>
          <p:cNvSpPr/>
          <p:nvPr/>
        </p:nvSpPr>
        <p:spPr>
          <a:xfrm>
            <a:off x="696496" y="3555275"/>
            <a:ext cx="4343590" cy="2888532"/>
          </a:xfrm>
          <a:custGeom>
            <a:avLst/>
            <a:gdLst/>
            <a:ahLst/>
            <a:cxnLst/>
            <a:rect l="l" t="t" r="r" b="b"/>
            <a:pathLst>
              <a:path w="3066173" h="1950852">
                <a:moveTo>
                  <a:pt x="0" y="0"/>
                </a:moveTo>
                <a:lnTo>
                  <a:pt x="3066172" y="0"/>
                </a:lnTo>
                <a:lnTo>
                  <a:pt x="3066172" y="1950852"/>
                </a:lnTo>
                <a:lnTo>
                  <a:pt x="0" y="19508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BA8D3E-A062-92AE-EAE4-1C98BA12CF9F}"/>
              </a:ext>
            </a:extLst>
          </p:cNvPr>
          <p:cNvSpPr txBox="1"/>
          <p:nvPr/>
        </p:nvSpPr>
        <p:spPr>
          <a:xfrm>
            <a:off x="5224844" y="1028251"/>
            <a:ext cx="652084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Mở đầu và kết thúc có ngắn gọn, hấp dẫn, đảm bảo về nội dung không? </a:t>
            </a:r>
          </a:p>
          <a:p>
            <a:pPr algn="just"/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Phần tri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ể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khai có giới thiệu được rõ ràng các đặc đi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ể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nổi bật của nhân vật? </a:t>
            </a:r>
          </a:p>
          <a:p>
            <a:pPr algn="just"/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 dẫn chứng minh hoạ cho từng đặc điểm một cách cụ thể, phù hợp, thuyết phục? </a:t>
            </a:r>
          </a:p>
          <a:p>
            <a:pPr algn="just"/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Dùng từ, đặt câu đã đúng, đã hay chưa?</a:t>
            </a:r>
          </a:p>
          <a:p>
            <a:pPr algn="just"/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Trình bày một đoạn văn đã đảm bảo về hình thức (viết liền mạch, không xuông dòng,...)? </a:t>
            </a:r>
          </a:p>
          <a:p>
            <a:pPr algn="just"/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Chữ viết sạch đẹp chưa?</a:t>
            </a:r>
          </a:p>
        </p:txBody>
      </p:sp>
    </p:spTree>
    <p:extLst>
      <p:ext uri="{BB962C8B-B14F-4D97-AF65-F5344CB8AC3E}">
        <p14:creationId xmlns:p14="http://schemas.microsoft.com/office/powerpoint/2010/main" val="3930946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>
            <a:extLst>
              <a:ext uri="{FF2B5EF4-FFF2-40B4-BE49-F238E27FC236}">
                <a16:creationId xmlns:a16="http://schemas.microsoft.com/office/drawing/2014/main" id="{97ECECCD-0B91-D91B-8EE4-C2CB72ED2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36CFFDE5-E256-D2C2-CDAE-4123AA21D864}"/>
              </a:ext>
            </a:extLst>
          </p:cNvPr>
          <p:cNvSpPr/>
          <p:nvPr/>
        </p:nvSpPr>
        <p:spPr>
          <a:xfrm>
            <a:off x="256032" y="274320"/>
            <a:ext cx="11631168" cy="6281928"/>
          </a:xfrm>
          <a:prstGeom prst="round2DiagRect">
            <a:avLst>
              <a:gd name="adj1" fmla="val 14775"/>
              <a:gd name="adj2" fmla="val 0"/>
            </a:avLst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13F202-455F-48B5-8B60-A15F70B0570C}"/>
              </a:ext>
            </a:extLst>
          </p:cNvPr>
          <p:cNvGrpSpPr/>
          <p:nvPr/>
        </p:nvGrpSpPr>
        <p:grpSpPr>
          <a:xfrm>
            <a:off x="295348" y="1150676"/>
            <a:ext cx="3968803" cy="2092399"/>
            <a:chOff x="676348" y="769676"/>
            <a:chExt cx="3968803" cy="2092399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466383D-4599-FD23-DE8C-811DD0A5F3A2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21142A-8443-8A7F-2480-0967BC58C9EC}"/>
                </a:ext>
              </a:extLst>
            </p:cNvPr>
            <p:cNvSpPr txBox="1"/>
            <p:nvPr/>
          </p:nvSpPr>
          <p:spPr>
            <a:xfrm rot="20877293">
              <a:off x="896429" y="1073417"/>
              <a:ext cx="36098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2.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Đọc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soát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chỉnh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sửa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6" name="Freeform 23">
            <a:extLst>
              <a:ext uri="{FF2B5EF4-FFF2-40B4-BE49-F238E27FC236}">
                <a16:creationId xmlns:a16="http://schemas.microsoft.com/office/drawing/2014/main" id="{AB4A931D-DB20-1434-1147-39E2C9AAB01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857983-BCD6-6578-CDF0-00618C2D179C}"/>
              </a:ext>
            </a:extLst>
          </p:cNvPr>
          <p:cNvSpPr txBox="1"/>
          <p:nvPr/>
        </p:nvSpPr>
        <p:spPr>
          <a:xfrm>
            <a:off x="4909157" y="734336"/>
            <a:ext cx="665147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Nên xem lại bìa sách (nếu có) để biết tên nhân vật, tên cuốn sách, tên tác giả,... (nhất là những tên phiên âm ti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ế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 nước ngoài) đã chính xác chưa.</a:t>
            </a:r>
          </a:p>
          <a:p>
            <a:pPr lvl="0" algn="just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Xem lại các đặc đi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ể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của nhân vật và những dẫn chứng làm rõ cho từng đặc điểm. </a:t>
            </a:r>
          </a:p>
          <a:p>
            <a:pPr lvl="0" algn="just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Có thể sửa những lỗi đơn giản (về chính tả, từ ngữ, về tên nhân vật, tên tác giả,...).</a:t>
            </a:r>
          </a:p>
        </p:txBody>
      </p:sp>
    </p:spTree>
    <p:extLst>
      <p:ext uri="{BB962C8B-B14F-4D97-AF65-F5344CB8AC3E}">
        <p14:creationId xmlns:p14="http://schemas.microsoft.com/office/powerpoint/2010/main" val="3074861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school bag&#10;&#10;Description automatically generated">
            <a:extLst>
              <a:ext uri="{FF2B5EF4-FFF2-40B4-BE49-F238E27FC236}">
                <a16:creationId xmlns:a16="http://schemas.microsoft.com/office/drawing/2014/main" id="{97ECECCD-0B91-D91B-8EE4-C2CB72ED2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36CFFDE5-E256-D2C2-CDAE-4123AA21D864}"/>
              </a:ext>
            </a:extLst>
          </p:cNvPr>
          <p:cNvSpPr/>
          <p:nvPr/>
        </p:nvSpPr>
        <p:spPr>
          <a:xfrm>
            <a:off x="256032" y="274320"/>
            <a:ext cx="11631168" cy="6281928"/>
          </a:xfrm>
          <a:prstGeom prst="round2DiagRect">
            <a:avLst>
              <a:gd name="adj1" fmla="val 14775"/>
              <a:gd name="adj2" fmla="val 0"/>
            </a:avLst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13F202-455F-48B5-8B60-A15F70B0570C}"/>
              </a:ext>
            </a:extLst>
          </p:cNvPr>
          <p:cNvGrpSpPr/>
          <p:nvPr/>
        </p:nvGrpSpPr>
        <p:grpSpPr>
          <a:xfrm>
            <a:off x="295348" y="598714"/>
            <a:ext cx="3968803" cy="2644361"/>
            <a:chOff x="676348" y="769676"/>
            <a:chExt cx="3968803" cy="2092399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466383D-4599-FD23-DE8C-811DD0A5F3A2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21142A-8443-8A7F-2480-0967BC58C9EC}"/>
                </a:ext>
              </a:extLst>
            </p:cNvPr>
            <p:cNvSpPr txBox="1"/>
            <p:nvPr/>
          </p:nvSpPr>
          <p:spPr>
            <a:xfrm rot="20877293">
              <a:off x="896429" y="919296"/>
              <a:ext cx="3609894" cy="1631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Viết lại một số câu trong bài viết của em cho đúng hơn hoặc hay hơn.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6" name="Freeform 23">
            <a:extLst>
              <a:ext uri="{FF2B5EF4-FFF2-40B4-BE49-F238E27FC236}">
                <a16:creationId xmlns:a16="http://schemas.microsoft.com/office/drawing/2014/main" id="{AB4A931D-DB20-1434-1147-39E2C9AAB01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857983-BCD6-6578-CDF0-00618C2D179C}"/>
              </a:ext>
            </a:extLst>
          </p:cNvPr>
          <p:cNvSpPr txBox="1"/>
          <p:nvPr/>
        </p:nvSpPr>
        <p:spPr>
          <a:xfrm>
            <a:off x="4724100" y="2933250"/>
            <a:ext cx="66514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Tìm câu còn chưa đúng, chưa hay trong bài viết của m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ì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 (nêu có).</a:t>
            </a:r>
          </a:p>
          <a:p>
            <a:pPr lvl="0" algn="just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Tự chỉnh sửa cho đúng hơn, hay hơn.</a:t>
            </a:r>
          </a:p>
        </p:txBody>
      </p:sp>
    </p:spTree>
    <p:extLst>
      <p:ext uri="{BB962C8B-B14F-4D97-AF65-F5344CB8AC3E}">
        <p14:creationId xmlns:p14="http://schemas.microsoft.com/office/powerpoint/2010/main" val="1068952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67390-5DC1-E701-C3C8-736EFBA0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 descr="A cartoon of a school bag&#10;&#10;Description automatically generated">
            <a:extLst>
              <a:ext uri="{FF2B5EF4-FFF2-40B4-BE49-F238E27FC236}">
                <a16:creationId xmlns:a16="http://schemas.microsoft.com/office/drawing/2014/main" id="{1E3FAEA5-65C9-FC13-DF99-A47FE9215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00A4D5-C497-381F-94A7-94DE88054B98}"/>
              </a:ext>
            </a:extLst>
          </p:cNvPr>
          <p:cNvSpPr/>
          <p:nvPr/>
        </p:nvSpPr>
        <p:spPr>
          <a:xfrm>
            <a:off x="651010" y="2055803"/>
            <a:ext cx="10883392" cy="3750637"/>
          </a:xfrm>
          <a:prstGeom prst="roundRect">
            <a:avLst/>
          </a:prstGeom>
          <a:solidFill>
            <a:srgbClr val="E824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3B52D65-D09A-819F-A25C-0F8CF1DE3454}"/>
              </a:ext>
            </a:extLst>
          </p:cNvPr>
          <p:cNvSpPr/>
          <p:nvPr/>
        </p:nvSpPr>
        <p:spPr>
          <a:xfrm>
            <a:off x="916817" y="2422627"/>
            <a:ext cx="10351778" cy="31358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96512E-0BAB-9CE3-32D6-9B5AEFEC9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8CEF9194-AED8-223F-55E7-CA11A1A31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2" y="2262301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94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3288D403E5DC408A49ADA8822FD551" ma:contentTypeVersion="14" ma:contentTypeDescription="Create a new document." ma:contentTypeScope="" ma:versionID="b952e0690f2b7cb463cf3132f41e0859">
  <xsd:schema xmlns:xsd="http://www.w3.org/2001/XMLSchema" xmlns:xs="http://www.w3.org/2001/XMLSchema" xmlns:p="http://schemas.microsoft.com/office/2006/metadata/properties" xmlns:ns3="45a79269-fa8d-42c8-ad13-763803f23fa6" xmlns:ns4="01dc8c26-c68a-45df-926c-14e64b2bd954" targetNamespace="http://schemas.microsoft.com/office/2006/metadata/properties" ma:root="true" ma:fieldsID="af260214c454607ba3babbcab5ee88df" ns3:_="" ns4:_="">
    <xsd:import namespace="45a79269-fa8d-42c8-ad13-763803f23fa6"/>
    <xsd:import namespace="01dc8c26-c68a-45df-926c-14e64b2bd9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SearchPropertie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79269-fa8d-42c8-ad13-763803f23f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dc8c26-c68a-45df-926c-14e64b2bd9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5a79269-fa8d-42c8-ad13-763803f23fa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D540CD-AAEF-41D8-B599-11193DA71B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a79269-fa8d-42c8-ad13-763803f23fa6"/>
    <ds:schemaRef ds:uri="01dc8c26-c68a-45df-926c-14e64b2bd9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DE3635-D270-414A-BD51-35E686E891E3}">
  <ds:schemaRefs>
    <ds:schemaRef ds:uri="http://schemas.microsoft.com/office/2006/documentManagement/types"/>
    <ds:schemaRef ds:uri="http://purl.org/dc/terms/"/>
    <ds:schemaRef ds:uri="01dc8c26-c68a-45df-926c-14e64b2bd954"/>
    <ds:schemaRef ds:uri="http://purl.org/dc/elements/1.1/"/>
    <ds:schemaRef ds:uri="http://purl.org/dc/dcmitype/"/>
    <ds:schemaRef ds:uri="http://schemas.microsoft.com/office/infopath/2007/PartnerControls"/>
    <ds:schemaRef ds:uri="45a79269-fa8d-42c8-ad13-763803f23fa6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9808014-4132-4EC5-B05E-129C97874C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446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#9Slide03 BoosterNextFYBlack</vt:lpstr>
      <vt:lpstr>Times New Roman</vt:lpstr>
      <vt:lpstr>Cambria</vt:lpstr>
      <vt:lpstr>Aptos Display</vt:lpstr>
      <vt:lpstr>Calibri</vt:lpstr>
      <vt:lpstr>Arial</vt:lpstr>
      <vt:lpstr>Aptos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Anh Nguyen</cp:lastModifiedBy>
  <cp:revision>14</cp:revision>
  <dcterms:created xsi:type="dcterms:W3CDTF">2024-08-11T06:48:44Z</dcterms:created>
  <dcterms:modified xsi:type="dcterms:W3CDTF">2024-11-26T12:06:30Z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0x010100C43288D403E5DC408A49ADA8822FD551</vt:lpwstr>
  </property>
</Properties>
</file>