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</p:sldIdLst>
  <p:sldSz cx="12192000" cy="6858000"/>
  <p:notesSz cx="6858000" cy="9144000"/>
  <p:embeddedFontLst>
    <p:embeddedFont>
      <p:font typeface="#9Slide03 BoosterNextFYBlack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240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#9Slide03 BoosterNextFYBlack</vt:lpstr>
      <vt:lpstr>Times New Roman</vt:lpstr>
      <vt:lpstr>Cambria</vt:lpstr>
      <vt:lpstr>Aptos Display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Anh Nguyen</cp:lastModifiedBy>
  <cp:revision>9</cp:revision>
  <dcterms:created xsi:type="dcterms:W3CDTF">2024-08-14T06:45:03Z</dcterms:created>
  <dcterms:modified xsi:type="dcterms:W3CDTF">2024-11-26T12:09:39Z</dcterms:modified>
</cp:coreProperties>
</file>