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57" r:id="rId3"/>
    <p:sldId id="260" r:id="rId4"/>
    <p:sldId id="266" r:id="rId5"/>
    <p:sldId id="268" r:id="rId6"/>
    <p:sldId id="264" r:id="rId7"/>
    <p:sldId id="286" r:id="rId8"/>
    <p:sldId id="285" r:id="rId9"/>
    <p:sldId id="26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D8BD-037E-4C1C-9BFA-3501E8C3433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CDDB-24F7-49E4-81C2-9F3510F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có được tình bạn đẹp các em hãy đến với bài học ngày hôm nay –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 đề 2 – Tiết 2: Kế hoạch hoạt động “Cùng làm nên kỉ niệm”.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5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3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0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0517" y="482358"/>
            <a:ext cx="5636904" cy="4314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94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b="53723"/>
          <a:stretch/>
        </p:blipFill>
        <p:spPr>
          <a:xfrm rot="182133">
            <a:off x="2723733" y="1153631"/>
            <a:ext cx="7754784" cy="184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46C49-26BA-2973-A945-5270EA3F87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0475" y="2543175"/>
            <a:ext cx="8666155" cy="2184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14324" t="8756" r="31490" b="43689"/>
          <a:stretch/>
        </p:blipFill>
        <p:spPr>
          <a:xfrm rot="1556911">
            <a:off x="4236074" y="97406"/>
            <a:ext cx="3500138" cy="2366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E1E92-C9AF-2D17-92D7-FA33024FEB68}"/>
              </a:ext>
            </a:extLst>
          </p:cNvPr>
          <p:cNvSpPr txBox="1"/>
          <p:nvPr/>
        </p:nvSpPr>
        <p:spPr>
          <a:xfrm>
            <a:off x="2560320" y="2113280"/>
            <a:ext cx="743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Lập kế hoạch “Cùng làm nên kỉ niệm”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668581" y="268909"/>
            <a:ext cx="10440785" cy="1432165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Lập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mà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em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đã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ECAE1-F178-BFE5-D437-4A7CAB968BE6}"/>
              </a:ext>
            </a:extLst>
          </p:cNvPr>
          <p:cNvGrpSpPr/>
          <p:nvPr/>
        </p:nvGrpSpPr>
        <p:grpSpPr>
          <a:xfrm>
            <a:off x="2382678" y="2408944"/>
            <a:ext cx="7807802" cy="4337296"/>
            <a:chOff x="4638198" y="458224"/>
            <a:chExt cx="7145383" cy="38359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9ABD9E-08AB-EA13-79BC-F6E055F76AC9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1A690971-3743-EA8A-2A45-96775ADD04C5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C07167-18C1-8354-CBDA-DA74E3D4840F}"/>
                </a:ext>
              </a:extLst>
            </p:cNvPr>
            <p:cNvSpPr txBox="1"/>
            <p:nvPr/>
          </p:nvSpPr>
          <p:spPr>
            <a:xfrm>
              <a:off x="4874153" y="519708"/>
              <a:ext cx="6673411" cy="37744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30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>
            <a:off x="143690" y="344861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977" y="484906"/>
            <a:ext cx="7966828" cy="3960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6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117562">
            <a:off x="4211198" y="-45690"/>
            <a:ext cx="4109060" cy="2755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788F90-E8C1-0268-C414-7770D7CC1054}"/>
              </a:ext>
            </a:extLst>
          </p:cNvPr>
          <p:cNvSpPr txBox="1"/>
          <p:nvPr/>
        </p:nvSpPr>
        <p:spPr>
          <a:xfrm>
            <a:off x="2529840" y="1910080"/>
            <a:ext cx="725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Bình chọn bản kế hoạch khả thi để thực hiện vào tiết Sinh hoạt lớp.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1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538E94D-E7ED-EF95-75A9-FCAF14978D4F}"/>
              </a:ext>
            </a:extLst>
          </p:cNvPr>
          <p:cNvSpPr/>
          <p:nvPr/>
        </p:nvSpPr>
        <p:spPr>
          <a:xfrm>
            <a:off x="4429761" y="1981200"/>
            <a:ext cx="4419600" cy="4259580"/>
          </a:xfrm>
          <a:custGeom>
            <a:avLst/>
            <a:gdLst/>
            <a:ahLst/>
            <a:cxnLst/>
            <a:rect l="l" t="t" r="r" b="b"/>
            <a:pathLst>
              <a:path w="8583677" h="8229600">
                <a:moveTo>
                  <a:pt x="0" y="0"/>
                </a:moveTo>
                <a:lnTo>
                  <a:pt x="8583677" y="0"/>
                </a:lnTo>
                <a:lnTo>
                  <a:pt x="85836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矩形: 圆角 33">
            <a:extLst>
              <a:ext uri="{FF2B5EF4-FFF2-40B4-BE49-F238E27FC236}">
                <a16:creationId xmlns:a16="http://schemas.microsoft.com/office/drawing/2014/main" id="{F57AE0D6-1C64-7008-AA60-8135E296DF2B}"/>
              </a:ext>
            </a:extLst>
          </p:cNvPr>
          <p:cNvSpPr/>
          <p:nvPr/>
        </p:nvSpPr>
        <p:spPr>
          <a:xfrm>
            <a:off x="950387" y="0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Bỏ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phiếu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bình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bản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khả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nhất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8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828467" y="7854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Các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lại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thảo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luận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phân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công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từng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thành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6C64FF-3FFB-48DD-AE41-EC1185EBCDF5}"/>
              </a:ext>
            </a:extLst>
          </p:cNvPr>
          <p:cNvGrpSpPr/>
          <p:nvPr/>
        </p:nvGrpSpPr>
        <p:grpSpPr>
          <a:xfrm>
            <a:off x="2382678" y="2408944"/>
            <a:ext cx="7807802" cy="3861874"/>
            <a:chOff x="4638198" y="458224"/>
            <a:chExt cx="7145383" cy="34154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B1A807-83B4-8FE3-483F-348B461AF1DA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49042BA2-0F53-2EE4-13E9-C24D37C0EEF6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FA5E3ECF-B2B8-1261-F30F-49E5579AA331}"/>
                </a:ext>
              </a:extLst>
            </p:cNvPr>
            <p:cNvSpPr txBox="1"/>
            <p:nvPr/>
          </p:nvSpPr>
          <p:spPr>
            <a:xfrm>
              <a:off x="4874153" y="519708"/>
              <a:ext cx="6673411" cy="27873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Ngày giờ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Hoạt động của từng tổ (nhóm).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Phương tiện, trang phục khi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Phân công ban truyền thông ghi lại hình ảnh, câu chuyện, đoạn phim.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37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8943" y="301883"/>
            <a:ext cx="6112614" cy="4734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A9C0EA5-2D34-43E4-9D48-C5ABAA5737C9"/>
  <p:tag name="ISPRING_CMI5_LAUNCH_METHOD" val="any window"/>
  <p:tag name="ISPRING_SCORM_RATE_SLIDES" val="1"/>
  <p:tag name="ISPRINGCLOUDFOLDERID" val="1"/>
  <p:tag name="ISPRINGONLINEFOLDERID" val="1"/>
  <p:tag name="ISPRING_OUTPUT_FOLDER" val="[[&quot;\u0011\uFFFD6\u0004{BC4A579C-AF06-4DA4-871F-1E7D10FCAD03}&quot;,&quot;D:\\GA mới 2024-2025\\PPT HĐTN 5.1\\HDTN- Tuần 8\\HDTN- Tuần 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HDTN tuần 8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58DE4A-1824-4F65-B34E-1FF2B5250017}: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EA5993-68D4-4F11-AEE9-BFB127A9D5E0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CEF802-B4CB-453F-B201-ED85A0B661BA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1A77F3-2D4D-47A5-AB71-AE19EDCDE015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BD4445-3E45-466D-893B-60EF13740D63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81A431-3698-4DEF-BD36-F88C7EAFBE55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82FBBE-A3D0-4445-B841-D77C91198DA8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D9B24C-25B6-45E5-B2DA-8B5DE2F7DAB0}:2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3E46EC-380F-4D02-A36C-E2D95730DDE8}:28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195</Words>
  <Application>Microsoft Office PowerPoint</Application>
  <PresentationFormat>Widescreen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微软雅黑</vt:lpstr>
      <vt:lpstr>宋体</vt:lpstr>
      <vt:lpstr>宋体</vt:lpstr>
      <vt:lpstr>Arial</vt:lpstr>
      <vt:lpstr>Calibri</vt:lpstr>
      <vt:lpstr>Cambria</vt:lpstr>
      <vt:lpstr>等线</vt:lpstr>
      <vt:lpstr>Times New Roman</vt:lpstr>
      <vt:lpstr>阿里巴巴普惠体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HDTN tuần 8</dc:title>
  <dc:creator>BÍCH NGỌC</dc:creator>
  <cp:keywords>MĂNGNON</cp:keywords>
  <cp:lastModifiedBy>STD</cp:lastModifiedBy>
  <cp:revision>54</cp:revision>
  <dcterms:created xsi:type="dcterms:W3CDTF">2024-01-13T10:44:00Z</dcterms:created>
  <dcterms:modified xsi:type="dcterms:W3CDTF">2024-10-26T13:32:52Z</dcterms:modified>
</cp:coreProperties>
</file>