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3"/>
  </p:notesMasterIdLst>
  <p:sldIdLst>
    <p:sldId id="324" r:id="rId3"/>
    <p:sldId id="291" r:id="rId4"/>
    <p:sldId id="293" r:id="rId5"/>
    <p:sldId id="330" r:id="rId6"/>
    <p:sldId id="334" r:id="rId7"/>
    <p:sldId id="329" r:id="rId8"/>
    <p:sldId id="336" r:id="rId9"/>
    <p:sldId id="337" r:id="rId10"/>
    <p:sldId id="338" r:id="rId11"/>
    <p:sldId id="341"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08E90-FF99-4158-9F82-963EF1669E64}"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C497E-115F-4FCD-9A8F-5C6DB9AC1617}" type="slidenum">
              <a:rPr lang="en-US" smtClean="0"/>
              <a:t>‹#›</a:t>
            </a:fld>
            <a:endParaRPr lang="en-US"/>
          </a:p>
        </p:txBody>
      </p:sp>
    </p:spTree>
    <p:extLst>
      <p:ext uri="{BB962C8B-B14F-4D97-AF65-F5344CB8AC3E}">
        <p14:creationId xmlns:p14="http://schemas.microsoft.com/office/powerpoint/2010/main" val="341980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1</a:t>
            </a:fld>
            <a:endParaRPr lang="en-US"/>
          </a:p>
        </p:txBody>
      </p:sp>
    </p:spTree>
    <p:extLst>
      <p:ext uri="{BB962C8B-B14F-4D97-AF65-F5344CB8AC3E}">
        <p14:creationId xmlns:p14="http://schemas.microsoft.com/office/powerpoint/2010/main" val="13587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10</a:t>
            </a:fld>
            <a:endParaRPr lang="en-US"/>
          </a:p>
        </p:txBody>
      </p:sp>
    </p:spTree>
    <p:extLst>
      <p:ext uri="{BB962C8B-B14F-4D97-AF65-F5344CB8AC3E}">
        <p14:creationId xmlns:p14="http://schemas.microsoft.com/office/powerpoint/2010/main" val="10642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2</a:t>
            </a:fld>
            <a:endParaRPr lang="en-US"/>
          </a:p>
        </p:txBody>
      </p:sp>
    </p:spTree>
    <p:extLst>
      <p:ext uri="{BB962C8B-B14F-4D97-AF65-F5344CB8AC3E}">
        <p14:creationId xmlns:p14="http://schemas.microsoft.com/office/powerpoint/2010/main" val="56432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solidFill>
                  <a:srgbClr val="000000"/>
                </a:solidFill>
                <a:effectLst/>
                <a:latin typeface="Times New Roman" panose="02020603050405020304" pitchFamily="18" charset="0"/>
                <a:ea typeface="Calibri" panose="020F0502020204030204" pitchFamily="34" charset="0"/>
              </a:rPr>
              <a:t>Người Việt Nam ta có truyền thống tôn sư trọng đạo lâu đời. Chúng ta hoàn toàn có thể cùng thầy cô tổ chức chuỗi sự kiện liên quan chứ không chỉ là người dự. Để có thể tổ chức sự kiện về thầy cô các em hãy đến với bài học ngày hôm nay – </a:t>
            </a:r>
            <a:r>
              <a:rPr lang="vi-VN" sz="1800" b="1" i="1" dirty="0">
                <a:solidFill>
                  <a:srgbClr val="000000"/>
                </a:solidFill>
                <a:effectLst/>
                <a:latin typeface="Times New Roman" panose="02020603050405020304" pitchFamily="18" charset="0"/>
                <a:ea typeface="Calibri" panose="020F0502020204030204" pitchFamily="34" charset="0"/>
              </a:rPr>
              <a:t>Chủ đề 3 – Tiết 2: Hoạt động giáo dục theo chủ đề:</a:t>
            </a:r>
            <a:r>
              <a:rPr lang="vi-VN" sz="1800" i="1" dirty="0">
                <a:effectLst/>
                <a:latin typeface="Times New Roman" panose="02020603050405020304" pitchFamily="18" charset="0"/>
                <a:ea typeface="Calibri" panose="020F0502020204030204" pitchFamily="34" charset="0"/>
              </a:rPr>
              <a:t> </a:t>
            </a:r>
            <a:r>
              <a:rPr lang="vi-VN" sz="1800" b="1" i="1" dirty="0">
                <a:solidFill>
                  <a:srgbClr val="000000"/>
                </a:solidFill>
                <a:effectLst/>
                <a:latin typeface="Times New Roman" panose="02020603050405020304" pitchFamily="18" charset="0"/>
                <a:ea typeface="Calibri" panose="020F0502020204030204" pitchFamily="34" charset="0"/>
              </a:rPr>
              <a:t>Sự kiện về truyền thống tôn sư trọng đạo. </a:t>
            </a:r>
            <a:endParaRPr lang="en-US" dirty="0"/>
          </a:p>
        </p:txBody>
      </p:sp>
      <p:sp>
        <p:nvSpPr>
          <p:cNvPr id="4" name="Slide Number Placeholder 3"/>
          <p:cNvSpPr>
            <a:spLocks noGrp="1"/>
          </p:cNvSpPr>
          <p:nvPr>
            <p:ph type="sldNum" sz="quarter" idx="5"/>
          </p:nvPr>
        </p:nvSpPr>
        <p:spPr/>
        <p:txBody>
          <a:bodyPr/>
          <a:lstStyle/>
          <a:p>
            <a:fld id="{448C497E-115F-4FCD-9A8F-5C6DB9AC1617}" type="slidenum">
              <a:rPr lang="en-US" smtClean="0"/>
              <a:t>3</a:t>
            </a:fld>
            <a:endParaRPr lang="en-US"/>
          </a:p>
        </p:txBody>
      </p:sp>
    </p:spTree>
    <p:extLst>
      <p:ext uri="{BB962C8B-B14F-4D97-AF65-F5344CB8AC3E}">
        <p14:creationId xmlns:p14="http://schemas.microsoft.com/office/powerpoint/2010/main" val="379991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4</a:t>
            </a:fld>
            <a:endParaRPr lang="en-US"/>
          </a:p>
        </p:txBody>
      </p:sp>
    </p:spTree>
    <p:extLst>
      <p:ext uri="{BB962C8B-B14F-4D97-AF65-F5344CB8AC3E}">
        <p14:creationId xmlns:p14="http://schemas.microsoft.com/office/powerpoint/2010/main" val="274619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5</a:t>
            </a:fld>
            <a:endParaRPr lang="en-US"/>
          </a:p>
        </p:txBody>
      </p:sp>
    </p:spTree>
    <p:extLst>
      <p:ext uri="{BB962C8B-B14F-4D97-AF65-F5344CB8AC3E}">
        <p14:creationId xmlns:p14="http://schemas.microsoft.com/office/powerpoint/2010/main" val="13831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6</a:t>
            </a:fld>
            <a:endParaRPr lang="en-US"/>
          </a:p>
        </p:txBody>
      </p:sp>
    </p:spTree>
    <p:extLst>
      <p:ext uri="{BB962C8B-B14F-4D97-AF65-F5344CB8AC3E}">
        <p14:creationId xmlns:p14="http://schemas.microsoft.com/office/powerpoint/2010/main" val="359877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7</a:t>
            </a:fld>
            <a:endParaRPr lang="en-US"/>
          </a:p>
        </p:txBody>
      </p:sp>
    </p:spTree>
    <p:extLst>
      <p:ext uri="{BB962C8B-B14F-4D97-AF65-F5344CB8AC3E}">
        <p14:creationId xmlns:p14="http://schemas.microsoft.com/office/powerpoint/2010/main" val="109651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8</a:t>
            </a:fld>
            <a:endParaRPr lang="en-US"/>
          </a:p>
        </p:txBody>
      </p:sp>
    </p:spTree>
    <p:extLst>
      <p:ext uri="{BB962C8B-B14F-4D97-AF65-F5344CB8AC3E}">
        <p14:creationId xmlns:p14="http://schemas.microsoft.com/office/powerpoint/2010/main" val="261942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C497E-115F-4FCD-9A8F-5C6DB9AC1617}" type="slidenum">
              <a:rPr lang="en-US" smtClean="0"/>
              <a:t>9</a:t>
            </a:fld>
            <a:endParaRPr lang="en-US"/>
          </a:p>
        </p:txBody>
      </p:sp>
    </p:spTree>
    <p:extLst>
      <p:ext uri="{BB962C8B-B14F-4D97-AF65-F5344CB8AC3E}">
        <p14:creationId xmlns:p14="http://schemas.microsoft.com/office/powerpoint/2010/main" val="358142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399902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643137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6433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972768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38089624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22277896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9105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25641827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28764338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32121771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19687825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70589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0530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2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6426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41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6339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3392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8202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1697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932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4690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840536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536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7448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5676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795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272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6816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078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46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174257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314340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76957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857235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4347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2024/11/2</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641619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02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9894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id="{FB04DF26-32A9-839B-5F63-1DCB446AA219}"/>
              </a:ext>
            </a:extLst>
          </p:cNvPr>
          <p:cNvGrpSpPr/>
          <p:nvPr/>
        </p:nvGrpSpPr>
        <p:grpSpPr>
          <a:xfrm>
            <a:off x="973454" y="1539843"/>
            <a:ext cx="9561196" cy="1260508"/>
            <a:chOff x="613600" y="1403470"/>
            <a:chExt cx="3420572" cy="1424157"/>
          </a:xfrm>
        </p:grpSpPr>
        <p:sp>
          <p:nvSpPr>
            <p:cNvPr id="11" name="Speech Bubble: Rectangle with Corners Rounded 10">
              <a:extLst>
                <a:ext uri="{FF2B5EF4-FFF2-40B4-BE49-F238E27FC236}">
                  <a16:creationId xmlns:a16="http://schemas.microsoft.com/office/drawing/2014/main" id="{D49F3249-5FA5-D39B-0601-406BF2BAAAB8}"/>
                </a:ext>
              </a:extLst>
            </p:cNvPr>
            <p:cNvSpPr/>
            <p:nvPr/>
          </p:nvSpPr>
          <p:spPr>
            <a:xfrm>
              <a:off x="613600" y="1403470"/>
              <a:ext cx="3420572" cy="1424157"/>
            </a:xfrm>
            <a:prstGeom prst="wedgeRoundRectCallout">
              <a:avLst>
                <a:gd name="adj1" fmla="val -31043"/>
                <a:gd name="adj2" fmla="val 69878"/>
                <a:gd name="adj3" fmla="val 16667"/>
              </a:avLst>
            </a:prstGeom>
            <a:solidFill>
              <a:schemeClr val="tx2"/>
            </a:solidFill>
            <a:ln w="28575">
              <a:solidFill>
                <a:srgbClr val="3473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3" name="TextBox 12">
              <a:extLst>
                <a:ext uri="{FF2B5EF4-FFF2-40B4-BE49-F238E27FC236}">
                  <a16:creationId xmlns:a16="http://schemas.microsoft.com/office/drawing/2014/main" id="{7F1E5CFF-D369-D8D5-01C3-A99EDE650898}"/>
                </a:ext>
              </a:extLst>
            </p:cNvPr>
            <p:cNvSpPr txBox="1"/>
            <p:nvPr/>
          </p:nvSpPr>
          <p:spPr>
            <a:xfrm>
              <a:off x="669757" y="1465233"/>
              <a:ext cx="336441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mbria" panose="02040503050406030204" pitchFamily="18" charset="0"/>
                  <a:ea typeface="Calibri" panose="020F0502020204030204" pitchFamily="34" charset="0"/>
                </a:rPr>
                <a:t>T</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hảo luận về cụm từ “Tôn sư trọng đạo”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7">
            <a:extLst>
              <a:ext uri="{28A0092B-C50C-407E-A947-70E740481C1C}">
                <a14:useLocalDpi xmlns:a14="http://schemas.microsoft.com/office/drawing/2010/main" val="0"/>
              </a:ext>
            </a:extLst>
          </a:blip>
          <a:srcRect t="-4095" r="83764" b="37529"/>
          <a:stretch/>
        </p:blipFill>
        <p:spPr>
          <a:xfrm flipH="1">
            <a:off x="456692" y="2867026"/>
            <a:ext cx="2645669" cy="3372258"/>
          </a:xfrm>
          <a:prstGeom prst="rect">
            <a:avLst/>
          </a:prstGeom>
        </p:spPr>
      </p:pic>
      <p:sp>
        <p:nvSpPr>
          <p:cNvPr id="5" name="TextBox 4">
            <a:extLst>
              <a:ext uri="{FF2B5EF4-FFF2-40B4-BE49-F238E27FC236}">
                <a16:creationId xmlns:a16="http://schemas.microsoft.com/office/drawing/2014/main" id="{A2B7BD1D-6366-C6FC-D950-F917C4722FC6}"/>
              </a:ext>
            </a:extLst>
          </p:cNvPr>
          <p:cNvSpPr txBox="1"/>
          <p:nvPr/>
        </p:nvSpPr>
        <p:spPr>
          <a:xfrm>
            <a:off x="3657600" y="3352800"/>
            <a:ext cx="6972300" cy="1200329"/>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Mỗi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em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nói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một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mình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nghĩ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khi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nghe</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cụm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đó</a:t>
            </a:r>
            <a:r>
              <a:rPr lang="en-US" sz="3600" dirty="0">
                <a:solidFill>
                  <a:srgbClr val="FF0000"/>
                </a:solidFill>
                <a:latin typeface="Cambria" panose="02040503050406030204" pitchFamily="18" charset="0"/>
                <a:ea typeface="Cambria" panose="02040503050406030204" pitchFamily="18" charset="0"/>
              </a:rPr>
              <a:t>. (VD: </a:t>
            </a:r>
            <a:r>
              <a:rPr lang="en-US" sz="3600" dirty="0" err="1">
                <a:solidFill>
                  <a:srgbClr val="FF0000"/>
                </a:solidFill>
                <a:latin typeface="Cambria" panose="02040503050406030204" pitchFamily="18" charset="0"/>
                <a:ea typeface="Cambria" panose="02040503050406030204" pitchFamily="18" charset="0"/>
              </a:rPr>
              <a:t>thầy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cô</a:t>
            </a:r>
            <a:r>
              <a:rPr lang="en-US" sz="3600" dirty="0">
                <a:solidFill>
                  <a:srgbClr val="FF000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pic>
        <p:nvPicPr>
          <p:cNvPr id="7" name="Picture 6" descr="A cartoon of a child holding a pencil and a notebook&#10;&#10;Description automatically generated">
            <a:extLst>
              <a:ext uri="{FF2B5EF4-FFF2-40B4-BE49-F238E27FC236}">
                <a16:creationId xmlns:a16="http://schemas.microsoft.com/office/drawing/2014/main" id="{17AD3D82-CB2A-F9D5-5022-B82B52094FB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descr="A close up of a logo&#10;&#10;Description automatically generated">
            <a:extLst>
              <a:ext uri="{FF2B5EF4-FFF2-40B4-BE49-F238E27FC236}">
                <a16:creationId xmlns:a16="http://schemas.microsoft.com/office/drawing/2014/main" id="{04EA1894-3F91-7EAC-E9BE-40E14E8F13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8312" y="82225"/>
            <a:ext cx="4948484" cy="1426353"/>
          </a:xfrm>
          <a:prstGeom prst="rect">
            <a:avLst/>
          </a:prstGeom>
        </p:spPr>
      </p:pic>
      <p:sp>
        <p:nvSpPr>
          <p:cNvPr id="9" name="Rectangle: Rounded Corners 8">
            <a:extLst>
              <a:ext uri="{FF2B5EF4-FFF2-40B4-BE49-F238E27FC236}">
                <a16:creationId xmlns:a16="http://schemas.microsoft.com/office/drawing/2014/main" id="{C9F0BD75-4F42-0166-E382-C20DDEE712DA}"/>
              </a:ext>
            </a:extLst>
          </p:cNvPr>
          <p:cNvSpPr/>
          <p:nvPr/>
        </p:nvSpPr>
        <p:spPr>
          <a:xfrm>
            <a:off x="865890" y="1635761"/>
            <a:ext cx="8186670" cy="4339738"/>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002060"/>
                </a:solidFill>
                <a:latin typeface="Cambria" panose="02040503050406030204" pitchFamily="18" charset="0"/>
                <a:ea typeface="Cambria" panose="02040503050406030204" pitchFamily="18" charset="0"/>
                <a:cs typeface="Calibri" panose="020F0502020204030204" pitchFamily="34" charset="0"/>
              </a:rPr>
              <a:t>Đứng ở vị trí người tổ chức, hoạt động của chúng ta sẽ khác khi chỉ tham gia sự kiện: Người tổ chức cần nắm được kĩ các thông tin để chủ động để xuất hoạt động phù hợp, lên kế hoạch, thực hiện kế hoạch và theo dõi việc thực hiện kế hoạch đó.</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16399824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6"/>
          <a:stretch>
            <a:fillRect/>
          </a:stretch>
        </p:blipFill>
        <p:spPr>
          <a:xfrm>
            <a:off x="0" y="3188002"/>
            <a:ext cx="12182475" cy="3664585"/>
          </a:xfrm>
          <a:prstGeom prst="rect">
            <a:avLst/>
          </a:prstGeom>
        </p:spPr>
      </p:pic>
      <p:pic>
        <p:nvPicPr>
          <p:cNvPr id="6" name="图片 5" descr="33"/>
          <p:cNvPicPr>
            <a:picLocks noChangeAspect="1"/>
          </p:cNvPicPr>
          <p:nvPr/>
        </p:nvPicPr>
        <p:blipFill>
          <a:blip r:embed="rId7"/>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8"/>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9">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9">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6" name="Picture 15">
            <a:extLst>
              <a:ext uri="{FF2B5EF4-FFF2-40B4-BE49-F238E27FC236}">
                <a16:creationId xmlns:a16="http://schemas.microsoft.com/office/drawing/2014/main" id="{2C7F90AE-88FC-1A50-FF07-48EDB520AB40}"/>
              </a:ext>
            </a:extLst>
          </p:cNvPr>
          <p:cNvPicPr>
            <a:picLocks noChangeAspect="1"/>
          </p:cNvPicPr>
          <p:nvPr/>
        </p:nvPicPr>
        <p:blipFill>
          <a:blip r:embed="rId10"/>
          <a:stretch>
            <a:fillRect/>
          </a:stretch>
        </p:blipFill>
        <p:spPr>
          <a:xfrm>
            <a:off x="4448043" y="128748"/>
            <a:ext cx="3048264" cy="695004"/>
          </a:xfrm>
          <a:prstGeom prst="rect">
            <a:avLst/>
          </a:prstGeom>
        </p:spPr>
      </p:pic>
      <p:pic>
        <p:nvPicPr>
          <p:cNvPr id="18" name="Picture 17" descr="Yellow and blue text on a black background&#10;&#10;Description automatically generated">
            <a:extLst>
              <a:ext uri="{FF2B5EF4-FFF2-40B4-BE49-F238E27FC236}">
                <a16:creationId xmlns:a16="http://schemas.microsoft.com/office/drawing/2014/main" id="{388A6A67-85F3-F650-D555-0E59796E67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8224" y="695325"/>
            <a:ext cx="11020525" cy="3024187"/>
          </a:xfrm>
          <a:prstGeom prst="rect">
            <a:avLst/>
          </a:prstGeom>
        </p:spPr>
      </p:pic>
      <p:pic>
        <p:nvPicPr>
          <p:cNvPr id="20" name="Picture 19">
            <a:extLst>
              <a:ext uri="{FF2B5EF4-FFF2-40B4-BE49-F238E27FC236}">
                <a16:creationId xmlns:a16="http://schemas.microsoft.com/office/drawing/2014/main" id="{9378BB54-9607-819E-B12C-E9285F3CBBFE}"/>
              </a:ext>
            </a:extLst>
          </p:cNvPr>
          <p:cNvPicPr>
            <a:picLocks noChangeAspect="1"/>
          </p:cNvPicPr>
          <p:nvPr/>
        </p:nvPicPr>
        <p:blipFill>
          <a:blip r:embed="rId12"/>
          <a:stretch>
            <a:fillRect/>
          </a:stretch>
        </p:blipFill>
        <p:spPr>
          <a:xfrm>
            <a:off x="325665" y="570686"/>
            <a:ext cx="2072820" cy="1182727"/>
          </a:xfrm>
          <a:prstGeom prst="rect">
            <a:avLst/>
          </a:prstGeom>
        </p:spPr>
      </p:pic>
      <p:pic>
        <p:nvPicPr>
          <p:cNvPr id="21" name="Picture 20">
            <a:extLst>
              <a:ext uri="{FF2B5EF4-FFF2-40B4-BE49-F238E27FC236}">
                <a16:creationId xmlns:a16="http://schemas.microsoft.com/office/drawing/2014/main" id="{F14A3F6C-B15D-AAD9-E891-3B20903AC2D7}"/>
              </a:ext>
            </a:extLst>
          </p:cNvPr>
          <p:cNvPicPr>
            <a:picLocks noChangeAspect="1"/>
          </p:cNvPicPr>
          <p:nvPr/>
        </p:nvPicPr>
        <p:blipFill rotWithShape="1">
          <a:blip r:embed="rId9">
            <a:extLst>
              <a:ext uri="{28A0092B-C50C-407E-A947-70E740481C1C}">
                <a14:useLocalDpi xmlns:a14="http://schemas.microsoft.com/office/drawing/2010/main" val="0"/>
              </a:ext>
            </a:extLst>
          </a:blip>
          <a:srcRect t="-4095" r="83764" b="37529"/>
          <a:stretch/>
        </p:blipFill>
        <p:spPr>
          <a:xfrm flipH="1">
            <a:off x="161418" y="3715809"/>
            <a:ext cx="2465172" cy="314219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0" y="0"/>
            <a:ext cx="12182475" cy="5796915"/>
          </a:xfrm>
          <a:prstGeom prst="rect">
            <a:avLst/>
          </a:prstGeom>
        </p:spPr>
      </p:pic>
      <p:pic>
        <p:nvPicPr>
          <p:cNvPr id="5" name="图片 4" descr="34"/>
          <p:cNvPicPr>
            <a:picLocks noChangeAspect="1"/>
          </p:cNvPicPr>
          <p:nvPr/>
        </p:nvPicPr>
        <p:blipFill>
          <a:blip r:embed="rId6"/>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7">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7">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8"/>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3" name="Picture 2">
            <a:extLst>
              <a:ext uri="{FF2B5EF4-FFF2-40B4-BE49-F238E27FC236}">
                <a16:creationId xmlns:a16="http://schemas.microsoft.com/office/drawing/2014/main" id="{F5681742-0971-F933-9700-B5119A165360}"/>
              </a:ext>
            </a:extLst>
          </p:cNvPr>
          <p:cNvPicPr>
            <a:picLocks noChangeAspect="1"/>
          </p:cNvPicPr>
          <p:nvPr/>
        </p:nvPicPr>
        <p:blipFill>
          <a:blip r:embed="rId9"/>
          <a:stretch>
            <a:fillRect/>
          </a:stretch>
        </p:blipFill>
        <p:spPr>
          <a:xfrm>
            <a:off x="-687735" y="6157343"/>
            <a:ext cx="2188654" cy="890093"/>
          </a:xfrm>
          <a:prstGeom prst="rect">
            <a:avLst/>
          </a:prstGeom>
        </p:spPr>
      </p:pic>
      <p:pic>
        <p:nvPicPr>
          <p:cNvPr id="6" name="Picture 5">
            <a:extLst>
              <a:ext uri="{FF2B5EF4-FFF2-40B4-BE49-F238E27FC236}">
                <a16:creationId xmlns:a16="http://schemas.microsoft.com/office/drawing/2014/main" id="{06ADA472-8CEC-AF3A-34A5-78FB21E9E1D8}"/>
              </a:ext>
            </a:extLst>
          </p:cNvPr>
          <p:cNvPicPr>
            <a:picLocks noChangeAspect="1"/>
          </p:cNvPicPr>
          <p:nvPr/>
        </p:nvPicPr>
        <p:blipFill>
          <a:blip r:embed="rId10"/>
          <a:stretch>
            <a:fillRect/>
          </a:stretch>
        </p:blipFill>
        <p:spPr>
          <a:xfrm>
            <a:off x="5114341" y="261901"/>
            <a:ext cx="1377815" cy="1322947"/>
          </a:xfrm>
          <a:prstGeom prst="rect">
            <a:avLst/>
          </a:prstGeom>
        </p:spPr>
      </p:pic>
      <p:pic>
        <p:nvPicPr>
          <p:cNvPr id="8" name="Picture 7">
            <a:extLst>
              <a:ext uri="{FF2B5EF4-FFF2-40B4-BE49-F238E27FC236}">
                <a16:creationId xmlns:a16="http://schemas.microsoft.com/office/drawing/2014/main" id="{749E96F7-A4D6-386A-DDCA-A4705396E80A}"/>
              </a:ext>
            </a:extLst>
          </p:cNvPr>
          <p:cNvPicPr>
            <a:picLocks noChangeAspect="1"/>
          </p:cNvPicPr>
          <p:nvPr/>
        </p:nvPicPr>
        <p:blipFill rotWithShape="1">
          <a:blip r:embed="rId11"/>
          <a:srcRect l="8921" t="7421" r="5430" b="34395"/>
          <a:stretch/>
        </p:blipFill>
        <p:spPr>
          <a:xfrm>
            <a:off x="1729641" y="1228712"/>
            <a:ext cx="8532163" cy="1947402"/>
          </a:xfrm>
          <a:prstGeom prst="rect">
            <a:avLst/>
          </a:prstGeom>
        </p:spPr>
      </p:pic>
    </p:spTree>
    <p:custDataLst>
      <p:tags r:id="rId1"/>
    </p:custDataLst>
    <p:extLst>
      <p:ext uri="{BB962C8B-B14F-4D97-AF65-F5344CB8AC3E}">
        <p14:creationId xmlns:p14="http://schemas.microsoft.com/office/powerpoint/2010/main" val="22861872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F0B55D46-2081-7DBF-C45B-C14590A77E57}"/>
              </a:ext>
            </a:extLst>
          </p:cNvPr>
          <p:cNvPicPr>
            <a:picLocks noChangeAspect="1"/>
          </p:cNvPicPr>
          <p:nvPr/>
        </p:nvPicPr>
        <p:blipFill rotWithShape="1">
          <a:blip r:embed="rId7">
            <a:extLst>
              <a:ext uri="{28A0092B-C50C-407E-A947-70E740481C1C}">
                <a14:useLocalDpi xmlns:a14="http://schemas.microsoft.com/office/drawing/2010/main" val="0"/>
              </a:ext>
            </a:extLst>
          </a:blip>
          <a:srcRect l="31648" t="32979" r="52116" b="583"/>
          <a:stretch/>
        </p:blipFill>
        <p:spPr>
          <a:xfrm>
            <a:off x="3938433" y="2915027"/>
            <a:ext cx="2594623" cy="3276606"/>
          </a:xfrm>
          <a:prstGeom prst="rect">
            <a:avLst/>
          </a:prstGeom>
        </p:spPr>
      </p:pic>
      <p:pic>
        <p:nvPicPr>
          <p:cNvPr id="14" name="Picture 13">
            <a:extLst>
              <a:ext uri="{FF2B5EF4-FFF2-40B4-BE49-F238E27FC236}">
                <a16:creationId xmlns:a16="http://schemas.microsoft.com/office/drawing/2014/main" id="{C51AB6E9-DF23-6C49-262A-D84B3A8E4726}"/>
              </a:ext>
            </a:extLst>
          </p:cNvPr>
          <p:cNvPicPr>
            <a:picLocks noChangeAspect="1"/>
          </p:cNvPicPr>
          <p:nvPr/>
        </p:nvPicPr>
        <p:blipFill rotWithShape="1">
          <a:blip r:embed="rId7">
            <a:extLst>
              <a:ext uri="{28A0092B-C50C-407E-A947-70E740481C1C}">
                <a14:useLocalDpi xmlns:a14="http://schemas.microsoft.com/office/drawing/2010/main" val="0"/>
              </a:ext>
            </a:extLst>
          </a:blip>
          <a:srcRect l="49332" t="33537" r="34432" b="25"/>
          <a:stretch/>
        </p:blipFill>
        <p:spPr>
          <a:xfrm>
            <a:off x="6031902" y="2849279"/>
            <a:ext cx="2594623" cy="3276606"/>
          </a:xfrm>
          <a:prstGeom prst="rect">
            <a:avLst/>
          </a:prstGeom>
        </p:spPr>
      </p:pic>
      <p:pic>
        <p:nvPicPr>
          <p:cNvPr id="15" name="Picture 14">
            <a:extLst>
              <a:ext uri="{FF2B5EF4-FFF2-40B4-BE49-F238E27FC236}">
                <a16:creationId xmlns:a16="http://schemas.microsoft.com/office/drawing/2014/main" id="{4C306D1D-442C-CDA0-0041-FB82228C5C13}"/>
              </a:ext>
            </a:extLst>
          </p:cNvPr>
          <p:cNvPicPr>
            <a:picLocks noChangeAspect="1"/>
          </p:cNvPicPr>
          <p:nvPr/>
        </p:nvPicPr>
        <p:blipFill rotWithShape="1">
          <a:blip r:embed="rId7">
            <a:extLst>
              <a:ext uri="{28A0092B-C50C-407E-A947-70E740481C1C}">
                <a14:useLocalDpi xmlns:a14="http://schemas.microsoft.com/office/drawing/2010/main" val="0"/>
              </a:ext>
            </a:extLst>
          </a:blip>
          <a:srcRect l="68011" t="33561" r="15753" b="1"/>
          <a:stretch/>
        </p:blipFill>
        <p:spPr>
          <a:xfrm>
            <a:off x="7914879" y="2748527"/>
            <a:ext cx="2594623" cy="3276606"/>
          </a:xfrm>
          <a:prstGeom prst="rect">
            <a:avLst/>
          </a:prstGeom>
        </p:spPr>
      </p:pic>
      <p:pic>
        <p:nvPicPr>
          <p:cNvPr id="16" name="Picture 15">
            <a:extLst>
              <a:ext uri="{FF2B5EF4-FFF2-40B4-BE49-F238E27FC236}">
                <a16:creationId xmlns:a16="http://schemas.microsoft.com/office/drawing/2014/main" id="{E1036997-F551-768E-1BFC-6A12633C573A}"/>
              </a:ext>
            </a:extLst>
          </p:cNvPr>
          <p:cNvPicPr>
            <a:picLocks noChangeAspect="1"/>
          </p:cNvPicPr>
          <p:nvPr/>
        </p:nvPicPr>
        <p:blipFill rotWithShape="1">
          <a:blip r:embed="rId7">
            <a:extLst>
              <a:ext uri="{28A0092B-C50C-407E-A947-70E740481C1C}">
                <a14:useLocalDpi xmlns:a14="http://schemas.microsoft.com/office/drawing/2010/main" val="0"/>
              </a:ext>
            </a:extLst>
          </a:blip>
          <a:srcRect l="86956" t="32121" r="-3192" b="1441"/>
          <a:stretch/>
        </p:blipFill>
        <p:spPr>
          <a:xfrm>
            <a:off x="2095656" y="2849279"/>
            <a:ext cx="2594623" cy="3276606"/>
          </a:xfrm>
          <a:prstGeom prst="rect">
            <a:avLst/>
          </a:prstGeom>
        </p:spPr>
      </p:pic>
      <p:grpSp>
        <p:nvGrpSpPr>
          <p:cNvPr id="4" name="Group 3">
            <a:extLst>
              <a:ext uri="{FF2B5EF4-FFF2-40B4-BE49-F238E27FC236}">
                <a16:creationId xmlns:a16="http://schemas.microsoft.com/office/drawing/2014/main" id="{BE344E98-A192-B922-E2A3-D64E399C2D39}"/>
              </a:ext>
            </a:extLst>
          </p:cNvPr>
          <p:cNvGrpSpPr/>
          <p:nvPr/>
        </p:nvGrpSpPr>
        <p:grpSpPr>
          <a:xfrm>
            <a:off x="2051108" y="1134239"/>
            <a:ext cx="8362892" cy="1558161"/>
            <a:chOff x="149417" y="2619739"/>
            <a:chExt cx="3119417" cy="3021996"/>
          </a:xfrm>
        </p:grpSpPr>
        <p:sp>
          <p:nvSpPr>
            <p:cNvPr id="5" name="Rectangle: Rounded Corners 4">
              <a:extLst>
                <a:ext uri="{FF2B5EF4-FFF2-40B4-BE49-F238E27FC236}">
                  <a16:creationId xmlns:a16="http://schemas.microsoft.com/office/drawing/2014/main" id="{D3CD4F58-6D06-ACA8-01D5-05FFEC8E9A29}"/>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7C8EE6F8-4413-4F86-C06D-4D57D81C8A1B}"/>
                </a:ext>
              </a:extLst>
            </p:cNvPr>
            <p:cNvSpPr txBox="1"/>
            <p:nvPr/>
          </p:nvSpPr>
          <p:spPr>
            <a:xfrm>
              <a:off x="149418" y="2699575"/>
              <a:ext cx="3119416" cy="2566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Hoạt động 1: Thảo luận về nội dung tổ chức sự kiện.</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spTree>
    <p:custDataLst>
      <p:tags r:id="rId1"/>
    </p:custDataLst>
    <p:extLst>
      <p:ext uri="{BB962C8B-B14F-4D97-AF65-F5344CB8AC3E}">
        <p14:creationId xmlns:p14="http://schemas.microsoft.com/office/powerpoint/2010/main" val="31300578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id="{0EFC23F3-0127-114E-1CF4-C01308B92F9C}"/>
              </a:ext>
            </a:extLst>
          </p:cNvPr>
          <p:cNvGrpSpPr/>
          <p:nvPr/>
        </p:nvGrpSpPr>
        <p:grpSpPr>
          <a:xfrm>
            <a:off x="1711491" y="1056640"/>
            <a:ext cx="7936718" cy="4286281"/>
            <a:chOff x="-2527669" y="2599787"/>
            <a:chExt cx="7556869" cy="2881145"/>
          </a:xfrm>
        </p:grpSpPr>
        <p:sp>
          <p:nvSpPr>
            <p:cNvPr id="5" name="Rectangle: Rounded Corners 4">
              <a:extLst>
                <a:ext uri="{FF2B5EF4-FFF2-40B4-BE49-F238E27FC236}">
                  <a16:creationId xmlns:a16="http://schemas.microsoft.com/office/drawing/2014/main" id="{410B6733-2267-F5C1-D272-60CBD96E74A0}"/>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4" name="TextBox 3">
              <a:extLst>
                <a:ext uri="{FF2B5EF4-FFF2-40B4-BE49-F238E27FC236}">
                  <a16:creationId xmlns:a16="http://schemas.microsoft.com/office/drawing/2014/main" id="{A9A56D49-83C8-20C0-5AE9-2B2CF15D5F6E}"/>
                </a:ext>
              </a:extLst>
            </p:cNvPr>
            <p:cNvSpPr txBox="1"/>
            <p:nvPr/>
          </p:nvSpPr>
          <p:spPr>
            <a:xfrm>
              <a:off x="-2367032" y="2770795"/>
              <a:ext cx="7396232" cy="271013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Bày tỏ lòng biết ơn với các thầy, cô giáo, hướng tới kỉ niệm ngày Nhà giáo Việt Nam 20-11.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Tìm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hiểu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về truyền thống của nhà trường.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dirty="0">
                  <a:solidFill>
                    <a:srgbClr val="002060"/>
                  </a:solidFill>
                  <a:latin typeface="Cambria" panose="02040503050406030204" pitchFamily="18" charset="0"/>
                </a:rPr>
                <a:t>T</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ham gia tổ chức, chủ động đề xuất các nội dung nhỏ cho chuỗi sự kiện và thực hiện.</a:t>
              </a:r>
            </a:p>
          </p:txBody>
        </p:sp>
      </p:grpSp>
      <p:pic>
        <p:nvPicPr>
          <p:cNvPr id="13" name="Picture 12">
            <a:extLst>
              <a:ext uri="{FF2B5EF4-FFF2-40B4-BE49-F238E27FC236}">
                <a16:creationId xmlns:a16="http://schemas.microsoft.com/office/drawing/2014/main" id="{8B33A96F-B6D8-B3F4-7D2D-68772656046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pic>
        <p:nvPicPr>
          <p:cNvPr id="15" name="Picture 14">
            <a:extLst>
              <a:ext uri="{FF2B5EF4-FFF2-40B4-BE49-F238E27FC236}">
                <a16:creationId xmlns:a16="http://schemas.microsoft.com/office/drawing/2014/main" id="{8C8AAE34-C275-D42A-BBC3-D6B3900E3E46}"/>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70117" t="73491" r="-2725"/>
          <a:stretch/>
        </p:blipFill>
        <p:spPr>
          <a:xfrm>
            <a:off x="386083" y="841848"/>
            <a:ext cx="1876921" cy="1447688"/>
          </a:xfrm>
          <a:prstGeom prst="rect">
            <a:avLst/>
          </a:prstGeom>
        </p:spPr>
      </p:pic>
    </p:spTree>
    <p:custDataLst>
      <p:tags r:id="rId1"/>
    </p:custDataLst>
    <p:extLst>
      <p:ext uri="{BB962C8B-B14F-4D97-AF65-F5344CB8AC3E}">
        <p14:creationId xmlns:p14="http://schemas.microsoft.com/office/powerpoint/2010/main" val="10253858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grpSp>
        <p:nvGrpSpPr>
          <p:cNvPr id="17" name="Group 16">
            <a:extLst>
              <a:ext uri="{FF2B5EF4-FFF2-40B4-BE49-F238E27FC236}">
                <a16:creationId xmlns:a16="http://schemas.microsoft.com/office/drawing/2014/main" id="{1D8DB36B-0515-A96B-E58B-D0EF297EA079}"/>
              </a:ext>
            </a:extLst>
          </p:cNvPr>
          <p:cNvGrpSpPr/>
          <p:nvPr/>
        </p:nvGrpSpPr>
        <p:grpSpPr>
          <a:xfrm>
            <a:off x="3878390" y="0"/>
            <a:ext cx="3528371" cy="1651404"/>
            <a:chOff x="1347402" y="1596803"/>
            <a:chExt cx="3528371" cy="1651404"/>
          </a:xfrm>
        </p:grpSpPr>
        <p:grpSp>
          <p:nvGrpSpPr>
            <p:cNvPr id="18" name="Group 17">
              <a:extLst>
                <a:ext uri="{FF2B5EF4-FFF2-40B4-BE49-F238E27FC236}">
                  <a16:creationId xmlns:a16="http://schemas.microsoft.com/office/drawing/2014/main" id="{B4C5AFDA-0D1F-2EAC-06AA-05249EE75926}"/>
                </a:ext>
              </a:extLst>
            </p:cNvPr>
            <p:cNvGrpSpPr/>
            <p:nvPr/>
          </p:nvGrpSpPr>
          <p:grpSpPr>
            <a:xfrm>
              <a:off x="1347402" y="1596803"/>
              <a:ext cx="3528371" cy="1651404"/>
              <a:chOff x="1399759" y="1639297"/>
              <a:chExt cx="3528371" cy="1651404"/>
            </a:xfrm>
          </p:grpSpPr>
          <p:pic>
            <p:nvPicPr>
              <p:cNvPr id="20" name="Picture 19">
                <a:extLst>
                  <a:ext uri="{FF2B5EF4-FFF2-40B4-BE49-F238E27FC236}">
                    <a16:creationId xmlns:a16="http://schemas.microsoft.com/office/drawing/2014/main" id="{D44E62BA-D823-1C63-35B1-13D07406CC30}"/>
                  </a:ext>
                </a:extLst>
              </p:cNvPr>
              <p:cNvPicPr>
                <a:picLocks noChangeAspect="1"/>
              </p:cNvPicPr>
              <p:nvPr/>
            </p:nvPicPr>
            <p:blipFill rotWithShape="1">
              <a:blip r:embed="rId7">
                <a:extLst>
                  <a:ext uri="{28A0092B-C50C-407E-A947-70E740481C1C}">
                    <a14:useLocalDpi xmlns:a14="http://schemas.microsoft.com/office/drawing/2010/main" val="0"/>
                  </a:ext>
                </a:extLst>
              </a:blip>
              <a:srcRect l="53409" t="85305" r="23261"/>
              <a:stretch/>
            </p:blipFill>
            <p:spPr>
              <a:xfrm>
                <a:off x="1399759" y="1639297"/>
                <a:ext cx="3528371" cy="1651404"/>
              </a:xfrm>
              <a:prstGeom prst="rect">
                <a:avLst/>
              </a:prstGeom>
            </p:spPr>
          </p:pic>
          <p:sp>
            <p:nvSpPr>
              <p:cNvPr id="21" name="Rectangle 20">
                <a:extLst>
                  <a:ext uri="{FF2B5EF4-FFF2-40B4-BE49-F238E27FC236}">
                    <a16:creationId xmlns:a16="http://schemas.microsoft.com/office/drawing/2014/main" id="{EB6FE6A8-4762-1099-5550-D9FFB6A392F4}"/>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923FB562-0B41-92D2-93CD-7EF70A2B02D4}"/>
                </a:ext>
              </a:extLst>
            </p:cNvPr>
            <p:cNvSpPr txBox="1"/>
            <p:nvPr/>
          </p:nvSpPr>
          <p:spPr>
            <a:xfrm>
              <a:off x="2020338" y="2154305"/>
              <a:ext cx="23877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Gợi</a:t>
              </a:r>
              <a:r>
                <a:rPr kumimoji="0" lang="en-US" sz="40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ý</a:t>
              </a:r>
            </a:p>
          </p:txBody>
        </p:sp>
      </p:grpSp>
      <p:pic>
        <p:nvPicPr>
          <p:cNvPr id="10" name="Picture 9">
            <a:extLst>
              <a:ext uri="{FF2B5EF4-FFF2-40B4-BE49-F238E27FC236}">
                <a16:creationId xmlns:a16="http://schemas.microsoft.com/office/drawing/2014/main" id="{6020A806-28C7-D9D6-45C7-813D821A0A9B}"/>
              </a:ext>
            </a:extLst>
          </p:cNvPr>
          <p:cNvPicPr>
            <a:picLocks noChangeAspect="1"/>
          </p:cNvPicPr>
          <p:nvPr/>
        </p:nvPicPr>
        <p:blipFill rotWithShape="1">
          <a:blip r:embed="rId8">
            <a:extLst>
              <a:ext uri="{28A0092B-C50C-407E-A947-70E740481C1C}">
                <a14:useLocalDpi xmlns:a14="http://schemas.microsoft.com/office/drawing/2010/main" val="0"/>
              </a:ext>
            </a:extLst>
          </a:blip>
          <a:srcRect t="-4093" r="83764" b="-3397"/>
          <a:stretch/>
        </p:blipFill>
        <p:spPr>
          <a:xfrm>
            <a:off x="8907596" y="1142749"/>
            <a:ext cx="2594623" cy="5301231"/>
          </a:xfrm>
          <a:prstGeom prst="rect">
            <a:avLst/>
          </a:prstGeom>
        </p:spPr>
      </p:pic>
      <p:grpSp>
        <p:nvGrpSpPr>
          <p:cNvPr id="8" name="Group 7">
            <a:extLst>
              <a:ext uri="{FF2B5EF4-FFF2-40B4-BE49-F238E27FC236}">
                <a16:creationId xmlns:a16="http://schemas.microsoft.com/office/drawing/2014/main" id="{92A222BD-57B8-6E92-78F3-9C8D8D105C88}"/>
              </a:ext>
            </a:extLst>
          </p:cNvPr>
          <p:cNvGrpSpPr/>
          <p:nvPr/>
        </p:nvGrpSpPr>
        <p:grpSpPr>
          <a:xfrm>
            <a:off x="898690" y="2021840"/>
            <a:ext cx="8407869" cy="4239267"/>
            <a:chOff x="-2527669" y="2599787"/>
            <a:chExt cx="7556869" cy="2849543"/>
          </a:xfrm>
        </p:grpSpPr>
        <p:sp>
          <p:nvSpPr>
            <p:cNvPr id="28" name="Rectangle: Rounded Corners 27">
              <a:extLst>
                <a:ext uri="{FF2B5EF4-FFF2-40B4-BE49-F238E27FC236}">
                  <a16:creationId xmlns:a16="http://schemas.microsoft.com/office/drawing/2014/main" id="{CEED8588-A8FD-D8E4-97A1-43BE82C4D412}"/>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29" name="TextBox 28">
              <a:extLst>
                <a:ext uri="{FF2B5EF4-FFF2-40B4-BE49-F238E27FC236}">
                  <a16:creationId xmlns:a16="http://schemas.microsoft.com/office/drawing/2014/main" id="{CF9FA66C-087A-1101-FFAD-0974696542C9}"/>
                </a:ext>
              </a:extLst>
            </p:cNvPr>
            <p:cNvSpPr txBox="1"/>
            <p:nvPr/>
          </p:nvSpPr>
          <p:spPr>
            <a:xfrm>
              <a:off x="-2367032" y="2770795"/>
              <a:ext cx="7396232" cy="254463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cho các em HS khối lớp 2, lớp 3 tham quan phòng truyền thống.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làm báo tường chào mừng ngày Nhà giáo Việt Nam 20-11.</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thực hiện một số tiết mục Phát thanh chào mừng ngày Nhà giáo Việt Nam.</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viết, vẽ về người thấy mình yêu mến.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cuộc thi đọc thơ, kể chuyện về chủ đề thầy, cô giáo;...</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Tổ chức thực hiện các sản phẩm tri ân thầy, cô giáo;...</a:t>
              </a:r>
            </a:p>
          </p:txBody>
        </p:sp>
      </p:grpSp>
    </p:spTree>
    <p:custDataLst>
      <p:tags r:id="rId1"/>
    </p:custDataLst>
    <p:extLst>
      <p:ext uri="{BB962C8B-B14F-4D97-AF65-F5344CB8AC3E}">
        <p14:creationId xmlns:p14="http://schemas.microsoft.com/office/powerpoint/2010/main" val="40967126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pic>
        <p:nvPicPr>
          <p:cNvPr id="7" name="Picture 6" descr="A cartoon of a child holding a pencil and a notebook&#10;&#10;Description automatically generated">
            <a:extLst>
              <a:ext uri="{FF2B5EF4-FFF2-40B4-BE49-F238E27FC236}">
                <a16:creationId xmlns:a16="http://schemas.microsoft.com/office/drawing/2014/main" id="{17AD3D82-CB2A-F9D5-5022-B82B52094FB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descr="A close up of a logo&#10;&#10;Description automatically generated">
            <a:extLst>
              <a:ext uri="{FF2B5EF4-FFF2-40B4-BE49-F238E27FC236}">
                <a16:creationId xmlns:a16="http://schemas.microsoft.com/office/drawing/2014/main" id="{04EA1894-3F91-7EAC-E9BE-40E14E8F13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4792" y="864545"/>
            <a:ext cx="4948484" cy="1426353"/>
          </a:xfrm>
          <a:prstGeom prst="rect">
            <a:avLst/>
          </a:prstGeom>
        </p:spPr>
      </p:pic>
      <p:sp>
        <p:nvSpPr>
          <p:cNvPr id="9" name="Rectangle: Rounded Corners 8">
            <a:extLst>
              <a:ext uri="{FF2B5EF4-FFF2-40B4-BE49-F238E27FC236}">
                <a16:creationId xmlns:a16="http://schemas.microsoft.com/office/drawing/2014/main" id="{C9F0BD75-4F42-0166-E382-C20DDEE712DA}"/>
              </a:ext>
            </a:extLst>
          </p:cNvPr>
          <p:cNvSpPr/>
          <p:nvPr/>
        </p:nvSpPr>
        <p:spPr>
          <a:xfrm>
            <a:off x="865890" y="2454907"/>
            <a:ext cx="7715250" cy="3520591"/>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srgbClr val="002060"/>
                </a:solidFill>
                <a:latin typeface="Cambria" panose="02040503050406030204" pitchFamily="18" charset="0"/>
                <a:ea typeface="Cambria" panose="02040503050406030204" pitchFamily="18" charset="0"/>
                <a:cs typeface="Calibri" panose="020F0502020204030204" pitchFamily="34" charset="0"/>
              </a:rPr>
              <a:t>Việc đề xuất sáng kiến làm phong phú nội dung hoạt động và lựa chọn hoạt động khả thi đưa vào thực hiện là việc của người tổ chức.</a:t>
            </a:r>
          </a:p>
        </p:txBody>
      </p:sp>
    </p:spTree>
    <p:custDataLst>
      <p:tags r:id="rId1"/>
    </p:custDataLst>
    <p:extLst>
      <p:ext uri="{BB962C8B-B14F-4D97-AF65-F5344CB8AC3E}">
        <p14:creationId xmlns:p14="http://schemas.microsoft.com/office/powerpoint/2010/main" val="35264141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F0B55D46-2081-7DBF-C45B-C14590A77E57}"/>
              </a:ext>
            </a:extLst>
          </p:cNvPr>
          <p:cNvPicPr>
            <a:picLocks noChangeAspect="1"/>
          </p:cNvPicPr>
          <p:nvPr/>
        </p:nvPicPr>
        <p:blipFill rotWithShape="1">
          <a:blip r:embed="rId7">
            <a:extLst>
              <a:ext uri="{28A0092B-C50C-407E-A947-70E740481C1C}">
                <a14:useLocalDpi xmlns:a14="http://schemas.microsoft.com/office/drawing/2010/main" val="0"/>
              </a:ext>
            </a:extLst>
          </a:blip>
          <a:srcRect l="31648" t="32979" r="52116" b="583"/>
          <a:stretch/>
        </p:blipFill>
        <p:spPr>
          <a:xfrm>
            <a:off x="3938433" y="2915027"/>
            <a:ext cx="2594623" cy="3276606"/>
          </a:xfrm>
          <a:prstGeom prst="rect">
            <a:avLst/>
          </a:prstGeom>
        </p:spPr>
      </p:pic>
      <p:pic>
        <p:nvPicPr>
          <p:cNvPr id="14" name="Picture 13">
            <a:extLst>
              <a:ext uri="{FF2B5EF4-FFF2-40B4-BE49-F238E27FC236}">
                <a16:creationId xmlns:a16="http://schemas.microsoft.com/office/drawing/2014/main" id="{C51AB6E9-DF23-6C49-262A-D84B3A8E4726}"/>
              </a:ext>
            </a:extLst>
          </p:cNvPr>
          <p:cNvPicPr>
            <a:picLocks noChangeAspect="1"/>
          </p:cNvPicPr>
          <p:nvPr/>
        </p:nvPicPr>
        <p:blipFill rotWithShape="1">
          <a:blip r:embed="rId7">
            <a:extLst>
              <a:ext uri="{28A0092B-C50C-407E-A947-70E740481C1C}">
                <a14:useLocalDpi xmlns:a14="http://schemas.microsoft.com/office/drawing/2010/main" val="0"/>
              </a:ext>
            </a:extLst>
          </a:blip>
          <a:srcRect l="49332" t="33537" r="34432" b="25"/>
          <a:stretch/>
        </p:blipFill>
        <p:spPr>
          <a:xfrm>
            <a:off x="6031902" y="2849279"/>
            <a:ext cx="2594623" cy="3276606"/>
          </a:xfrm>
          <a:prstGeom prst="rect">
            <a:avLst/>
          </a:prstGeom>
        </p:spPr>
      </p:pic>
      <p:pic>
        <p:nvPicPr>
          <p:cNvPr id="15" name="Picture 14">
            <a:extLst>
              <a:ext uri="{FF2B5EF4-FFF2-40B4-BE49-F238E27FC236}">
                <a16:creationId xmlns:a16="http://schemas.microsoft.com/office/drawing/2014/main" id="{4C306D1D-442C-CDA0-0041-FB82228C5C13}"/>
              </a:ext>
            </a:extLst>
          </p:cNvPr>
          <p:cNvPicPr>
            <a:picLocks noChangeAspect="1"/>
          </p:cNvPicPr>
          <p:nvPr/>
        </p:nvPicPr>
        <p:blipFill rotWithShape="1">
          <a:blip r:embed="rId7">
            <a:extLst>
              <a:ext uri="{28A0092B-C50C-407E-A947-70E740481C1C}">
                <a14:useLocalDpi xmlns:a14="http://schemas.microsoft.com/office/drawing/2010/main" val="0"/>
              </a:ext>
            </a:extLst>
          </a:blip>
          <a:srcRect l="68011" t="33561" r="15753" b="1"/>
          <a:stretch/>
        </p:blipFill>
        <p:spPr>
          <a:xfrm>
            <a:off x="7914879" y="2748527"/>
            <a:ext cx="2594623" cy="3276606"/>
          </a:xfrm>
          <a:prstGeom prst="rect">
            <a:avLst/>
          </a:prstGeom>
        </p:spPr>
      </p:pic>
      <p:pic>
        <p:nvPicPr>
          <p:cNvPr id="16" name="Picture 15">
            <a:extLst>
              <a:ext uri="{FF2B5EF4-FFF2-40B4-BE49-F238E27FC236}">
                <a16:creationId xmlns:a16="http://schemas.microsoft.com/office/drawing/2014/main" id="{E1036997-F551-768E-1BFC-6A12633C573A}"/>
              </a:ext>
            </a:extLst>
          </p:cNvPr>
          <p:cNvPicPr>
            <a:picLocks noChangeAspect="1"/>
          </p:cNvPicPr>
          <p:nvPr/>
        </p:nvPicPr>
        <p:blipFill rotWithShape="1">
          <a:blip r:embed="rId7">
            <a:extLst>
              <a:ext uri="{28A0092B-C50C-407E-A947-70E740481C1C}">
                <a14:useLocalDpi xmlns:a14="http://schemas.microsoft.com/office/drawing/2010/main" val="0"/>
              </a:ext>
            </a:extLst>
          </a:blip>
          <a:srcRect l="86956" t="32121" r="-3192" b="1441"/>
          <a:stretch/>
        </p:blipFill>
        <p:spPr>
          <a:xfrm>
            <a:off x="2095656" y="2849279"/>
            <a:ext cx="2594623" cy="3276606"/>
          </a:xfrm>
          <a:prstGeom prst="rect">
            <a:avLst/>
          </a:prstGeom>
        </p:spPr>
      </p:pic>
      <p:grpSp>
        <p:nvGrpSpPr>
          <p:cNvPr id="4" name="Group 3">
            <a:extLst>
              <a:ext uri="{FF2B5EF4-FFF2-40B4-BE49-F238E27FC236}">
                <a16:creationId xmlns:a16="http://schemas.microsoft.com/office/drawing/2014/main" id="{BE344E98-A192-B922-E2A3-D64E399C2D39}"/>
              </a:ext>
            </a:extLst>
          </p:cNvPr>
          <p:cNvGrpSpPr/>
          <p:nvPr/>
        </p:nvGrpSpPr>
        <p:grpSpPr>
          <a:xfrm>
            <a:off x="2051108" y="1134239"/>
            <a:ext cx="8362892" cy="1558161"/>
            <a:chOff x="149417" y="2619739"/>
            <a:chExt cx="3119417" cy="3021996"/>
          </a:xfrm>
        </p:grpSpPr>
        <p:sp>
          <p:nvSpPr>
            <p:cNvPr id="5" name="Rectangle: Rounded Corners 4">
              <a:extLst>
                <a:ext uri="{FF2B5EF4-FFF2-40B4-BE49-F238E27FC236}">
                  <a16:creationId xmlns:a16="http://schemas.microsoft.com/office/drawing/2014/main" id="{D3CD4F58-6D06-ACA8-01D5-05FFEC8E9A29}"/>
                </a:ext>
              </a:extLst>
            </p:cNvPr>
            <p:cNvSpPr/>
            <p:nvPr/>
          </p:nvSpPr>
          <p:spPr>
            <a:xfrm>
              <a:off x="149417" y="2619739"/>
              <a:ext cx="3119415" cy="3021996"/>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TextBox 6">
              <a:extLst>
                <a:ext uri="{FF2B5EF4-FFF2-40B4-BE49-F238E27FC236}">
                  <a16:creationId xmlns:a16="http://schemas.microsoft.com/office/drawing/2014/main" id="{7C8EE6F8-4413-4F86-C06D-4D57D81C8A1B}"/>
                </a:ext>
              </a:extLst>
            </p:cNvPr>
            <p:cNvSpPr txBox="1"/>
            <p:nvPr/>
          </p:nvSpPr>
          <p:spPr>
            <a:xfrm>
              <a:off x="149418" y="2699575"/>
              <a:ext cx="3119416" cy="2566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Hoạt động 2: Lập kế hoạch tổ chức hoạt động mà lớp đã lựa chọn. </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spTree>
    <p:custDataLst>
      <p:tags r:id="rId1"/>
    </p:custDataLst>
    <p:extLst>
      <p:ext uri="{BB962C8B-B14F-4D97-AF65-F5344CB8AC3E}">
        <p14:creationId xmlns:p14="http://schemas.microsoft.com/office/powerpoint/2010/main" val="25796228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0"/>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id="{D550D87E-492B-9773-02CD-2151FF5B8E9E}"/>
              </a:ext>
            </a:extLst>
          </p:cNvPr>
          <p:cNvGrpSpPr/>
          <p:nvPr/>
        </p:nvGrpSpPr>
        <p:grpSpPr>
          <a:xfrm>
            <a:off x="661095" y="2781693"/>
            <a:ext cx="3886805" cy="3667512"/>
            <a:chOff x="488375" y="2192413"/>
            <a:chExt cx="3886805" cy="3667512"/>
          </a:xfrm>
        </p:grpSpPr>
        <p:pic>
          <p:nvPicPr>
            <p:cNvPr id="10" name="图片 35">
              <a:extLst>
                <a:ext uri="{FF2B5EF4-FFF2-40B4-BE49-F238E27FC236}">
                  <a16:creationId xmlns:a16="http://schemas.microsoft.com/office/drawing/2014/main" id="{300C4EF8-FCE4-B0FF-8597-0C0911DA244C}"/>
                </a:ext>
              </a:extLst>
            </p:cNvPr>
            <p:cNvPicPr>
              <a:picLocks noChangeAspect="1"/>
            </p:cNvPicPr>
            <p:nvPr/>
          </p:nvPicPr>
          <p:blipFill>
            <a:blip r:embed="rId7"/>
            <a:stretch>
              <a:fillRect/>
            </a:stretch>
          </p:blipFill>
          <p:spPr>
            <a:xfrm>
              <a:off x="488375" y="2192413"/>
              <a:ext cx="3862971" cy="3055220"/>
            </a:xfrm>
            <a:prstGeom prst="rect">
              <a:avLst/>
            </a:prstGeom>
          </p:spPr>
        </p:pic>
        <p:sp>
          <p:nvSpPr>
            <p:cNvPr id="11" name="Rectangle 10">
              <a:extLst>
                <a:ext uri="{FF2B5EF4-FFF2-40B4-BE49-F238E27FC236}">
                  <a16:creationId xmlns:a16="http://schemas.microsoft.com/office/drawing/2014/main" id="{2E5E55DB-F1F3-8D17-2C1B-CA13595F034F}"/>
                </a:ext>
              </a:extLst>
            </p:cNvPr>
            <p:cNvSpPr/>
            <p:nvPr/>
          </p:nvSpPr>
          <p:spPr>
            <a:xfrm>
              <a:off x="650240" y="5184099"/>
              <a:ext cx="3724940" cy="675826"/>
            </a:xfrm>
            <a:prstGeom prst="rect">
              <a:avLst/>
            </a:prstGeom>
            <a:solidFill>
              <a:schemeClr val="accent2">
                <a:lumMod val="60000"/>
                <a:lumOff val="40000"/>
              </a:schemeClr>
            </a:solidFill>
            <a:ln w="38100">
              <a:solidFill>
                <a:schemeClr val="tx1"/>
              </a:solidFill>
              <a:prstDash val="lgDash"/>
            </a:ln>
          </p:spPr>
          <p:txBody>
            <a:bodyPr wrap="square">
              <a:spAutoFit/>
            </a:bodyPr>
            <a:lstStyle/>
            <a:p>
              <a:pPr algn="ctr">
                <a:lnSpc>
                  <a:spcPct val="120000"/>
                </a:lnSpc>
                <a:spcAft>
                  <a:spcPts val="0"/>
                </a:spcAft>
              </a:pP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Thảo</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luận</a:t>
              </a:r>
              <a:r>
                <a:rPr lang="en-US" sz="3600" b="1" dirty="0">
                  <a:latin typeface="#9Slide04 SFU Fenice Regular" panose="00000400000000000000" pitchFamily="2" charset="0"/>
                  <a:ea typeface="Times New Roman" panose="02020603050405020304" pitchFamily="18" charset="0"/>
                  <a:cs typeface="Arial" panose="020B0604020202020204" pitchFamily="34" charset="0"/>
                </a:rPr>
                <a:t> </a:t>
              </a:r>
              <a:r>
                <a:rPr lang="en-US" sz="3600" b="1" dirty="0" err="1">
                  <a:latin typeface="#9Slide04 SFU Fenice Regular" panose="00000400000000000000" pitchFamily="2" charset="0"/>
                  <a:ea typeface="Times New Roman" panose="02020603050405020304" pitchFamily="18" charset="0"/>
                  <a:cs typeface="Arial" panose="020B0604020202020204" pitchFamily="34" charset="0"/>
                </a:rPr>
                <a:t>nhóm</a:t>
              </a:r>
              <a:endParaRPr lang="en-US" sz="3200" b="1" dirty="0">
                <a:effectLst/>
                <a:latin typeface="#9Slide04 SFU Fenice Regular" panose="00000400000000000000" pitchFamily="2" charset="0"/>
                <a:ea typeface="Times New Roman" panose="02020603050405020304" pitchFamily="18" charset="0"/>
                <a:cs typeface="Arial" panose="020B0604020202020204" pitchFamily="34" charset="0"/>
              </a:endParaRPr>
            </a:p>
          </p:txBody>
        </p:sp>
      </p:grpSp>
      <p:grpSp>
        <p:nvGrpSpPr>
          <p:cNvPr id="13" name="Group 12">
            <a:extLst>
              <a:ext uri="{FF2B5EF4-FFF2-40B4-BE49-F238E27FC236}">
                <a16:creationId xmlns:a16="http://schemas.microsoft.com/office/drawing/2014/main" id="{58E96923-7AFD-E574-6FE1-891CBE9853D6}"/>
              </a:ext>
            </a:extLst>
          </p:cNvPr>
          <p:cNvGrpSpPr/>
          <p:nvPr/>
        </p:nvGrpSpPr>
        <p:grpSpPr>
          <a:xfrm>
            <a:off x="4338319" y="1056134"/>
            <a:ext cx="7122161" cy="3938454"/>
            <a:chOff x="-2527669" y="2599787"/>
            <a:chExt cx="7567664" cy="2984557"/>
          </a:xfrm>
        </p:grpSpPr>
        <p:sp>
          <p:nvSpPr>
            <p:cNvPr id="15" name="Rectangle: Rounded Corners 14">
              <a:extLst>
                <a:ext uri="{FF2B5EF4-FFF2-40B4-BE49-F238E27FC236}">
                  <a16:creationId xmlns:a16="http://schemas.microsoft.com/office/drawing/2014/main" id="{36D4882A-F837-6C27-6B7D-31BE050E055C}"/>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等线"/>
                <a:ea typeface="+mn-ea"/>
                <a:cs typeface="+mn-cs"/>
              </a:endParaRPr>
            </a:p>
          </p:txBody>
        </p:sp>
        <p:sp>
          <p:nvSpPr>
            <p:cNvPr id="16" name="TextBox 15">
              <a:extLst>
                <a:ext uri="{FF2B5EF4-FFF2-40B4-BE49-F238E27FC236}">
                  <a16:creationId xmlns:a16="http://schemas.microsoft.com/office/drawing/2014/main" id="{86EFE791-0C7B-00D6-F407-92990C594EC8}"/>
                </a:ext>
              </a:extLst>
            </p:cNvPr>
            <p:cNvSpPr txBox="1"/>
            <p:nvPr/>
          </p:nvSpPr>
          <p:spPr>
            <a:xfrm>
              <a:off x="-2356237" y="2638667"/>
              <a:ext cx="7396232" cy="294567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Những việc cần làm cho hoạt động nhóm: lựa chọn, lập kế hoạch.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Lựa chọn tập thể lớp để hợp tác trong việc tổ chức hoạt động.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Phân công nhiệm vụ cho các nhóm, các thành viên.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Đưa ra thời gian thực hiện, thời gian hoàn thành...</a:t>
              </a:r>
            </a:p>
          </p:txBody>
        </p:sp>
      </p:grpSp>
    </p:spTree>
    <p:custDataLst>
      <p:tags r:id="rId1"/>
    </p:custDataLst>
    <p:extLst>
      <p:ext uri="{BB962C8B-B14F-4D97-AF65-F5344CB8AC3E}">
        <p14:creationId xmlns:p14="http://schemas.microsoft.com/office/powerpoint/2010/main" val="35170595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996BD63-E6EA-4EA3-BD40-2BDA131AD15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1\uFFFD6\u0004{BC4A579C-AF06-4DA4-871F-1E7D10FCAD03}&quot;,&quot;D:\\GA mới 2024-2025\\PPT HĐTN 5.1\\HDTN -TUẦN 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HĐTN TUẦN 9 - Li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E50E565-F64A-4C30-A1A7-D5BC81D8D1C3}:338"/>
</p:tagLst>
</file>

<file path=ppt/tags/tag11.xml><?xml version="1.0" encoding="utf-8"?>
<p:tagLst xmlns:a="http://schemas.openxmlformats.org/drawingml/2006/main" xmlns:r="http://schemas.openxmlformats.org/officeDocument/2006/relationships" xmlns:p="http://schemas.openxmlformats.org/presentationml/2006/main">
  <p:tag name="GENSWF_SLIDE_UID" val="{F42EE95A-FADE-41DC-A023-6F85602D8112}:341"/>
</p:tagLst>
</file>

<file path=ppt/tags/tag2.xml><?xml version="1.0" encoding="utf-8"?>
<p:tagLst xmlns:a="http://schemas.openxmlformats.org/drawingml/2006/main" xmlns:r="http://schemas.openxmlformats.org/officeDocument/2006/relationships" xmlns:p="http://schemas.openxmlformats.org/presentationml/2006/main">
  <p:tag name="GENSWF_SLIDE_UID" val="{CA37CDD4-1DD0-42BE-9BDB-583D7E0470F3}:324"/>
</p:tagLst>
</file>

<file path=ppt/tags/tag3.xml><?xml version="1.0" encoding="utf-8"?>
<p:tagLst xmlns:a="http://schemas.openxmlformats.org/drawingml/2006/main" xmlns:r="http://schemas.openxmlformats.org/officeDocument/2006/relationships" xmlns:p="http://schemas.openxmlformats.org/presentationml/2006/main">
  <p:tag name="GENSWF_SLIDE_UID" val="{34DF137C-E5BA-4351-99E2-9B88251732F6}:291"/>
</p:tagLst>
</file>

<file path=ppt/tags/tag4.xml><?xml version="1.0" encoding="utf-8"?>
<p:tagLst xmlns:a="http://schemas.openxmlformats.org/drawingml/2006/main" xmlns:r="http://schemas.openxmlformats.org/officeDocument/2006/relationships" xmlns:p="http://schemas.openxmlformats.org/presentationml/2006/main">
  <p:tag name="GENSWF_SLIDE_UID" val="{1193947F-DA1D-42D3-BDD8-95B85078BF39}:293"/>
</p:tagLst>
</file>

<file path=ppt/tags/tag5.xml><?xml version="1.0" encoding="utf-8"?>
<p:tagLst xmlns:a="http://schemas.openxmlformats.org/drawingml/2006/main" xmlns:r="http://schemas.openxmlformats.org/officeDocument/2006/relationships" xmlns:p="http://schemas.openxmlformats.org/presentationml/2006/main">
  <p:tag name="GENSWF_SLIDE_UID" val="{EA9D52B7-86B8-4A6A-B95E-E785C87E9143}:330"/>
</p:tagLst>
</file>

<file path=ppt/tags/tag6.xml><?xml version="1.0" encoding="utf-8"?>
<p:tagLst xmlns:a="http://schemas.openxmlformats.org/drawingml/2006/main" xmlns:r="http://schemas.openxmlformats.org/officeDocument/2006/relationships" xmlns:p="http://schemas.openxmlformats.org/presentationml/2006/main">
  <p:tag name="GENSWF_SLIDE_UID" val="{EF64C0A6-D408-486C-B6B3-94B0E6BF7E13}:334"/>
</p:tagLst>
</file>

<file path=ppt/tags/tag7.xml><?xml version="1.0" encoding="utf-8"?>
<p:tagLst xmlns:a="http://schemas.openxmlformats.org/drawingml/2006/main" xmlns:r="http://schemas.openxmlformats.org/officeDocument/2006/relationships" xmlns:p="http://schemas.openxmlformats.org/presentationml/2006/main">
  <p:tag name="GENSWF_SLIDE_UID" val="{6546C6A8-509D-4352-AF07-687F1B8EEEF5}:329"/>
</p:tagLst>
</file>

<file path=ppt/tags/tag8.xml><?xml version="1.0" encoding="utf-8"?>
<p:tagLst xmlns:a="http://schemas.openxmlformats.org/drawingml/2006/main" xmlns:r="http://schemas.openxmlformats.org/officeDocument/2006/relationships" xmlns:p="http://schemas.openxmlformats.org/presentationml/2006/main">
  <p:tag name="GENSWF_SLIDE_UID" val="{A2BF1E21-5851-48D4-B605-B28E2152CCD2}:336"/>
</p:tagLst>
</file>

<file path=ppt/tags/tag9.xml><?xml version="1.0" encoding="utf-8"?>
<p:tagLst xmlns:a="http://schemas.openxmlformats.org/drawingml/2006/main" xmlns:r="http://schemas.openxmlformats.org/officeDocument/2006/relationships" xmlns:p="http://schemas.openxmlformats.org/presentationml/2006/main">
  <p:tag name="GENSWF_SLIDE_UID" val="{83A8C7B5-EC59-42C4-AB09-3B46F06B40F4}:337"/>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459</Words>
  <Application>Microsoft Office PowerPoint</Application>
  <PresentationFormat>Widescreen</PresentationFormat>
  <Paragraphs>32</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#9Slide04 SFU Fenice Regular</vt:lpstr>
      <vt:lpstr>Arial</vt:lpstr>
      <vt:lpstr>Calibri</vt:lpstr>
      <vt:lpstr>Cambria</vt:lpstr>
      <vt:lpstr>等线</vt:lpstr>
      <vt:lpstr>Times New Roman</vt:lpstr>
      <vt:lpstr>字魂105号-简雅黑</vt:lpstr>
      <vt:lpstr>字魂59号-创粗黑</vt:lpstr>
      <vt:lpstr>思源黑体 CN Bold</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HĐTN TUẦN 9 - Linh</dc:title>
  <dc:creator>Thao Tran</dc:creator>
  <cp:lastModifiedBy>STD</cp:lastModifiedBy>
  <cp:revision>31</cp:revision>
  <dcterms:created xsi:type="dcterms:W3CDTF">2024-08-02T02:04:25Z</dcterms:created>
  <dcterms:modified xsi:type="dcterms:W3CDTF">2024-11-02T08:17:56Z</dcterms:modified>
</cp:coreProperties>
</file>