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5"/>
  </p:notesMasterIdLst>
  <p:sldIdLst>
    <p:sldId id="266" r:id="rId3"/>
    <p:sldId id="260" r:id="rId4"/>
    <p:sldId id="256" r:id="rId5"/>
    <p:sldId id="277" r:id="rId6"/>
    <p:sldId id="269" r:id="rId7"/>
    <p:sldId id="267" r:id="rId8"/>
    <p:sldId id="375" r:id="rId9"/>
    <p:sldId id="378" r:id="rId10"/>
    <p:sldId id="374" r:id="rId11"/>
    <p:sldId id="379" r:id="rId12"/>
    <p:sldId id="380" r:id="rId13"/>
    <p:sldId id="350" r:id="rId14"/>
  </p:sldIdLst>
  <p:sldSz cx="18288000" cy="10287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1</a:t>
            </a:fld>
            <a:endParaRPr lang="en-US"/>
          </a:p>
        </p:txBody>
      </p:sp>
    </p:spTree>
    <p:extLst>
      <p:ext uri="{BB962C8B-B14F-4D97-AF65-F5344CB8AC3E}">
        <p14:creationId xmlns:p14="http://schemas.microsoft.com/office/powerpoint/2010/main" val="73058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9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11</a:t>
            </a:fld>
            <a:endParaRPr lang="en-US"/>
          </a:p>
        </p:txBody>
      </p:sp>
    </p:spTree>
    <p:extLst>
      <p:ext uri="{BB962C8B-B14F-4D97-AF65-F5344CB8AC3E}">
        <p14:creationId xmlns:p14="http://schemas.microsoft.com/office/powerpoint/2010/main" val="34488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95032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373969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4</a:t>
            </a:fld>
            <a:endParaRPr lang="en-US"/>
          </a:p>
        </p:txBody>
      </p:sp>
    </p:spTree>
    <p:extLst>
      <p:ext uri="{BB962C8B-B14F-4D97-AF65-F5344CB8AC3E}">
        <p14:creationId xmlns:p14="http://schemas.microsoft.com/office/powerpoint/2010/main" val="168063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5</a:t>
            </a:fld>
            <a:endParaRPr lang="en-US"/>
          </a:p>
        </p:txBody>
      </p:sp>
    </p:spTree>
    <p:extLst>
      <p:ext uri="{BB962C8B-B14F-4D97-AF65-F5344CB8AC3E}">
        <p14:creationId xmlns:p14="http://schemas.microsoft.com/office/powerpoint/2010/main" val="162333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6</a:t>
            </a:fld>
            <a:endParaRPr lang="en-US"/>
          </a:p>
        </p:txBody>
      </p:sp>
    </p:spTree>
    <p:extLst>
      <p:ext uri="{BB962C8B-B14F-4D97-AF65-F5344CB8AC3E}">
        <p14:creationId xmlns:p14="http://schemas.microsoft.com/office/powerpoint/2010/main" val="387804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7</a:t>
            </a:fld>
            <a:endParaRPr lang="en-US"/>
          </a:p>
        </p:txBody>
      </p:sp>
    </p:spTree>
    <p:extLst>
      <p:ext uri="{BB962C8B-B14F-4D97-AF65-F5344CB8AC3E}">
        <p14:creationId xmlns:p14="http://schemas.microsoft.com/office/powerpoint/2010/main" val="236880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232509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43975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15.sv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0.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1.svg"/><Relationship Id="rId3" Type="http://schemas.openxmlformats.org/officeDocument/2006/relationships/notesSlide" Target="../notesSlides/notesSlide3.xml"/><Relationship Id="rId7" Type="http://schemas.openxmlformats.org/officeDocument/2006/relationships/image" Target="../media/image26.svg"/><Relationship Id="rId12"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24.svg"/><Relationship Id="rId15" Type="http://schemas.openxmlformats.org/officeDocument/2006/relationships/image" Target="../media/image21.png"/><Relationship Id="rId10"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15.svg"/><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notesSlide" Target="../notesSlides/notesSlide8.xml"/><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25.png"/><Relationship Id="rId2" Type="http://schemas.openxmlformats.org/officeDocument/2006/relationships/slideLayout" Target="../slideLayouts/slideLayout7.xml"/><Relationship Id="rId16" Type="http://schemas.openxmlformats.org/officeDocument/2006/relationships/image" Target="../media/image15.svg"/><Relationship Id="rId1" Type="http://schemas.openxmlformats.org/officeDocument/2006/relationships/tags" Target="../tags/tag9.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7"/>
          <a:stretch>
            <a:fillRect/>
          </a:stretch>
        </p:blipFill>
        <p:spPr>
          <a:xfrm>
            <a:off x="3124200" y="3543300"/>
            <a:ext cx="11754107" cy="370059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5316200" cy="2209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7743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4"/>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6260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custDataLst>
      <p:tags r:id="rId1"/>
    </p:custDataLst>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7"/>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696200" y="1181100"/>
            <a:ext cx="9372600" cy="8382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8"/>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9"/>
          <a:stretch>
            <a:fillRect/>
          </a:stretch>
        </p:blipFill>
        <p:spPr>
          <a:xfrm>
            <a:off x="914400" y="2857500"/>
            <a:ext cx="5791702" cy="252396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8"/>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1"/>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4"/>
          <a:stretch>
            <a:fillRect/>
          </a:stretch>
        </p:blipFill>
        <p:spPr>
          <a:xfrm>
            <a:off x="2362200" y="3695700"/>
            <a:ext cx="12668586" cy="2901948"/>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5"/>
          <a:stretch>
            <a:fillRect/>
          </a:stretch>
        </p:blipFill>
        <p:spPr>
          <a:xfrm>
            <a:off x="6781800" y="2324100"/>
            <a:ext cx="3755461" cy="12132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7"/>
          <a:stretch>
            <a:fillRect/>
          </a:stretch>
        </p:blipFill>
        <p:spPr>
          <a:xfrm>
            <a:off x="3352800" y="3390900"/>
            <a:ext cx="10735986" cy="3700593"/>
          </a:xfrm>
          <a:prstGeom prst="rect">
            <a:avLst/>
          </a:prstGeom>
        </p:spPr>
      </p:pic>
    </p:spTree>
    <p:custDataLst>
      <p:tags r:id="rId1"/>
    </p:custDataLst>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5"/>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8"/>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4"/>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a:stretch/>
        </p:blipFill>
        <p:spPr>
          <a:xfrm>
            <a:off x="20" y="10"/>
            <a:ext cx="18287980" cy="10286990"/>
          </a:xfrm>
          <a:prstGeom prst="rect">
            <a:avLst/>
          </a:prstGeom>
          <a:noFill/>
        </p:spPr>
      </p:pic>
    </p:spTree>
    <p:custDataLst>
      <p:tags r:id="rId1"/>
    </p:custDataLst>
    <p:extLst>
      <p:ext uri="{BB962C8B-B14F-4D97-AF65-F5344CB8AC3E}">
        <p14:creationId xmlns:p14="http://schemas.microsoft.com/office/powerpoint/2010/main" val="27749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17"/>
          <a:stretch>
            <a:fillRect/>
          </a:stretch>
        </p:blipFill>
        <p:spPr>
          <a:xfrm>
            <a:off x="3352800" y="3543300"/>
            <a:ext cx="10876207" cy="3694496"/>
          </a:xfrm>
          <a:prstGeom prst="rect">
            <a:avLst/>
          </a:prstGeom>
        </p:spPr>
      </p:pic>
    </p:spTree>
    <p:custDataLst>
      <p:tags r:id="rId1"/>
    </p:custDataLst>
    <p:extLst>
      <p:ext uri="{BB962C8B-B14F-4D97-AF65-F5344CB8AC3E}">
        <p14:creationId xmlns:p14="http://schemas.microsoft.com/office/powerpoint/2010/main" val="29822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custDataLst>
      <p:tags r:id="rId1"/>
    </p:custDataLst>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T2.BÀI 9- THÁI"/>
  <p:tag name="ISPRING_ULTRA_SCORM_COURSE_ID" val="A824E258-C212-4151-967C-C1AC65673C4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p1\uFFFD&amp;{1ECC1996-6687-4CA2-8998-E67CAAB3E8CC}&quot;,&quot;C:\\Users\\HP\\AppData\\Local\\Temp\\Rar$DIa13360.1404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BÀI 9- THÁ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5145136-D251-4FFE-BCEF-2FD30333DDDD}:374"/>
</p:tagLst>
</file>

<file path=ppt/tags/tag11.xml><?xml version="1.0" encoding="utf-8"?>
<p:tagLst xmlns:a="http://schemas.openxmlformats.org/drawingml/2006/main" xmlns:r="http://schemas.openxmlformats.org/officeDocument/2006/relationships" xmlns:p="http://schemas.openxmlformats.org/presentationml/2006/main">
  <p:tag name="GENSWF_SLIDE_UID" val="{B53722F9-E0D9-4EF1-A97F-52D9B17030FB}:379"/>
</p:tagLst>
</file>

<file path=ppt/tags/tag12.xml><?xml version="1.0" encoding="utf-8"?>
<p:tagLst xmlns:a="http://schemas.openxmlformats.org/drawingml/2006/main" xmlns:r="http://schemas.openxmlformats.org/officeDocument/2006/relationships" xmlns:p="http://schemas.openxmlformats.org/presentationml/2006/main">
  <p:tag name="GENSWF_SLIDE_UID" val="{A63F154C-55F8-424B-8574-59C8C2E955CF}:380"/>
</p:tagLst>
</file>

<file path=ppt/tags/tag13.xml><?xml version="1.0" encoding="utf-8"?>
<p:tagLst xmlns:a="http://schemas.openxmlformats.org/drawingml/2006/main" xmlns:r="http://schemas.openxmlformats.org/officeDocument/2006/relationships" xmlns:p="http://schemas.openxmlformats.org/presentationml/2006/main">
  <p:tag name="GENSWF_SLIDE_UID" val="{79551583-F9B1-4C25-9345-53A1CF23E388}:350"/>
</p:tagLst>
</file>

<file path=ppt/tags/tag2.xml><?xml version="1.0" encoding="utf-8"?>
<p:tagLst xmlns:a="http://schemas.openxmlformats.org/drawingml/2006/main" xmlns:r="http://schemas.openxmlformats.org/officeDocument/2006/relationships" xmlns:p="http://schemas.openxmlformats.org/presentationml/2006/main">
  <p:tag name="GENSWF_SLIDE_UID" val="{83A96705-88F1-4755-A5B1-B421F6BE6AD0}:266"/>
</p:tagLst>
</file>

<file path=ppt/tags/tag3.xml><?xml version="1.0" encoding="utf-8"?>
<p:tagLst xmlns:a="http://schemas.openxmlformats.org/drawingml/2006/main" xmlns:r="http://schemas.openxmlformats.org/officeDocument/2006/relationships" xmlns:p="http://schemas.openxmlformats.org/presentationml/2006/main">
  <p:tag name="GENSWF_SLIDE_UID" val="{EA55D62F-D0D6-492E-8158-290D726B31F4}:260"/>
</p:tagLst>
</file>

<file path=ppt/tags/tag4.xml><?xml version="1.0" encoding="utf-8"?>
<p:tagLst xmlns:a="http://schemas.openxmlformats.org/drawingml/2006/main" xmlns:r="http://schemas.openxmlformats.org/officeDocument/2006/relationships" xmlns:p="http://schemas.openxmlformats.org/presentationml/2006/main">
  <p:tag name="GENSWF_SLIDE_UID" val="{00EA24BB-FF5B-4B15-A6DA-20ABDD65EC8A}:256"/>
</p:tagLst>
</file>

<file path=ppt/tags/tag5.xml><?xml version="1.0" encoding="utf-8"?>
<p:tagLst xmlns:a="http://schemas.openxmlformats.org/drawingml/2006/main" xmlns:r="http://schemas.openxmlformats.org/officeDocument/2006/relationships" xmlns:p="http://schemas.openxmlformats.org/presentationml/2006/main">
  <p:tag name="GENSWF_SLIDE_UID" val="{2437C3A0-EEAC-4BEC-A4BA-6024CC7FF58C}:277"/>
</p:tagLst>
</file>

<file path=ppt/tags/tag6.xml><?xml version="1.0" encoding="utf-8"?>
<p:tagLst xmlns:a="http://schemas.openxmlformats.org/drawingml/2006/main" xmlns:r="http://schemas.openxmlformats.org/officeDocument/2006/relationships" xmlns:p="http://schemas.openxmlformats.org/presentationml/2006/main">
  <p:tag name="GENSWF_SLIDE_UID" val="{D06282C0-4640-4A87-8415-7EC6FD6EDABC}:269"/>
</p:tagLst>
</file>

<file path=ppt/tags/tag7.xml><?xml version="1.0" encoding="utf-8"?>
<p:tagLst xmlns:a="http://schemas.openxmlformats.org/drawingml/2006/main" xmlns:r="http://schemas.openxmlformats.org/officeDocument/2006/relationships" xmlns:p="http://schemas.openxmlformats.org/presentationml/2006/main">
  <p:tag name="GENSWF_SLIDE_UID" val="{61B8F607-8604-410A-8270-F42F16E94014}:267"/>
</p:tagLst>
</file>

<file path=ppt/tags/tag8.xml><?xml version="1.0" encoding="utf-8"?>
<p:tagLst xmlns:a="http://schemas.openxmlformats.org/drawingml/2006/main" xmlns:r="http://schemas.openxmlformats.org/officeDocument/2006/relationships" xmlns:p="http://schemas.openxmlformats.org/presentationml/2006/main">
  <p:tag name="GENSWF_SLIDE_UID" val="{17B4A4E0-213F-4D20-9F98-4485CE29B454}:375"/>
</p:tagLst>
</file>

<file path=ppt/tags/tag9.xml><?xml version="1.0" encoding="utf-8"?>
<p:tagLst xmlns:a="http://schemas.openxmlformats.org/drawingml/2006/main" xmlns:r="http://schemas.openxmlformats.org/officeDocument/2006/relationships" xmlns:p="http://schemas.openxmlformats.org/presentationml/2006/main">
  <p:tag name="GENSWF_SLIDE_UID" val="{FD90E1C5-EDD5-4045-A588-AA5A2B28789A}:3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351</Words>
  <Application>Microsoft Office PowerPoint</Application>
  <PresentationFormat>Custom</PresentationFormat>
  <Paragraphs>29</Paragraphs>
  <Slides>12</Slides>
  <Notes>12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Arial-Rounded</vt:lpstr>
      <vt:lpstr>Calibri</vt:lpstr>
      <vt:lpstr>Cambria</vt:lpstr>
      <vt:lpstr>等线</vt:lpstr>
      <vt:lpstr>等线 Light</vt:lpstr>
      <vt:lpstr>Sukar Heavy</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T2.BÀI 9- THÁI</dc:title>
  <dc:creator>thao</dc:creator>
  <cp:lastModifiedBy>Admin</cp:lastModifiedBy>
  <cp:revision>33</cp:revision>
  <dcterms:created xsi:type="dcterms:W3CDTF">2006-08-16T00:00:00Z</dcterms:created>
  <dcterms:modified xsi:type="dcterms:W3CDTF">2024-11-02T02:04:14Z</dcterms:modified>
  <dc:identifier>DAGGBMTwqNQ</dc:identifier>
</cp:coreProperties>
</file>