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97" r:id="rId10"/>
    <p:sldId id="29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E2CA-419E-4943-8B6A-862E80079BF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6B145-E37D-4F53-B302-DBA36474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8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B145-E37D-4F53-B302-DBA364749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8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B9DCE34-1627-2348-DBE0-A7A8AC1C5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EA8C-8CB6-4F77-BDF2-A323C3F73E1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65805-1BFD-4CD6-AE29-77B88DE9D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1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79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audio" Target="../media/media2.mp3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5" Type="http://schemas.openxmlformats.org/officeDocument/2006/relationships/audio" Target="../media/media2.mp3"/><Relationship Id="rId1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10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audio" Target="../media/media2.mp3"/><Relationship Id="rId1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10.jp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B093AC7B-41BA-00BF-778A-C7869FDDE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063"/>
          <a:stretch/>
        </p:blipFill>
        <p:spPr>
          <a:xfrm>
            <a:off x="-1" y="144936"/>
            <a:ext cx="2846343" cy="1689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7747D-B94E-D0BE-9BE8-F31952DB16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171" b="16339"/>
          <a:stretch/>
        </p:blipFill>
        <p:spPr>
          <a:xfrm>
            <a:off x="7992427" y="-489336"/>
            <a:ext cx="4199573" cy="80893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7418" y="2022764"/>
            <a:ext cx="7467600" cy="4391891"/>
          </a:xfrm>
          <a:prstGeom prst="roundRect">
            <a:avLst>
              <a:gd name="adj" fmla="val 28654"/>
            </a:avLst>
          </a:prstGeom>
          <a:solidFill>
            <a:srgbClr val="BAE7F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việc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lòng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ơn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người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công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quê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hương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đất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448B5-64EF-0ACB-E734-4E5C1C222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528" y="-236710"/>
            <a:ext cx="9845893" cy="2511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73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CED1C9-070A-94FD-727A-738BC44C7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46A08265-8CAD-F002-C42B-04D2C35BB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6" b="89984" l="4149" r="94761">
                        <a14:foregroundMark x1="16409" y1="81828" x2="16447" y2="83299"/>
                        <a14:foregroundMark x1="15506" y1="47173" x2="16389" y2="81056"/>
                        <a14:foregroundMark x1="14930" y1="46365" x2="19776" y2="56018"/>
                        <a14:foregroundMark x1="6269" y1="56018" x2="15173" y2="66922"/>
                        <a14:foregroundMark x1="19322" y1="66438" x2="19079" y2="68013"/>
                        <a14:foregroundMark x1="81163" y1="64701" x2="87795" y2="73223"/>
                        <a14:foregroundMark x1="88159" y1="64055" x2="87553" y2="64701"/>
                        <a14:foregroundMark x1="88159" y1="64378" x2="91581" y2="59168"/>
                        <a14:foregroundMark x1="94791" y1="55372" x2="93943" y2="57431"/>
                        <a14:foregroundMark x1="88613" y1="65953" x2="89340" y2="70396"/>
                        <a14:foregroundMark x1="84131" y1="43538" x2="87674" y2="44952"/>
                        <a14:foregroundMark x1="16111" y1="66115" x2="18595" y2="67528"/>
                        <a14:foregroundMark x1="4634" y1="54402" x2="4724" y2="54402"/>
                        <a14:foregroundMark x1="4724" y1="52989" x2="4634" y2="53796"/>
                        <a14:foregroundMark x1="4149" y1="56018" x2="5572" y2="55695"/>
                        <a14:foregroundMark x1="13992" y1="80977" x2="13992" y2="77787"/>
                        <a14:backgroundMark x1="36372" y1="76535" x2="48092" y2="96607"/>
                        <a14:backgroundMark x1="27135" y1="31826" x2="27953" y2="54402"/>
                        <a14:backgroundMark x1="27256" y1="41155" x2="27832" y2="65792"/>
                        <a14:backgroundMark x1="27832" y1="65792" x2="27832" y2="65792"/>
                        <a14:backgroundMark x1="27832" y1="60743" x2="30436" y2="75283"/>
                        <a14:backgroundMark x1="30436" y1="75283" x2="30436" y2="75283"/>
                        <a14:backgroundMark x1="28195" y1="64863" x2="30557" y2="82229"/>
                        <a14:backgroundMark x1="30557" y1="82229" x2="30557" y2="82229"/>
                        <a14:backgroundMark x1="23804" y1="70679" x2="25348" y2="78433"/>
                        <a14:backgroundMark x1="25348" y1="78433" x2="25348" y2="78433"/>
                        <a14:backgroundMark x1="25954" y1="77019" x2="29013" y2="81583"/>
                        <a14:backgroundMark x1="29255" y1="74798" x2="33767" y2="84895"/>
                        <a14:backgroundMark x1="33767" y1="84895" x2="33767" y2="84895"/>
                        <a14:backgroundMark x1="31042" y1="73546" x2="31042" y2="81260"/>
                        <a14:backgroundMark x1="31042" y1="81260" x2="31042" y2="81260"/>
                        <a14:backgroundMark x1="25954" y1="67690" x2="25712" y2="79079"/>
                        <a14:backgroundMark x1="25712" y1="79079" x2="25712" y2="79079"/>
                        <a14:backgroundMark x1="24167" y1="67205" x2="25227" y2="78110"/>
                        <a14:backgroundMark x1="25227" y1="78110" x2="25227" y2="78110"/>
                        <a14:backgroundMark x1="24046" y1="71163" x2="24167" y2="79523"/>
                        <a14:backgroundMark x1="24167" y1="79523" x2="24167" y2="79523"/>
                        <a14:backgroundMark x1="23592" y1="70679" x2="25469" y2="79847"/>
                        <a14:backgroundMark x1="25469" y1="79847" x2="25469" y2="79847"/>
                        <a14:backgroundMark x1="25591" y1="68942" x2="29013" y2="79847"/>
                        <a14:backgroundMark x1="29013" y1="79847" x2="29013" y2="79847"/>
                        <a14:backgroundMark x1="31526" y1="64701" x2="37674" y2="78271"/>
                        <a14:backgroundMark x1="37674" y1="78271" x2="37674" y2="78271"/>
                        <a14:backgroundMark x1="45609" y1="63126" x2="51787" y2="84128"/>
                        <a14:backgroundMark x1="51787" y1="84128" x2="51787" y2="84128"/>
                        <a14:backgroundMark x1="53543" y1="71486" x2="56027" y2="87116"/>
                        <a14:backgroundMark x1="56027" y1="87116" x2="56027" y2="87116"/>
                        <a14:backgroundMark x1="59721" y1="67528" x2="64325" y2="88691"/>
                        <a14:backgroundMark x1="64325" y1="88691" x2="64325" y2="88691"/>
                        <a14:backgroundMark x1="68837" y1="96607" x2="68837" y2="96607"/>
                        <a14:backgroundMark x1="69079" y1="81422" x2="69079" y2="81422"/>
                        <a14:backgroundMark x1="65869" y1="82229" x2="66354" y2="94386"/>
                        <a14:backgroundMark x1="66354" y1="94386" x2="66354" y2="94386"/>
                        <a14:backgroundMark x1="42065" y1="82068" x2="68716" y2="84612"/>
                        <a14:backgroundMark x1="66596" y1="86349" x2="61266" y2="74031"/>
                        <a14:backgroundMark x1="61266" y1="74031" x2="61266" y2="74031"/>
                        <a14:backgroundMark x1="15415" y1="86511" x2="19655" y2="86955"/>
                        <a14:backgroundMark x1="48819" y1="86632" x2="48819" y2="86632"/>
                        <a14:backgroundMark x1="42187" y1="54402" x2="42187" y2="54402"/>
                        <a14:backgroundMark x1="42762" y1="29160" x2="48213" y2="42407"/>
                        <a14:backgroundMark x1="12689" y1="86511" x2="18716" y2="85218"/>
                        <a14:backgroundMark x1="18716" y1="85218" x2="18716" y2="85218"/>
                        <a14:backgroundMark x1="14930" y1="84774" x2="16838" y2="82876"/>
                        <a14:backgroundMark x1="15415" y1="82997" x2="15415" y2="83643"/>
                        <a14:backgroundMark x1="16929" y1="87601" x2="16111" y2="88530"/>
                        <a14:backgroundMark x1="16111" y1="88530" x2="16838" y2="88853"/>
                        <a14:backgroundMark x1="15506" y1="85057" x2="18716" y2="86511"/>
                        <a14:backgroundMark x1="16233" y1="84612" x2="16233" y2="84612"/>
                        <a14:backgroundMark x1="16233" y1="84612" x2="16838" y2="84895"/>
                        <a14:backgroundMark x1="15990" y1="83643" x2="16929" y2="85541"/>
                        <a14:backgroundMark x1="16233" y1="82714" x2="16929" y2="83158"/>
                        <a14:backgroundMark x1="16111" y1="82229" x2="17171" y2="82553"/>
                        <a14:backgroundMark x1="16233" y1="81260" x2="16596" y2="81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6915"/>
            <a:ext cx="12540410" cy="9404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57AA0-515F-FD5D-CD5C-523C25E8806E}"/>
              </a:ext>
            </a:extLst>
          </p:cNvPr>
          <p:cNvSpPr txBox="1"/>
          <p:nvPr/>
        </p:nvSpPr>
        <p:spPr>
          <a:xfrm>
            <a:off x="5574888" y="1828800"/>
            <a:ext cx="3352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CHIA SẺ TRƯỚC LỚP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93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499E7CB0-2D8B-44E5-E3E1-50CDF66600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720" y="1713754"/>
            <a:ext cx="4478009" cy="3240959"/>
          </a:xfrm>
          <a:prstGeom prst="rect">
            <a:avLst/>
          </a:prstGeom>
        </p:spPr>
      </p:pic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AB965F98-2369-0310-D9AF-1F4ED076DDAA}"/>
              </a:ext>
            </a:extLst>
          </p:cNvPr>
          <p:cNvSpPr/>
          <p:nvPr/>
        </p:nvSpPr>
        <p:spPr>
          <a:xfrm>
            <a:off x="4908090" y="3607829"/>
            <a:ext cx="6976572" cy="2426835"/>
          </a:xfrm>
          <a:custGeom>
            <a:avLst/>
            <a:gdLst>
              <a:gd name="connsiteX0" fmla="*/ 0 w 6976572"/>
              <a:gd name="connsiteY0" fmla="*/ 0 h 2426835"/>
              <a:gd name="connsiteX1" fmla="*/ 657209 w 6976572"/>
              <a:gd name="connsiteY1" fmla="*/ 0 h 2426835"/>
              <a:gd name="connsiteX2" fmla="*/ 1380139 w 6976572"/>
              <a:gd name="connsiteY2" fmla="*/ 0 h 2426835"/>
              <a:gd name="connsiteX3" fmla="*/ 1840185 w 6976572"/>
              <a:gd name="connsiteY3" fmla="*/ 0 h 2426835"/>
              <a:gd name="connsiteX4" fmla="*/ 2431674 w 6976572"/>
              <a:gd name="connsiteY4" fmla="*/ 0 h 2426835"/>
              <a:gd name="connsiteX5" fmla="*/ 3088883 w 6976572"/>
              <a:gd name="connsiteY5" fmla="*/ 0 h 2426835"/>
              <a:gd name="connsiteX6" fmla="*/ 3548929 w 6976572"/>
              <a:gd name="connsiteY6" fmla="*/ 0 h 2426835"/>
              <a:gd name="connsiteX7" fmla="*/ 4074696 w 6976572"/>
              <a:gd name="connsiteY7" fmla="*/ 0 h 2426835"/>
              <a:gd name="connsiteX8" fmla="*/ 4534743 w 6976572"/>
              <a:gd name="connsiteY8" fmla="*/ 0 h 2426835"/>
              <a:gd name="connsiteX9" fmla="*/ 5191952 w 6976572"/>
              <a:gd name="connsiteY9" fmla="*/ 0 h 2426835"/>
              <a:gd name="connsiteX10" fmla="*/ 5717719 w 6976572"/>
              <a:gd name="connsiteY10" fmla="*/ 0 h 2426835"/>
              <a:gd name="connsiteX11" fmla="*/ 6572091 w 6976572"/>
              <a:gd name="connsiteY11" fmla="*/ 0 h 2426835"/>
              <a:gd name="connsiteX12" fmla="*/ 6976572 w 6976572"/>
              <a:gd name="connsiteY12" fmla="*/ 404481 h 2426835"/>
              <a:gd name="connsiteX13" fmla="*/ 6976572 w 6976572"/>
              <a:gd name="connsiteY13" fmla="*/ 1038152 h 2426835"/>
              <a:gd name="connsiteX14" fmla="*/ 6976572 w 6976572"/>
              <a:gd name="connsiteY14" fmla="*/ 1651599 h 2426835"/>
              <a:gd name="connsiteX15" fmla="*/ 6976572 w 6976572"/>
              <a:gd name="connsiteY15" fmla="*/ 2426835 h 2426835"/>
              <a:gd name="connsiteX16" fmla="*/ 6488212 w 6976572"/>
              <a:gd name="connsiteY16" fmla="*/ 2426835 h 2426835"/>
              <a:gd name="connsiteX17" fmla="*/ 5999852 w 6976572"/>
              <a:gd name="connsiteY17" fmla="*/ 2426835 h 2426835"/>
              <a:gd name="connsiteX18" fmla="*/ 5232429 w 6976572"/>
              <a:gd name="connsiteY18" fmla="*/ 2426835 h 2426835"/>
              <a:gd name="connsiteX19" fmla="*/ 4604538 w 6976572"/>
              <a:gd name="connsiteY19" fmla="*/ 2426835 h 2426835"/>
              <a:gd name="connsiteX20" fmla="*/ 4116177 w 6976572"/>
              <a:gd name="connsiteY20" fmla="*/ 2426835 h 2426835"/>
              <a:gd name="connsiteX21" fmla="*/ 3418520 w 6976572"/>
              <a:gd name="connsiteY21" fmla="*/ 2426835 h 2426835"/>
              <a:gd name="connsiteX22" fmla="*/ 2651097 w 6976572"/>
              <a:gd name="connsiteY22" fmla="*/ 2426835 h 2426835"/>
              <a:gd name="connsiteX23" fmla="*/ 1813909 w 6976572"/>
              <a:gd name="connsiteY23" fmla="*/ 2426835 h 2426835"/>
              <a:gd name="connsiteX24" fmla="*/ 1046486 w 6976572"/>
              <a:gd name="connsiteY24" fmla="*/ 2426835 h 2426835"/>
              <a:gd name="connsiteX25" fmla="*/ 0 w 6976572"/>
              <a:gd name="connsiteY25" fmla="*/ 2426835 h 2426835"/>
              <a:gd name="connsiteX26" fmla="*/ 0 w 6976572"/>
              <a:gd name="connsiteY26" fmla="*/ 1844395 h 2426835"/>
              <a:gd name="connsiteX27" fmla="*/ 0 w 6976572"/>
              <a:gd name="connsiteY27" fmla="*/ 1261954 h 2426835"/>
              <a:gd name="connsiteX28" fmla="*/ 0 w 6976572"/>
              <a:gd name="connsiteY28" fmla="*/ 703782 h 2426835"/>
              <a:gd name="connsiteX29" fmla="*/ 0 w 6976572"/>
              <a:gd name="connsiteY29" fmla="*/ 0 h 24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76572" h="2426835" fill="none" extrusionOk="0">
                <a:moveTo>
                  <a:pt x="0" y="0"/>
                </a:moveTo>
                <a:cubicBezTo>
                  <a:pt x="173834" y="31052"/>
                  <a:pt x="334518" y="25051"/>
                  <a:pt x="657209" y="0"/>
                </a:cubicBezTo>
                <a:cubicBezTo>
                  <a:pt x="979900" y="-25051"/>
                  <a:pt x="1122668" y="-4364"/>
                  <a:pt x="1380139" y="0"/>
                </a:cubicBezTo>
                <a:cubicBezTo>
                  <a:pt x="1637610" y="4364"/>
                  <a:pt x="1723753" y="-5365"/>
                  <a:pt x="1840185" y="0"/>
                </a:cubicBezTo>
                <a:cubicBezTo>
                  <a:pt x="1956617" y="5365"/>
                  <a:pt x="2205049" y="-1980"/>
                  <a:pt x="2431674" y="0"/>
                </a:cubicBezTo>
                <a:cubicBezTo>
                  <a:pt x="2658299" y="1980"/>
                  <a:pt x="2772904" y="-8252"/>
                  <a:pt x="3088883" y="0"/>
                </a:cubicBezTo>
                <a:cubicBezTo>
                  <a:pt x="3404862" y="8252"/>
                  <a:pt x="3397324" y="-8468"/>
                  <a:pt x="3548929" y="0"/>
                </a:cubicBezTo>
                <a:cubicBezTo>
                  <a:pt x="3700534" y="8468"/>
                  <a:pt x="3880271" y="9160"/>
                  <a:pt x="4074696" y="0"/>
                </a:cubicBezTo>
                <a:cubicBezTo>
                  <a:pt x="4269121" y="-9160"/>
                  <a:pt x="4441460" y="4914"/>
                  <a:pt x="4534743" y="0"/>
                </a:cubicBezTo>
                <a:cubicBezTo>
                  <a:pt x="4628026" y="-4914"/>
                  <a:pt x="4890649" y="20245"/>
                  <a:pt x="5191952" y="0"/>
                </a:cubicBezTo>
                <a:cubicBezTo>
                  <a:pt x="5493255" y="-20245"/>
                  <a:pt x="5459837" y="10522"/>
                  <a:pt x="5717719" y="0"/>
                </a:cubicBezTo>
                <a:cubicBezTo>
                  <a:pt x="5975601" y="-10522"/>
                  <a:pt x="6260957" y="38118"/>
                  <a:pt x="6572091" y="0"/>
                </a:cubicBezTo>
                <a:cubicBezTo>
                  <a:pt x="6805189" y="44798"/>
                  <a:pt x="6961361" y="151262"/>
                  <a:pt x="6976572" y="404481"/>
                </a:cubicBezTo>
                <a:cubicBezTo>
                  <a:pt x="6980820" y="632700"/>
                  <a:pt x="6973316" y="908326"/>
                  <a:pt x="6976572" y="1038152"/>
                </a:cubicBezTo>
                <a:cubicBezTo>
                  <a:pt x="6979828" y="1167978"/>
                  <a:pt x="6987938" y="1351009"/>
                  <a:pt x="6976572" y="1651599"/>
                </a:cubicBezTo>
                <a:cubicBezTo>
                  <a:pt x="6965206" y="1952189"/>
                  <a:pt x="6938973" y="2220697"/>
                  <a:pt x="6976572" y="2426835"/>
                </a:cubicBezTo>
                <a:cubicBezTo>
                  <a:pt x="6829942" y="2404426"/>
                  <a:pt x="6648247" y="2422270"/>
                  <a:pt x="6488212" y="2426835"/>
                </a:cubicBezTo>
                <a:cubicBezTo>
                  <a:pt x="6328177" y="2431400"/>
                  <a:pt x="6241942" y="2421213"/>
                  <a:pt x="5999852" y="2426835"/>
                </a:cubicBezTo>
                <a:cubicBezTo>
                  <a:pt x="5757762" y="2432457"/>
                  <a:pt x="5539764" y="2442502"/>
                  <a:pt x="5232429" y="2426835"/>
                </a:cubicBezTo>
                <a:cubicBezTo>
                  <a:pt x="4925094" y="2411168"/>
                  <a:pt x="4845818" y="2409920"/>
                  <a:pt x="4604538" y="2426835"/>
                </a:cubicBezTo>
                <a:cubicBezTo>
                  <a:pt x="4363258" y="2443750"/>
                  <a:pt x="4271158" y="2444379"/>
                  <a:pt x="4116177" y="2426835"/>
                </a:cubicBezTo>
                <a:cubicBezTo>
                  <a:pt x="3961196" y="2409291"/>
                  <a:pt x="3733889" y="2436146"/>
                  <a:pt x="3418520" y="2426835"/>
                </a:cubicBezTo>
                <a:cubicBezTo>
                  <a:pt x="3103151" y="2417524"/>
                  <a:pt x="2883873" y="2407240"/>
                  <a:pt x="2651097" y="2426835"/>
                </a:cubicBezTo>
                <a:cubicBezTo>
                  <a:pt x="2418321" y="2446430"/>
                  <a:pt x="2051859" y="2409370"/>
                  <a:pt x="1813909" y="2426835"/>
                </a:cubicBezTo>
                <a:cubicBezTo>
                  <a:pt x="1575959" y="2444300"/>
                  <a:pt x="1264851" y="2446308"/>
                  <a:pt x="1046486" y="2426835"/>
                </a:cubicBezTo>
                <a:cubicBezTo>
                  <a:pt x="828121" y="2407362"/>
                  <a:pt x="394162" y="2466913"/>
                  <a:pt x="0" y="2426835"/>
                </a:cubicBezTo>
                <a:cubicBezTo>
                  <a:pt x="-8798" y="2190857"/>
                  <a:pt x="-10589" y="2100113"/>
                  <a:pt x="0" y="1844395"/>
                </a:cubicBezTo>
                <a:cubicBezTo>
                  <a:pt x="10589" y="1588677"/>
                  <a:pt x="22071" y="1535513"/>
                  <a:pt x="0" y="1261954"/>
                </a:cubicBezTo>
                <a:cubicBezTo>
                  <a:pt x="-22071" y="988395"/>
                  <a:pt x="-12975" y="850866"/>
                  <a:pt x="0" y="703782"/>
                </a:cubicBezTo>
                <a:cubicBezTo>
                  <a:pt x="12975" y="556698"/>
                  <a:pt x="17917" y="190894"/>
                  <a:pt x="0" y="0"/>
                </a:cubicBezTo>
                <a:close/>
              </a:path>
              <a:path w="6976572" h="2426835" stroke="0" extrusionOk="0">
                <a:moveTo>
                  <a:pt x="0" y="0"/>
                </a:moveTo>
                <a:cubicBezTo>
                  <a:pt x="355735" y="-19708"/>
                  <a:pt x="469322" y="29476"/>
                  <a:pt x="722930" y="0"/>
                </a:cubicBezTo>
                <a:cubicBezTo>
                  <a:pt x="976538" y="-29476"/>
                  <a:pt x="1134229" y="-35615"/>
                  <a:pt x="1445860" y="0"/>
                </a:cubicBezTo>
                <a:cubicBezTo>
                  <a:pt x="1757491" y="35615"/>
                  <a:pt x="1724964" y="2176"/>
                  <a:pt x="1905906" y="0"/>
                </a:cubicBezTo>
                <a:cubicBezTo>
                  <a:pt x="2086848" y="-2176"/>
                  <a:pt x="2315618" y="-17639"/>
                  <a:pt x="2694557" y="0"/>
                </a:cubicBezTo>
                <a:cubicBezTo>
                  <a:pt x="3073496" y="17639"/>
                  <a:pt x="2999394" y="-401"/>
                  <a:pt x="3220325" y="0"/>
                </a:cubicBezTo>
                <a:cubicBezTo>
                  <a:pt x="3441256" y="401"/>
                  <a:pt x="3572014" y="-8876"/>
                  <a:pt x="3680371" y="0"/>
                </a:cubicBezTo>
                <a:cubicBezTo>
                  <a:pt x="3788728" y="8876"/>
                  <a:pt x="3957692" y="-2818"/>
                  <a:pt x="4140417" y="0"/>
                </a:cubicBezTo>
                <a:cubicBezTo>
                  <a:pt x="4323142" y="2818"/>
                  <a:pt x="4580559" y="-5593"/>
                  <a:pt x="4731906" y="0"/>
                </a:cubicBezTo>
                <a:cubicBezTo>
                  <a:pt x="4883253" y="5593"/>
                  <a:pt x="5177772" y="-30594"/>
                  <a:pt x="5389115" y="0"/>
                </a:cubicBezTo>
                <a:cubicBezTo>
                  <a:pt x="5600458" y="30594"/>
                  <a:pt x="6065637" y="-43807"/>
                  <a:pt x="6572091" y="0"/>
                </a:cubicBezTo>
                <a:cubicBezTo>
                  <a:pt x="6777240" y="17020"/>
                  <a:pt x="6960040" y="206818"/>
                  <a:pt x="6976572" y="404481"/>
                </a:cubicBezTo>
                <a:cubicBezTo>
                  <a:pt x="6989983" y="734371"/>
                  <a:pt x="6988166" y="803528"/>
                  <a:pt x="6976572" y="1078599"/>
                </a:cubicBezTo>
                <a:cubicBezTo>
                  <a:pt x="6964978" y="1353670"/>
                  <a:pt x="7008539" y="1456432"/>
                  <a:pt x="6976572" y="1732493"/>
                </a:cubicBezTo>
                <a:cubicBezTo>
                  <a:pt x="6944605" y="2008554"/>
                  <a:pt x="6978750" y="2185032"/>
                  <a:pt x="6976572" y="2426835"/>
                </a:cubicBezTo>
                <a:cubicBezTo>
                  <a:pt x="6662722" y="2445671"/>
                  <a:pt x="6518290" y="2439271"/>
                  <a:pt x="6278915" y="2426835"/>
                </a:cubicBezTo>
                <a:cubicBezTo>
                  <a:pt x="6039540" y="2414399"/>
                  <a:pt x="5771391" y="2403047"/>
                  <a:pt x="5511492" y="2426835"/>
                </a:cubicBezTo>
                <a:cubicBezTo>
                  <a:pt x="5251593" y="2450623"/>
                  <a:pt x="4966826" y="2398063"/>
                  <a:pt x="4813835" y="2426835"/>
                </a:cubicBezTo>
                <a:cubicBezTo>
                  <a:pt x="4660844" y="2455607"/>
                  <a:pt x="4173806" y="2409036"/>
                  <a:pt x="3976646" y="2426835"/>
                </a:cubicBezTo>
                <a:cubicBezTo>
                  <a:pt x="3779486" y="2444634"/>
                  <a:pt x="3589901" y="2450339"/>
                  <a:pt x="3488286" y="2426835"/>
                </a:cubicBezTo>
                <a:cubicBezTo>
                  <a:pt x="3386671" y="2403331"/>
                  <a:pt x="2947989" y="2406253"/>
                  <a:pt x="2790629" y="2426835"/>
                </a:cubicBezTo>
                <a:cubicBezTo>
                  <a:pt x="2633269" y="2447417"/>
                  <a:pt x="2384943" y="2453118"/>
                  <a:pt x="2092972" y="2426835"/>
                </a:cubicBezTo>
                <a:cubicBezTo>
                  <a:pt x="1801001" y="2400552"/>
                  <a:pt x="1763641" y="2409515"/>
                  <a:pt x="1465080" y="2426835"/>
                </a:cubicBezTo>
                <a:cubicBezTo>
                  <a:pt x="1166519" y="2444155"/>
                  <a:pt x="852658" y="2427926"/>
                  <a:pt x="697657" y="2426835"/>
                </a:cubicBezTo>
                <a:cubicBezTo>
                  <a:pt x="542656" y="2425744"/>
                  <a:pt x="192556" y="2452848"/>
                  <a:pt x="0" y="2426835"/>
                </a:cubicBezTo>
                <a:cubicBezTo>
                  <a:pt x="-8936" y="2238052"/>
                  <a:pt x="26423" y="2140942"/>
                  <a:pt x="0" y="1892931"/>
                </a:cubicBezTo>
                <a:cubicBezTo>
                  <a:pt x="-26423" y="1644920"/>
                  <a:pt x="1505" y="1430259"/>
                  <a:pt x="0" y="1237686"/>
                </a:cubicBezTo>
                <a:cubicBezTo>
                  <a:pt x="-1505" y="1045114"/>
                  <a:pt x="-6171" y="885646"/>
                  <a:pt x="0" y="679514"/>
                </a:cubicBezTo>
                <a:cubicBezTo>
                  <a:pt x="6171" y="473382"/>
                  <a:pt x="-2086" y="312666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=""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+mn-cs"/>
              </a:rPr>
              <a:t>Luật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+mn-cs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50543EE5-144C-4ECF-86AE-C6A312536B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71395" y="128721"/>
            <a:ext cx="1513267" cy="1513267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E2DE2BD-8E76-43D0-8589-2BFC8F5901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31564" y="575891"/>
            <a:ext cx="2105372" cy="134743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E0E47AD-65D3-4879-8AB0-FD43253ADC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91578" y="1009632"/>
            <a:ext cx="1427652" cy="913697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A00DC15F-82D4-4AD5-AB3A-D6FE3AA99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552" y="3429000"/>
            <a:ext cx="4109913" cy="3637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5F60E1-237D-48CF-8272-FC55C28D1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14" y="187842"/>
            <a:ext cx="11391466" cy="3667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12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99E7CB0-2D8B-44E5-E3E1-50CDF666001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723512" y="3706762"/>
            <a:ext cx="4468488" cy="32340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E02420-6F27-267F-2218-BBF7486F491B}"/>
              </a:ext>
            </a:extLst>
          </p:cNvPr>
          <p:cNvSpPr/>
          <p:nvPr/>
        </p:nvSpPr>
        <p:spPr>
          <a:xfrm>
            <a:off x="1237301" y="265990"/>
            <a:ext cx="9925665" cy="1504335"/>
          </a:xfrm>
          <a:custGeom>
            <a:avLst/>
            <a:gdLst>
              <a:gd name="connsiteX0" fmla="*/ 0 w 9925665"/>
              <a:gd name="connsiteY0" fmla="*/ 250728 h 1504335"/>
              <a:gd name="connsiteX1" fmla="*/ 250728 w 9925665"/>
              <a:gd name="connsiteY1" fmla="*/ 0 h 1504335"/>
              <a:gd name="connsiteX2" fmla="*/ 9674937 w 9925665"/>
              <a:gd name="connsiteY2" fmla="*/ 0 h 1504335"/>
              <a:gd name="connsiteX3" fmla="*/ 9925665 w 9925665"/>
              <a:gd name="connsiteY3" fmla="*/ 250728 h 1504335"/>
              <a:gd name="connsiteX4" fmla="*/ 9925665 w 9925665"/>
              <a:gd name="connsiteY4" fmla="*/ 1253607 h 1504335"/>
              <a:gd name="connsiteX5" fmla="*/ 9674937 w 9925665"/>
              <a:gd name="connsiteY5" fmla="*/ 1504335 h 1504335"/>
              <a:gd name="connsiteX6" fmla="*/ 250728 w 9925665"/>
              <a:gd name="connsiteY6" fmla="*/ 1504335 h 1504335"/>
              <a:gd name="connsiteX7" fmla="*/ 0 w 9925665"/>
              <a:gd name="connsiteY7" fmla="*/ 1253607 h 1504335"/>
              <a:gd name="connsiteX8" fmla="*/ 0 w 9925665"/>
              <a:gd name="connsiteY8" fmla="*/ 250728 h 15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5665" h="1504335" fill="none" extrusionOk="0">
                <a:moveTo>
                  <a:pt x="0" y="250728"/>
                </a:moveTo>
                <a:cubicBezTo>
                  <a:pt x="6977" y="86807"/>
                  <a:pt x="98425" y="4784"/>
                  <a:pt x="250728" y="0"/>
                </a:cubicBezTo>
                <a:cubicBezTo>
                  <a:pt x="3467433" y="126006"/>
                  <a:pt x="7527702" y="100915"/>
                  <a:pt x="9674937" y="0"/>
                </a:cubicBezTo>
                <a:cubicBezTo>
                  <a:pt x="9815470" y="1656"/>
                  <a:pt x="9913217" y="103449"/>
                  <a:pt x="9925665" y="250728"/>
                </a:cubicBezTo>
                <a:cubicBezTo>
                  <a:pt x="10015372" y="614658"/>
                  <a:pt x="9926509" y="847752"/>
                  <a:pt x="9925665" y="1253607"/>
                </a:cubicBezTo>
                <a:cubicBezTo>
                  <a:pt x="9925821" y="1396346"/>
                  <a:pt x="9816059" y="1503251"/>
                  <a:pt x="9674937" y="1504335"/>
                </a:cubicBezTo>
                <a:cubicBezTo>
                  <a:pt x="6506735" y="1583947"/>
                  <a:pt x="4343946" y="1547546"/>
                  <a:pt x="250728" y="1504335"/>
                </a:cubicBezTo>
                <a:cubicBezTo>
                  <a:pt x="93192" y="1515896"/>
                  <a:pt x="-3731" y="1391077"/>
                  <a:pt x="0" y="1253607"/>
                </a:cubicBezTo>
                <a:cubicBezTo>
                  <a:pt x="-4198" y="1053213"/>
                  <a:pt x="31849" y="476848"/>
                  <a:pt x="0" y="250728"/>
                </a:cubicBezTo>
                <a:close/>
              </a:path>
              <a:path w="9925665" h="1504335" stroke="0" extrusionOk="0">
                <a:moveTo>
                  <a:pt x="0" y="250728"/>
                </a:moveTo>
                <a:cubicBezTo>
                  <a:pt x="6934" y="90647"/>
                  <a:pt x="109301" y="11590"/>
                  <a:pt x="250728" y="0"/>
                </a:cubicBezTo>
                <a:cubicBezTo>
                  <a:pt x="2861169" y="151700"/>
                  <a:pt x="5237379" y="-163562"/>
                  <a:pt x="9674937" y="0"/>
                </a:cubicBezTo>
                <a:cubicBezTo>
                  <a:pt x="9793771" y="-2276"/>
                  <a:pt x="9908207" y="105284"/>
                  <a:pt x="9925665" y="250728"/>
                </a:cubicBezTo>
                <a:cubicBezTo>
                  <a:pt x="9901900" y="445965"/>
                  <a:pt x="9897131" y="1031057"/>
                  <a:pt x="9925665" y="1253607"/>
                </a:cubicBezTo>
                <a:cubicBezTo>
                  <a:pt x="9942869" y="1384240"/>
                  <a:pt x="9809771" y="1500689"/>
                  <a:pt x="9674937" y="1504335"/>
                </a:cubicBezTo>
                <a:cubicBezTo>
                  <a:pt x="5633856" y="1612164"/>
                  <a:pt x="4241147" y="1626886"/>
                  <a:pt x="250728" y="1504335"/>
                </a:cubicBezTo>
                <a:cubicBezTo>
                  <a:pt x="108031" y="1495625"/>
                  <a:pt x="-607" y="1416348"/>
                  <a:pt x="0" y="1253607"/>
                </a:cubicBezTo>
                <a:cubicBezTo>
                  <a:pt x="-8215" y="770474"/>
                  <a:pt x="21021" y="653186"/>
                  <a:pt x="0" y="25072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07616687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lòng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ơn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người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công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quê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hương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đất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E7A0C773-20E2-9E67-BDA0-B9A7FDD32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0776" y="149533"/>
            <a:ext cx="1098086" cy="173725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E6980E-46B2-3444-682C-FB10F11F13AE}"/>
              </a:ext>
            </a:extLst>
          </p:cNvPr>
          <p:cNvSpPr/>
          <p:nvPr/>
        </p:nvSpPr>
        <p:spPr>
          <a:xfrm>
            <a:off x="6646605" y="1940707"/>
            <a:ext cx="4468487" cy="96627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8E28AE-366C-B82B-456C-58C9D795FF47}"/>
              </a:ext>
            </a:extLst>
          </p:cNvPr>
          <p:cNvSpPr/>
          <p:nvPr/>
        </p:nvSpPr>
        <p:spPr>
          <a:xfrm>
            <a:off x="6694479" y="3442908"/>
            <a:ext cx="4468487" cy="96627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</a:p>
        </p:txBody>
      </p:sp>
      <p:pic>
        <p:nvPicPr>
          <p:cNvPr id="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5E413E3-721F-0146-047E-DA5AC94B39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034D306F-0027-9E61-2038-2F025F943D2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70832" y="1035603"/>
            <a:ext cx="487363" cy="487363"/>
          </a:xfrm>
          <a:prstGeom prst="rect">
            <a:avLst/>
          </a:prstGeom>
        </p:spPr>
      </p:pic>
      <p:pic>
        <p:nvPicPr>
          <p:cNvPr id="7" name="Đúng">
            <a:extLst>
              <a:ext uri="{FF2B5EF4-FFF2-40B4-BE49-F238E27FC236}">
                <a16:creationId xmlns:a16="http://schemas.microsoft.com/office/drawing/2014/main" id="{9210F7EA-7FDB-2D84-135C-F41D18BCB6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35" y="1770325"/>
            <a:ext cx="1091934" cy="873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20DE1-78B7-CA47-E6A6-399DCF7161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887" y="2638425"/>
            <a:ext cx="4990725" cy="3862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8813F4A-3FED-C824-851E-16532474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91427" y="2988393"/>
            <a:ext cx="5346607" cy="3869607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21A69DB-ADB8-8DDE-C22B-0B7A2DD98221}"/>
              </a:ext>
            </a:extLst>
          </p:cNvPr>
          <p:cNvSpPr/>
          <p:nvPr/>
        </p:nvSpPr>
        <p:spPr>
          <a:xfrm>
            <a:off x="2723535" y="1648770"/>
            <a:ext cx="4424516" cy="2500442"/>
          </a:xfrm>
          <a:custGeom>
            <a:avLst/>
            <a:gdLst>
              <a:gd name="connsiteX0" fmla="*/ 1290499 w 4424516"/>
              <a:gd name="connsiteY0" fmla="*/ 2812997 h 2500442"/>
              <a:gd name="connsiteX1" fmla="*/ 1125086 w 4424516"/>
              <a:gd name="connsiteY1" fmla="*/ 2339059 h 2500442"/>
              <a:gd name="connsiteX2" fmla="*/ 883952 w 4424516"/>
              <a:gd name="connsiteY2" fmla="*/ 250447 h 2500442"/>
              <a:gd name="connsiteX3" fmla="*/ 2873060 w 4424516"/>
              <a:gd name="connsiteY3" fmla="*/ 57076 h 2500442"/>
              <a:gd name="connsiteX4" fmla="*/ 4042559 w 4424516"/>
              <a:gd name="connsiteY4" fmla="*/ 1952462 h 2500442"/>
              <a:gd name="connsiteX5" fmla="*/ 1926001 w 4424516"/>
              <a:gd name="connsiteY5" fmla="*/ 2489931 h 2500442"/>
              <a:gd name="connsiteX6" fmla="*/ 1290499 w 4424516"/>
              <a:gd name="connsiteY6" fmla="*/ 2812997 h 250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500442" fill="none" extrusionOk="0">
                <a:moveTo>
                  <a:pt x="1290499" y="2812997"/>
                </a:moveTo>
                <a:cubicBezTo>
                  <a:pt x="1250955" y="2613513"/>
                  <a:pt x="1178061" y="2575630"/>
                  <a:pt x="1125086" y="2339059"/>
                </a:cubicBezTo>
                <a:cubicBezTo>
                  <a:pt x="-342271" y="1819757"/>
                  <a:pt x="-324949" y="869796"/>
                  <a:pt x="883952" y="250447"/>
                </a:cubicBezTo>
                <a:cubicBezTo>
                  <a:pt x="1521369" y="-75826"/>
                  <a:pt x="2100649" y="-70078"/>
                  <a:pt x="2873060" y="57076"/>
                </a:cubicBezTo>
                <a:cubicBezTo>
                  <a:pt x="4286974" y="204435"/>
                  <a:pt x="4818437" y="1240880"/>
                  <a:pt x="4042559" y="1952462"/>
                </a:cubicBezTo>
                <a:cubicBezTo>
                  <a:pt x="3527062" y="2318428"/>
                  <a:pt x="2784114" y="2534367"/>
                  <a:pt x="1926001" y="2489931"/>
                </a:cubicBezTo>
                <a:cubicBezTo>
                  <a:pt x="1644561" y="2604875"/>
                  <a:pt x="1444067" y="2690864"/>
                  <a:pt x="1290499" y="2812997"/>
                </a:cubicBezTo>
                <a:close/>
              </a:path>
              <a:path w="4424516" h="2500442" stroke="0" extrusionOk="0">
                <a:moveTo>
                  <a:pt x="1290499" y="2812997"/>
                </a:moveTo>
                <a:cubicBezTo>
                  <a:pt x="1216326" y="2622632"/>
                  <a:pt x="1107310" y="2419464"/>
                  <a:pt x="1125086" y="2339059"/>
                </a:cubicBezTo>
                <a:cubicBezTo>
                  <a:pt x="-406301" y="1910701"/>
                  <a:pt x="-415446" y="878635"/>
                  <a:pt x="883952" y="250447"/>
                </a:cubicBezTo>
                <a:cubicBezTo>
                  <a:pt x="1434907" y="62168"/>
                  <a:pt x="2237617" y="-33205"/>
                  <a:pt x="2873060" y="57076"/>
                </a:cubicBezTo>
                <a:cubicBezTo>
                  <a:pt x="4280764" y="343283"/>
                  <a:pt x="4746052" y="1280498"/>
                  <a:pt x="4042559" y="1952462"/>
                </a:cubicBezTo>
                <a:cubicBezTo>
                  <a:pt x="3455464" y="2295716"/>
                  <a:pt x="2892806" y="2582628"/>
                  <a:pt x="1926001" y="2489931"/>
                </a:cubicBezTo>
                <a:cubicBezTo>
                  <a:pt x="1619887" y="2620082"/>
                  <a:pt x="1419035" y="2705313"/>
                  <a:pt x="1290499" y="28129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330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Nâu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FEC02D-48E3-2ACD-DD1B-169A37347CF7}"/>
              </a:ext>
            </a:extLst>
          </p:cNvPr>
          <p:cNvSpPr/>
          <p:nvPr/>
        </p:nvSpPr>
        <p:spPr>
          <a:xfrm flipH="1">
            <a:off x="6915890" y="149351"/>
            <a:ext cx="4036141" cy="2500441"/>
          </a:xfrm>
          <a:custGeom>
            <a:avLst/>
            <a:gdLst>
              <a:gd name="connsiteX0" fmla="*/ 1177221 w 4036141"/>
              <a:gd name="connsiteY0" fmla="*/ 2812996 h 2500441"/>
              <a:gd name="connsiteX1" fmla="*/ 1026328 w 4036141"/>
              <a:gd name="connsiteY1" fmla="*/ 2339058 h 2500441"/>
              <a:gd name="connsiteX2" fmla="*/ 673020 w 4036141"/>
              <a:gd name="connsiteY2" fmla="*/ 318177 h 2500441"/>
              <a:gd name="connsiteX3" fmla="*/ 2628200 w 4036141"/>
              <a:gd name="connsiteY3" fmla="*/ 58506 h 2500441"/>
              <a:gd name="connsiteX4" fmla="*/ 3770036 w 4036141"/>
              <a:gd name="connsiteY4" fmla="*/ 1870730 h 2500441"/>
              <a:gd name="connsiteX5" fmla="*/ 1756940 w 4036141"/>
              <a:gd name="connsiteY5" fmla="*/ 2489930 h 2500441"/>
              <a:gd name="connsiteX6" fmla="*/ 1177221 w 4036141"/>
              <a:gd name="connsiteY6" fmla="*/ 2812996 h 25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141" h="2500441" fill="none" extrusionOk="0">
                <a:moveTo>
                  <a:pt x="1177221" y="2812996"/>
                </a:moveTo>
                <a:cubicBezTo>
                  <a:pt x="1135218" y="2757010"/>
                  <a:pt x="1120849" y="2555244"/>
                  <a:pt x="1026328" y="2339058"/>
                </a:cubicBezTo>
                <a:cubicBezTo>
                  <a:pt x="-218975" y="1877550"/>
                  <a:pt x="-314534" y="938663"/>
                  <a:pt x="673020" y="318177"/>
                </a:cubicBezTo>
                <a:cubicBezTo>
                  <a:pt x="1245193" y="-26574"/>
                  <a:pt x="1934958" y="-76103"/>
                  <a:pt x="2628200" y="58506"/>
                </a:cubicBezTo>
                <a:cubicBezTo>
                  <a:pt x="3851940" y="195049"/>
                  <a:pt x="4395421" y="1175241"/>
                  <a:pt x="3770036" y="1870730"/>
                </a:cubicBezTo>
                <a:cubicBezTo>
                  <a:pt x="3233058" y="2241040"/>
                  <a:pt x="2623753" y="2524485"/>
                  <a:pt x="1756940" y="2489930"/>
                </a:cubicBezTo>
                <a:cubicBezTo>
                  <a:pt x="1499705" y="2663101"/>
                  <a:pt x="1371585" y="2733342"/>
                  <a:pt x="1177221" y="2812996"/>
                </a:cubicBezTo>
                <a:close/>
              </a:path>
              <a:path w="4036141" h="2500441" stroke="0" extrusionOk="0">
                <a:moveTo>
                  <a:pt x="1177221" y="2812996"/>
                </a:moveTo>
                <a:cubicBezTo>
                  <a:pt x="1122965" y="2671635"/>
                  <a:pt x="1129324" y="2558087"/>
                  <a:pt x="1026328" y="2339058"/>
                </a:cubicBezTo>
                <a:cubicBezTo>
                  <a:pt x="-324498" y="1933646"/>
                  <a:pt x="-378494" y="967380"/>
                  <a:pt x="673020" y="318177"/>
                </a:cubicBezTo>
                <a:cubicBezTo>
                  <a:pt x="1160871" y="151090"/>
                  <a:pt x="1985283" y="-49921"/>
                  <a:pt x="2628200" y="58506"/>
                </a:cubicBezTo>
                <a:cubicBezTo>
                  <a:pt x="3819330" y="453321"/>
                  <a:pt x="4246437" y="1206200"/>
                  <a:pt x="3770036" y="1870730"/>
                </a:cubicBezTo>
                <a:cubicBezTo>
                  <a:pt x="3309290" y="2289009"/>
                  <a:pt x="2608458" y="2564657"/>
                  <a:pt x="1756940" y="2489930"/>
                </a:cubicBezTo>
                <a:cubicBezTo>
                  <a:pt x="1478450" y="2665555"/>
                  <a:pt x="1265605" y="2781504"/>
                  <a:pt x="1177221" y="28129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ỏ con,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6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E02420-6F27-267F-2218-BBF7486F491B}"/>
              </a:ext>
            </a:extLst>
          </p:cNvPr>
          <p:cNvSpPr/>
          <p:nvPr/>
        </p:nvSpPr>
        <p:spPr>
          <a:xfrm>
            <a:off x="1237301" y="265990"/>
            <a:ext cx="9925665" cy="1504335"/>
          </a:xfrm>
          <a:custGeom>
            <a:avLst/>
            <a:gdLst>
              <a:gd name="connsiteX0" fmla="*/ 0 w 9925665"/>
              <a:gd name="connsiteY0" fmla="*/ 250728 h 1504335"/>
              <a:gd name="connsiteX1" fmla="*/ 250728 w 9925665"/>
              <a:gd name="connsiteY1" fmla="*/ 0 h 1504335"/>
              <a:gd name="connsiteX2" fmla="*/ 9674937 w 9925665"/>
              <a:gd name="connsiteY2" fmla="*/ 0 h 1504335"/>
              <a:gd name="connsiteX3" fmla="*/ 9925665 w 9925665"/>
              <a:gd name="connsiteY3" fmla="*/ 250728 h 1504335"/>
              <a:gd name="connsiteX4" fmla="*/ 9925665 w 9925665"/>
              <a:gd name="connsiteY4" fmla="*/ 1253607 h 1504335"/>
              <a:gd name="connsiteX5" fmla="*/ 9674937 w 9925665"/>
              <a:gd name="connsiteY5" fmla="*/ 1504335 h 1504335"/>
              <a:gd name="connsiteX6" fmla="*/ 250728 w 9925665"/>
              <a:gd name="connsiteY6" fmla="*/ 1504335 h 1504335"/>
              <a:gd name="connsiteX7" fmla="*/ 0 w 9925665"/>
              <a:gd name="connsiteY7" fmla="*/ 1253607 h 1504335"/>
              <a:gd name="connsiteX8" fmla="*/ 0 w 9925665"/>
              <a:gd name="connsiteY8" fmla="*/ 250728 h 15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5665" h="1504335" fill="none" extrusionOk="0">
                <a:moveTo>
                  <a:pt x="0" y="250728"/>
                </a:moveTo>
                <a:cubicBezTo>
                  <a:pt x="6977" y="86807"/>
                  <a:pt x="98425" y="4784"/>
                  <a:pt x="250728" y="0"/>
                </a:cubicBezTo>
                <a:cubicBezTo>
                  <a:pt x="3467433" y="126006"/>
                  <a:pt x="7527702" y="100915"/>
                  <a:pt x="9674937" y="0"/>
                </a:cubicBezTo>
                <a:cubicBezTo>
                  <a:pt x="9815470" y="1656"/>
                  <a:pt x="9913217" y="103449"/>
                  <a:pt x="9925665" y="250728"/>
                </a:cubicBezTo>
                <a:cubicBezTo>
                  <a:pt x="10015372" y="614658"/>
                  <a:pt x="9926509" y="847752"/>
                  <a:pt x="9925665" y="1253607"/>
                </a:cubicBezTo>
                <a:cubicBezTo>
                  <a:pt x="9925821" y="1396346"/>
                  <a:pt x="9816059" y="1503251"/>
                  <a:pt x="9674937" y="1504335"/>
                </a:cubicBezTo>
                <a:cubicBezTo>
                  <a:pt x="6506735" y="1583947"/>
                  <a:pt x="4343946" y="1547546"/>
                  <a:pt x="250728" y="1504335"/>
                </a:cubicBezTo>
                <a:cubicBezTo>
                  <a:pt x="93192" y="1515896"/>
                  <a:pt x="-3731" y="1391077"/>
                  <a:pt x="0" y="1253607"/>
                </a:cubicBezTo>
                <a:cubicBezTo>
                  <a:pt x="-4198" y="1053213"/>
                  <a:pt x="31849" y="476848"/>
                  <a:pt x="0" y="250728"/>
                </a:cubicBezTo>
                <a:close/>
              </a:path>
              <a:path w="9925665" h="1504335" stroke="0" extrusionOk="0">
                <a:moveTo>
                  <a:pt x="0" y="250728"/>
                </a:moveTo>
                <a:cubicBezTo>
                  <a:pt x="6934" y="90647"/>
                  <a:pt x="109301" y="11590"/>
                  <a:pt x="250728" y="0"/>
                </a:cubicBezTo>
                <a:cubicBezTo>
                  <a:pt x="2861169" y="151700"/>
                  <a:pt x="5237379" y="-163562"/>
                  <a:pt x="9674937" y="0"/>
                </a:cubicBezTo>
                <a:cubicBezTo>
                  <a:pt x="9793771" y="-2276"/>
                  <a:pt x="9908207" y="105284"/>
                  <a:pt x="9925665" y="250728"/>
                </a:cubicBezTo>
                <a:cubicBezTo>
                  <a:pt x="9901900" y="445965"/>
                  <a:pt x="9897131" y="1031057"/>
                  <a:pt x="9925665" y="1253607"/>
                </a:cubicBezTo>
                <a:cubicBezTo>
                  <a:pt x="9942869" y="1384240"/>
                  <a:pt x="9809771" y="1500689"/>
                  <a:pt x="9674937" y="1504335"/>
                </a:cubicBezTo>
                <a:cubicBezTo>
                  <a:pt x="5633856" y="1612164"/>
                  <a:pt x="4241147" y="1626886"/>
                  <a:pt x="250728" y="1504335"/>
                </a:cubicBezTo>
                <a:cubicBezTo>
                  <a:pt x="108031" y="1495625"/>
                  <a:pt x="-607" y="1416348"/>
                  <a:pt x="0" y="1253607"/>
                </a:cubicBezTo>
                <a:cubicBezTo>
                  <a:pt x="-8215" y="770474"/>
                  <a:pt x="21021" y="653186"/>
                  <a:pt x="0" y="25072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07616687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/>
              </a:rPr>
              <a:t>kiến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/>
              </a:rPr>
              <a:t>dưới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0A3DBE62-A528-274A-BA0D-2F179607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8267" y="142931"/>
            <a:ext cx="1252000" cy="1893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61072-63A1-C71B-6F8B-9D08EE7E0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175" y="2047874"/>
            <a:ext cx="7181850" cy="21517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29C780-152A-E093-3A25-0A1FB55A1F49}"/>
              </a:ext>
            </a:extLst>
          </p:cNvPr>
          <p:cNvSpPr/>
          <p:nvPr/>
        </p:nvSpPr>
        <p:spPr>
          <a:xfrm>
            <a:off x="1323975" y="4476750"/>
            <a:ext cx="9629775" cy="20383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ù còn nhỏ tuổi còn đang là học sinh trên ghế nhà trường chúng ta vẫn có thế giúp đỡ các bác thương binh liệt sĩ những việc nhỏ như: giúp các bác qua đường, giúp dọn dẹp nhà cửa…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1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8813F4A-3FED-C824-851E-16532474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91427" y="2988393"/>
            <a:ext cx="5346607" cy="3869607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21A69DB-ADB8-8DDE-C22B-0B7A2DD98221}"/>
              </a:ext>
            </a:extLst>
          </p:cNvPr>
          <p:cNvSpPr/>
          <p:nvPr/>
        </p:nvSpPr>
        <p:spPr>
          <a:xfrm>
            <a:off x="2544349" y="937944"/>
            <a:ext cx="4424516" cy="2500442"/>
          </a:xfrm>
          <a:custGeom>
            <a:avLst/>
            <a:gdLst>
              <a:gd name="connsiteX0" fmla="*/ 1290499 w 4424516"/>
              <a:gd name="connsiteY0" fmla="*/ 2812997 h 2500442"/>
              <a:gd name="connsiteX1" fmla="*/ 1125086 w 4424516"/>
              <a:gd name="connsiteY1" fmla="*/ 2339059 h 2500442"/>
              <a:gd name="connsiteX2" fmla="*/ 883952 w 4424516"/>
              <a:gd name="connsiteY2" fmla="*/ 250447 h 2500442"/>
              <a:gd name="connsiteX3" fmla="*/ 2873060 w 4424516"/>
              <a:gd name="connsiteY3" fmla="*/ 57076 h 2500442"/>
              <a:gd name="connsiteX4" fmla="*/ 4042559 w 4424516"/>
              <a:gd name="connsiteY4" fmla="*/ 1952462 h 2500442"/>
              <a:gd name="connsiteX5" fmla="*/ 1926001 w 4424516"/>
              <a:gd name="connsiteY5" fmla="*/ 2489931 h 2500442"/>
              <a:gd name="connsiteX6" fmla="*/ 1290499 w 4424516"/>
              <a:gd name="connsiteY6" fmla="*/ 2812997 h 250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500442" fill="none" extrusionOk="0">
                <a:moveTo>
                  <a:pt x="1290499" y="2812997"/>
                </a:moveTo>
                <a:cubicBezTo>
                  <a:pt x="1250955" y="2613513"/>
                  <a:pt x="1178061" y="2575630"/>
                  <a:pt x="1125086" y="2339059"/>
                </a:cubicBezTo>
                <a:cubicBezTo>
                  <a:pt x="-342271" y="1819757"/>
                  <a:pt x="-324949" y="869796"/>
                  <a:pt x="883952" y="250447"/>
                </a:cubicBezTo>
                <a:cubicBezTo>
                  <a:pt x="1521369" y="-75826"/>
                  <a:pt x="2100649" y="-70078"/>
                  <a:pt x="2873060" y="57076"/>
                </a:cubicBezTo>
                <a:cubicBezTo>
                  <a:pt x="4286974" y="204435"/>
                  <a:pt x="4818437" y="1240880"/>
                  <a:pt x="4042559" y="1952462"/>
                </a:cubicBezTo>
                <a:cubicBezTo>
                  <a:pt x="3527062" y="2318428"/>
                  <a:pt x="2784114" y="2534367"/>
                  <a:pt x="1926001" y="2489931"/>
                </a:cubicBezTo>
                <a:cubicBezTo>
                  <a:pt x="1644561" y="2604875"/>
                  <a:pt x="1444067" y="2690864"/>
                  <a:pt x="1290499" y="2812997"/>
                </a:cubicBezTo>
                <a:close/>
              </a:path>
              <a:path w="4424516" h="2500442" stroke="0" extrusionOk="0">
                <a:moveTo>
                  <a:pt x="1290499" y="2812997"/>
                </a:moveTo>
                <a:cubicBezTo>
                  <a:pt x="1216326" y="2622632"/>
                  <a:pt x="1107310" y="2419464"/>
                  <a:pt x="1125086" y="2339059"/>
                </a:cubicBezTo>
                <a:cubicBezTo>
                  <a:pt x="-406301" y="1910701"/>
                  <a:pt x="-415446" y="878635"/>
                  <a:pt x="883952" y="250447"/>
                </a:cubicBezTo>
                <a:cubicBezTo>
                  <a:pt x="1434907" y="62168"/>
                  <a:pt x="2237617" y="-33205"/>
                  <a:pt x="2873060" y="57076"/>
                </a:cubicBezTo>
                <a:cubicBezTo>
                  <a:pt x="4280764" y="343283"/>
                  <a:pt x="4746052" y="1280498"/>
                  <a:pt x="4042559" y="1952462"/>
                </a:cubicBezTo>
                <a:cubicBezTo>
                  <a:pt x="3455464" y="2295716"/>
                  <a:pt x="2892806" y="2582628"/>
                  <a:pt x="1926001" y="2489931"/>
                </a:cubicBezTo>
                <a:cubicBezTo>
                  <a:pt x="1619887" y="2620082"/>
                  <a:pt x="1419035" y="2705313"/>
                  <a:pt x="1290499" y="28129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330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chào, tớ là Nhím. Rất vui được làm quen với bạn!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FEC02D-48E3-2ACD-DD1B-169A37347CF7}"/>
              </a:ext>
            </a:extLst>
          </p:cNvPr>
          <p:cNvSpPr/>
          <p:nvPr/>
        </p:nvSpPr>
        <p:spPr>
          <a:xfrm flipH="1">
            <a:off x="6915890" y="149351"/>
            <a:ext cx="4036141" cy="2500441"/>
          </a:xfrm>
          <a:custGeom>
            <a:avLst/>
            <a:gdLst>
              <a:gd name="connsiteX0" fmla="*/ 1177221 w 4036141"/>
              <a:gd name="connsiteY0" fmla="*/ 2812996 h 2500441"/>
              <a:gd name="connsiteX1" fmla="*/ 1026328 w 4036141"/>
              <a:gd name="connsiteY1" fmla="*/ 2339058 h 2500441"/>
              <a:gd name="connsiteX2" fmla="*/ 673020 w 4036141"/>
              <a:gd name="connsiteY2" fmla="*/ 318177 h 2500441"/>
              <a:gd name="connsiteX3" fmla="*/ 2628200 w 4036141"/>
              <a:gd name="connsiteY3" fmla="*/ 58506 h 2500441"/>
              <a:gd name="connsiteX4" fmla="*/ 3770036 w 4036141"/>
              <a:gd name="connsiteY4" fmla="*/ 1870730 h 2500441"/>
              <a:gd name="connsiteX5" fmla="*/ 1756940 w 4036141"/>
              <a:gd name="connsiteY5" fmla="*/ 2489930 h 2500441"/>
              <a:gd name="connsiteX6" fmla="*/ 1177221 w 4036141"/>
              <a:gd name="connsiteY6" fmla="*/ 2812996 h 25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141" h="2500441" fill="none" extrusionOk="0">
                <a:moveTo>
                  <a:pt x="1177221" y="2812996"/>
                </a:moveTo>
                <a:cubicBezTo>
                  <a:pt x="1135218" y="2757010"/>
                  <a:pt x="1120849" y="2555244"/>
                  <a:pt x="1026328" y="2339058"/>
                </a:cubicBezTo>
                <a:cubicBezTo>
                  <a:pt x="-218975" y="1877550"/>
                  <a:pt x="-314534" y="938663"/>
                  <a:pt x="673020" y="318177"/>
                </a:cubicBezTo>
                <a:cubicBezTo>
                  <a:pt x="1245193" y="-26574"/>
                  <a:pt x="1934958" y="-76103"/>
                  <a:pt x="2628200" y="58506"/>
                </a:cubicBezTo>
                <a:cubicBezTo>
                  <a:pt x="3851940" y="195049"/>
                  <a:pt x="4395421" y="1175241"/>
                  <a:pt x="3770036" y="1870730"/>
                </a:cubicBezTo>
                <a:cubicBezTo>
                  <a:pt x="3233058" y="2241040"/>
                  <a:pt x="2623753" y="2524485"/>
                  <a:pt x="1756940" y="2489930"/>
                </a:cubicBezTo>
                <a:cubicBezTo>
                  <a:pt x="1499705" y="2663101"/>
                  <a:pt x="1371585" y="2733342"/>
                  <a:pt x="1177221" y="2812996"/>
                </a:cubicBezTo>
                <a:close/>
              </a:path>
              <a:path w="4036141" h="2500441" stroke="0" extrusionOk="0">
                <a:moveTo>
                  <a:pt x="1177221" y="2812996"/>
                </a:moveTo>
                <a:cubicBezTo>
                  <a:pt x="1122965" y="2671635"/>
                  <a:pt x="1129324" y="2558087"/>
                  <a:pt x="1026328" y="2339058"/>
                </a:cubicBezTo>
                <a:cubicBezTo>
                  <a:pt x="-324498" y="1933646"/>
                  <a:pt x="-378494" y="967380"/>
                  <a:pt x="673020" y="318177"/>
                </a:cubicBezTo>
                <a:cubicBezTo>
                  <a:pt x="1160871" y="151090"/>
                  <a:pt x="1985283" y="-49921"/>
                  <a:pt x="2628200" y="58506"/>
                </a:cubicBezTo>
                <a:cubicBezTo>
                  <a:pt x="3819330" y="453321"/>
                  <a:pt x="4246437" y="1206200"/>
                  <a:pt x="3770036" y="1870730"/>
                </a:cubicBezTo>
                <a:cubicBezTo>
                  <a:pt x="3309290" y="2289009"/>
                  <a:pt x="2608458" y="2564657"/>
                  <a:pt x="1756940" y="2489930"/>
                </a:cubicBezTo>
                <a:cubicBezTo>
                  <a:pt x="1478450" y="2665555"/>
                  <a:pt x="1265605" y="2781504"/>
                  <a:pt x="1177221" y="28129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9363D5-7791-20F1-F0C2-C0C98D4810E2}"/>
              </a:ext>
            </a:extLst>
          </p:cNvPr>
          <p:cNvSpPr/>
          <p:nvPr/>
        </p:nvSpPr>
        <p:spPr>
          <a:xfrm>
            <a:off x="2735585" y="4376330"/>
            <a:ext cx="3173872" cy="2297089"/>
          </a:xfrm>
          <a:custGeom>
            <a:avLst/>
            <a:gdLst/>
            <a:ahLst/>
            <a:cxnLst/>
            <a:rect l="l" t="t" r="r" b="b"/>
            <a:pathLst>
              <a:path w="5685389" h="4114800">
                <a:moveTo>
                  <a:pt x="0" y="0"/>
                </a:moveTo>
                <a:lnTo>
                  <a:pt x="5685389" y="0"/>
                </a:lnTo>
                <a:lnTo>
                  <a:pt x="56853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4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99E7CB0-2D8B-44E5-E3E1-50CDF6660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23512" y="3706762"/>
            <a:ext cx="4468488" cy="32340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E02420-6F27-267F-2218-BBF7486F491B}"/>
              </a:ext>
            </a:extLst>
          </p:cNvPr>
          <p:cNvSpPr/>
          <p:nvPr/>
        </p:nvSpPr>
        <p:spPr>
          <a:xfrm>
            <a:off x="1237301" y="265991"/>
            <a:ext cx="9925665" cy="991310"/>
          </a:xfrm>
          <a:custGeom>
            <a:avLst/>
            <a:gdLst>
              <a:gd name="connsiteX0" fmla="*/ 0 w 9925665"/>
              <a:gd name="connsiteY0" fmla="*/ 165222 h 991310"/>
              <a:gd name="connsiteX1" fmla="*/ 165222 w 9925665"/>
              <a:gd name="connsiteY1" fmla="*/ 0 h 991310"/>
              <a:gd name="connsiteX2" fmla="*/ 9760443 w 9925665"/>
              <a:gd name="connsiteY2" fmla="*/ 0 h 991310"/>
              <a:gd name="connsiteX3" fmla="*/ 9925665 w 9925665"/>
              <a:gd name="connsiteY3" fmla="*/ 165222 h 991310"/>
              <a:gd name="connsiteX4" fmla="*/ 9925665 w 9925665"/>
              <a:gd name="connsiteY4" fmla="*/ 826088 h 991310"/>
              <a:gd name="connsiteX5" fmla="*/ 9760443 w 9925665"/>
              <a:gd name="connsiteY5" fmla="*/ 991310 h 991310"/>
              <a:gd name="connsiteX6" fmla="*/ 165222 w 9925665"/>
              <a:gd name="connsiteY6" fmla="*/ 991310 h 991310"/>
              <a:gd name="connsiteX7" fmla="*/ 0 w 9925665"/>
              <a:gd name="connsiteY7" fmla="*/ 826088 h 991310"/>
              <a:gd name="connsiteX8" fmla="*/ 0 w 9925665"/>
              <a:gd name="connsiteY8" fmla="*/ 165222 h 9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5665" h="991310" fill="none" extrusionOk="0">
                <a:moveTo>
                  <a:pt x="0" y="165222"/>
                </a:moveTo>
                <a:cubicBezTo>
                  <a:pt x="1850" y="67225"/>
                  <a:pt x="59688" y="4941"/>
                  <a:pt x="165222" y="0"/>
                </a:cubicBezTo>
                <a:cubicBezTo>
                  <a:pt x="3358686" y="126006"/>
                  <a:pt x="8596678" y="100915"/>
                  <a:pt x="9760443" y="0"/>
                </a:cubicBezTo>
                <a:cubicBezTo>
                  <a:pt x="9861814" y="8136"/>
                  <a:pt x="9915640" y="66880"/>
                  <a:pt x="9925665" y="165222"/>
                </a:cubicBezTo>
                <a:cubicBezTo>
                  <a:pt x="9937845" y="420121"/>
                  <a:pt x="9889480" y="572805"/>
                  <a:pt x="9925665" y="826088"/>
                </a:cubicBezTo>
                <a:cubicBezTo>
                  <a:pt x="9925788" y="920708"/>
                  <a:pt x="9864833" y="985935"/>
                  <a:pt x="9760443" y="991310"/>
                </a:cubicBezTo>
                <a:cubicBezTo>
                  <a:pt x="6242155" y="1070922"/>
                  <a:pt x="1198944" y="1034521"/>
                  <a:pt x="165222" y="991310"/>
                </a:cubicBezTo>
                <a:cubicBezTo>
                  <a:pt x="66887" y="995607"/>
                  <a:pt x="-17489" y="912634"/>
                  <a:pt x="0" y="826088"/>
                </a:cubicBezTo>
                <a:cubicBezTo>
                  <a:pt x="33499" y="706516"/>
                  <a:pt x="13402" y="318619"/>
                  <a:pt x="0" y="165222"/>
                </a:cubicBezTo>
                <a:close/>
              </a:path>
              <a:path w="9925665" h="991310" stroke="0" extrusionOk="0">
                <a:moveTo>
                  <a:pt x="0" y="165222"/>
                </a:moveTo>
                <a:cubicBezTo>
                  <a:pt x="2937" y="64820"/>
                  <a:pt x="70452" y="13809"/>
                  <a:pt x="165222" y="0"/>
                </a:cubicBezTo>
                <a:cubicBezTo>
                  <a:pt x="2047732" y="151700"/>
                  <a:pt x="6026935" y="-163562"/>
                  <a:pt x="9760443" y="0"/>
                </a:cubicBezTo>
                <a:cubicBezTo>
                  <a:pt x="9839166" y="-1452"/>
                  <a:pt x="9917822" y="70840"/>
                  <a:pt x="9925665" y="165222"/>
                </a:cubicBezTo>
                <a:cubicBezTo>
                  <a:pt x="9878152" y="235155"/>
                  <a:pt x="9942317" y="719762"/>
                  <a:pt x="9925665" y="826088"/>
                </a:cubicBezTo>
                <a:cubicBezTo>
                  <a:pt x="9929036" y="915802"/>
                  <a:pt x="9846474" y="986081"/>
                  <a:pt x="9760443" y="991310"/>
                </a:cubicBezTo>
                <a:cubicBezTo>
                  <a:pt x="4982729" y="1099139"/>
                  <a:pt x="2473282" y="1113861"/>
                  <a:pt x="165222" y="991310"/>
                </a:cubicBezTo>
                <a:cubicBezTo>
                  <a:pt x="73253" y="989828"/>
                  <a:pt x="-396" y="933160"/>
                  <a:pt x="0" y="826088"/>
                </a:cubicBezTo>
                <a:cubicBezTo>
                  <a:pt x="45004" y="521079"/>
                  <a:pt x="-19515" y="485585"/>
                  <a:pt x="0" y="165222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07616687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kiến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E6980E-46B2-3444-682C-FB10F11F13AE}"/>
              </a:ext>
            </a:extLst>
          </p:cNvPr>
          <p:cNvSpPr/>
          <p:nvPr/>
        </p:nvSpPr>
        <p:spPr>
          <a:xfrm>
            <a:off x="1376515" y="2275289"/>
            <a:ext cx="9925665" cy="12888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8E28AE-366C-B82B-456C-58C9D795FF47}"/>
              </a:ext>
            </a:extLst>
          </p:cNvPr>
          <p:cNvSpPr/>
          <p:nvPr/>
        </p:nvSpPr>
        <p:spPr>
          <a:xfrm>
            <a:off x="1376515" y="3735402"/>
            <a:ext cx="9925665" cy="14311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lĩnh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o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đời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sống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xã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hội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đều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người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công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7BE036BE-E4F0-4E74-F79D-CB4AC9FBE8B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64343" y="0"/>
            <a:ext cx="922668" cy="1253909"/>
          </a:xfrm>
          <a:prstGeom prst="rect">
            <a:avLst/>
          </a:prstGeom>
        </p:spPr>
      </p:pic>
      <p:pic>
        <p:nvPicPr>
          <p:cNvPr id="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691927C-D95B-4E8F-FC56-978F3CA9F6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6179E63-BF29-58DC-72F8-86C414BC631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70832" y="1035603"/>
            <a:ext cx="487363" cy="487363"/>
          </a:xfrm>
          <a:prstGeom prst="rect">
            <a:avLst/>
          </a:prstGeom>
        </p:spPr>
      </p:pic>
      <p:pic>
        <p:nvPicPr>
          <p:cNvPr id="6" name="Đúng">
            <a:extLst>
              <a:ext uri="{FF2B5EF4-FFF2-40B4-BE49-F238E27FC236}">
                <a16:creationId xmlns:a16="http://schemas.microsoft.com/office/drawing/2014/main" id="{135564E2-3BFB-ABAC-FC11-991AE6B7F1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4" y="4154713"/>
            <a:ext cx="1091934" cy="873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0C9F4E-4D48-E12F-60FB-103BC9C1EA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343" y="2507554"/>
            <a:ext cx="824344" cy="824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2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8813F4A-3FED-C824-851E-16532474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91427" y="2988393"/>
            <a:ext cx="5346607" cy="3869607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21A69DB-ADB8-8DDE-C22B-0B7A2DD98221}"/>
              </a:ext>
            </a:extLst>
          </p:cNvPr>
          <p:cNvSpPr/>
          <p:nvPr/>
        </p:nvSpPr>
        <p:spPr>
          <a:xfrm>
            <a:off x="2544349" y="937944"/>
            <a:ext cx="4424516" cy="2500442"/>
          </a:xfrm>
          <a:custGeom>
            <a:avLst/>
            <a:gdLst>
              <a:gd name="connsiteX0" fmla="*/ 1290499 w 4424516"/>
              <a:gd name="connsiteY0" fmla="*/ 2812997 h 2500442"/>
              <a:gd name="connsiteX1" fmla="*/ 1125086 w 4424516"/>
              <a:gd name="connsiteY1" fmla="*/ 2339059 h 2500442"/>
              <a:gd name="connsiteX2" fmla="*/ 883952 w 4424516"/>
              <a:gd name="connsiteY2" fmla="*/ 250447 h 2500442"/>
              <a:gd name="connsiteX3" fmla="*/ 2873060 w 4424516"/>
              <a:gd name="connsiteY3" fmla="*/ 57076 h 2500442"/>
              <a:gd name="connsiteX4" fmla="*/ 4042559 w 4424516"/>
              <a:gd name="connsiteY4" fmla="*/ 1952462 h 2500442"/>
              <a:gd name="connsiteX5" fmla="*/ 1926001 w 4424516"/>
              <a:gd name="connsiteY5" fmla="*/ 2489931 h 2500442"/>
              <a:gd name="connsiteX6" fmla="*/ 1290499 w 4424516"/>
              <a:gd name="connsiteY6" fmla="*/ 2812997 h 250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500442" fill="none" extrusionOk="0">
                <a:moveTo>
                  <a:pt x="1290499" y="2812997"/>
                </a:moveTo>
                <a:cubicBezTo>
                  <a:pt x="1250955" y="2613513"/>
                  <a:pt x="1178061" y="2575630"/>
                  <a:pt x="1125086" y="2339059"/>
                </a:cubicBezTo>
                <a:cubicBezTo>
                  <a:pt x="-342271" y="1819757"/>
                  <a:pt x="-324949" y="869796"/>
                  <a:pt x="883952" y="250447"/>
                </a:cubicBezTo>
                <a:cubicBezTo>
                  <a:pt x="1521369" y="-75826"/>
                  <a:pt x="2100649" y="-70078"/>
                  <a:pt x="2873060" y="57076"/>
                </a:cubicBezTo>
                <a:cubicBezTo>
                  <a:pt x="4286974" y="204435"/>
                  <a:pt x="4818437" y="1240880"/>
                  <a:pt x="4042559" y="1952462"/>
                </a:cubicBezTo>
                <a:cubicBezTo>
                  <a:pt x="3527062" y="2318428"/>
                  <a:pt x="2784114" y="2534367"/>
                  <a:pt x="1926001" y="2489931"/>
                </a:cubicBezTo>
                <a:cubicBezTo>
                  <a:pt x="1644561" y="2604875"/>
                  <a:pt x="1444067" y="2690864"/>
                  <a:pt x="1290499" y="2812997"/>
                </a:cubicBezTo>
                <a:close/>
              </a:path>
              <a:path w="4424516" h="2500442" stroke="0" extrusionOk="0">
                <a:moveTo>
                  <a:pt x="1290499" y="2812997"/>
                </a:moveTo>
                <a:cubicBezTo>
                  <a:pt x="1216326" y="2622632"/>
                  <a:pt x="1107310" y="2419464"/>
                  <a:pt x="1125086" y="2339059"/>
                </a:cubicBezTo>
                <a:cubicBezTo>
                  <a:pt x="-406301" y="1910701"/>
                  <a:pt x="-415446" y="878635"/>
                  <a:pt x="883952" y="250447"/>
                </a:cubicBezTo>
                <a:cubicBezTo>
                  <a:pt x="1434907" y="62168"/>
                  <a:pt x="2237617" y="-33205"/>
                  <a:pt x="2873060" y="57076"/>
                </a:cubicBezTo>
                <a:cubicBezTo>
                  <a:pt x="4280764" y="343283"/>
                  <a:pt x="4746052" y="1280498"/>
                  <a:pt x="4042559" y="1952462"/>
                </a:cubicBezTo>
                <a:cubicBezTo>
                  <a:pt x="3455464" y="2295716"/>
                  <a:pt x="2892806" y="2582628"/>
                  <a:pt x="1926001" y="2489931"/>
                </a:cubicBezTo>
                <a:cubicBezTo>
                  <a:pt x="1619887" y="2620082"/>
                  <a:pt x="1419035" y="2705313"/>
                  <a:pt x="1290499" y="28129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330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Voi.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FEC02D-48E3-2ACD-DD1B-169A37347CF7}"/>
              </a:ext>
            </a:extLst>
          </p:cNvPr>
          <p:cNvSpPr/>
          <p:nvPr/>
        </p:nvSpPr>
        <p:spPr>
          <a:xfrm flipH="1">
            <a:off x="6915890" y="149351"/>
            <a:ext cx="4036141" cy="2500441"/>
          </a:xfrm>
          <a:custGeom>
            <a:avLst/>
            <a:gdLst>
              <a:gd name="connsiteX0" fmla="*/ 1177221 w 4036141"/>
              <a:gd name="connsiteY0" fmla="*/ 2812996 h 2500441"/>
              <a:gd name="connsiteX1" fmla="*/ 1026328 w 4036141"/>
              <a:gd name="connsiteY1" fmla="*/ 2339058 h 2500441"/>
              <a:gd name="connsiteX2" fmla="*/ 673020 w 4036141"/>
              <a:gd name="connsiteY2" fmla="*/ 318177 h 2500441"/>
              <a:gd name="connsiteX3" fmla="*/ 2628200 w 4036141"/>
              <a:gd name="connsiteY3" fmla="*/ 58506 h 2500441"/>
              <a:gd name="connsiteX4" fmla="*/ 3770036 w 4036141"/>
              <a:gd name="connsiteY4" fmla="*/ 1870730 h 2500441"/>
              <a:gd name="connsiteX5" fmla="*/ 1756940 w 4036141"/>
              <a:gd name="connsiteY5" fmla="*/ 2489930 h 2500441"/>
              <a:gd name="connsiteX6" fmla="*/ 1177221 w 4036141"/>
              <a:gd name="connsiteY6" fmla="*/ 2812996 h 25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141" h="2500441" fill="none" extrusionOk="0">
                <a:moveTo>
                  <a:pt x="1177221" y="2812996"/>
                </a:moveTo>
                <a:cubicBezTo>
                  <a:pt x="1135218" y="2757010"/>
                  <a:pt x="1120849" y="2555244"/>
                  <a:pt x="1026328" y="2339058"/>
                </a:cubicBezTo>
                <a:cubicBezTo>
                  <a:pt x="-218975" y="1877550"/>
                  <a:pt x="-314534" y="938663"/>
                  <a:pt x="673020" y="318177"/>
                </a:cubicBezTo>
                <a:cubicBezTo>
                  <a:pt x="1245193" y="-26574"/>
                  <a:pt x="1934958" y="-76103"/>
                  <a:pt x="2628200" y="58506"/>
                </a:cubicBezTo>
                <a:cubicBezTo>
                  <a:pt x="3851940" y="195049"/>
                  <a:pt x="4395421" y="1175241"/>
                  <a:pt x="3770036" y="1870730"/>
                </a:cubicBezTo>
                <a:cubicBezTo>
                  <a:pt x="3233058" y="2241040"/>
                  <a:pt x="2623753" y="2524485"/>
                  <a:pt x="1756940" y="2489930"/>
                </a:cubicBezTo>
                <a:cubicBezTo>
                  <a:pt x="1499705" y="2663101"/>
                  <a:pt x="1371585" y="2733342"/>
                  <a:pt x="1177221" y="2812996"/>
                </a:cubicBezTo>
                <a:close/>
              </a:path>
              <a:path w="4036141" h="2500441" stroke="0" extrusionOk="0">
                <a:moveTo>
                  <a:pt x="1177221" y="2812996"/>
                </a:moveTo>
                <a:cubicBezTo>
                  <a:pt x="1122965" y="2671635"/>
                  <a:pt x="1129324" y="2558087"/>
                  <a:pt x="1026328" y="2339058"/>
                </a:cubicBezTo>
                <a:cubicBezTo>
                  <a:pt x="-324498" y="1933646"/>
                  <a:pt x="-378494" y="967380"/>
                  <a:pt x="673020" y="318177"/>
                </a:cubicBezTo>
                <a:cubicBezTo>
                  <a:pt x="1160871" y="151090"/>
                  <a:pt x="1985283" y="-49921"/>
                  <a:pt x="2628200" y="58506"/>
                </a:cubicBezTo>
                <a:cubicBezTo>
                  <a:pt x="3819330" y="453321"/>
                  <a:pt x="4246437" y="1206200"/>
                  <a:pt x="3770036" y="1870730"/>
                </a:cubicBezTo>
                <a:cubicBezTo>
                  <a:pt x="3309290" y="2289009"/>
                  <a:pt x="2608458" y="2564657"/>
                  <a:pt x="1756940" y="2489930"/>
                </a:cubicBezTo>
                <a:cubicBezTo>
                  <a:pt x="1478450" y="2665555"/>
                  <a:pt x="1265605" y="2781504"/>
                  <a:pt x="1177221" y="28129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0997FC7-E416-97C4-81E7-7770EC7349A3}"/>
              </a:ext>
            </a:extLst>
          </p:cNvPr>
          <p:cNvSpPr/>
          <p:nvPr/>
        </p:nvSpPr>
        <p:spPr>
          <a:xfrm flipH="1">
            <a:off x="2820916" y="3602182"/>
            <a:ext cx="3728172" cy="3255817"/>
          </a:xfrm>
          <a:custGeom>
            <a:avLst/>
            <a:gdLst/>
            <a:ahLst/>
            <a:cxnLst/>
            <a:rect l="l" t="t" r="r" b="b"/>
            <a:pathLst>
              <a:path w="8023860" h="8229600">
                <a:moveTo>
                  <a:pt x="0" y="0"/>
                </a:moveTo>
                <a:lnTo>
                  <a:pt x="8023860" y="0"/>
                </a:lnTo>
                <a:lnTo>
                  <a:pt x="80238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2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673939-C47C-E26C-5C64-4D6934C99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99E7CB0-2D8B-44E5-E3E1-50CDF6660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23512" y="3706762"/>
            <a:ext cx="4468488" cy="32340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E02420-6F27-267F-2218-BBF7486F491B}"/>
              </a:ext>
            </a:extLst>
          </p:cNvPr>
          <p:cNvSpPr/>
          <p:nvPr/>
        </p:nvSpPr>
        <p:spPr>
          <a:xfrm>
            <a:off x="1237301" y="265991"/>
            <a:ext cx="9925665" cy="991310"/>
          </a:xfrm>
          <a:custGeom>
            <a:avLst/>
            <a:gdLst>
              <a:gd name="connsiteX0" fmla="*/ 0 w 9925665"/>
              <a:gd name="connsiteY0" fmla="*/ 165222 h 991310"/>
              <a:gd name="connsiteX1" fmla="*/ 165222 w 9925665"/>
              <a:gd name="connsiteY1" fmla="*/ 0 h 991310"/>
              <a:gd name="connsiteX2" fmla="*/ 9760443 w 9925665"/>
              <a:gd name="connsiteY2" fmla="*/ 0 h 991310"/>
              <a:gd name="connsiteX3" fmla="*/ 9925665 w 9925665"/>
              <a:gd name="connsiteY3" fmla="*/ 165222 h 991310"/>
              <a:gd name="connsiteX4" fmla="*/ 9925665 w 9925665"/>
              <a:gd name="connsiteY4" fmla="*/ 826088 h 991310"/>
              <a:gd name="connsiteX5" fmla="*/ 9760443 w 9925665"/>
              <a:gd name="connsiteY5" fmla="*/ 991310 h 991310"/>
              <a:gd name="connsiteX6" fmla="*/ 165222 w 9925665"/>
              <a:gd name="connsiteY6" fmla="*/ 991310 h 991310"/>
              <a:gd name="connsiteX7" fmla="*/ 0 w 9925665"/>
              <a:gd name="connsiteY7" fmla="*/ 826088 h 991310"/>
              <a:gd name="connsiteX8" fmla="*/ 0 w 9925665"/>
              <a:gd name="connsiteY8" fmla="*/ 165222 h 9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5665" h="991310" fill="none" extrusionOk="0">
                <a:moveTo>
                  <a:pt x="0" y="165222"/>
                </a:moveTo>
                <a:cubicBezTo>
                  <a:pt x="1850" y="67225"/>
                  <a:pt x="59688" y="4941"/>
                  <a:pt x="165222" y="0"/>
                </a:cubicBezTo>
                <a:cubicBezTo>
                  <a:pt x="3358686" y="126006"/>
                  <a:pt x="8596678" y="100915"/>
                  <a:pt x="9760443" y="0"/>
                </a:cubicBezTo>
                <a:cubicBezTo>
                  <a:pt x="9861814" y="8136"/>
                  <a:pt x="9915640" y="66880"/>
                  <a:pt x="9925665" y="165222"/>
                </a:cubicBezTo>
                <a:cubicBezTo>
                  <a:pt x="9937845" y="420121"/>
                  <a:pt x="9889480" y="572805"/>
                  <a:pt x="9925665" y="826088"/>
                </a:cubicBezTo>
                <a:cubicBezTo>
                  <a:pt x="9925788" y="920708"/>
                  <a:pt x="9864833" y="985935"/>
                  <a:pt x="9760443" y="991310"/>
                </a:cubicBezTo>
                <a:cubicBezTo>
                  <a:pt x="6242155" y="1070922"/>
                  <a:pt x="1198944" y="1034521"/>
                  <a:pt x="165222" y="991310"/>
                </a:cubicBezTo>
                <a:cubicBezTo>
                  <a:pt x="66887" y="995607"/>
                  <a:pt x="-17489" y="912634"/>
                  <a:pt x="0" y="826088"/>
                </a:cubicBezTo>
                <a:cubicBezTo>
                  <a:pt x="33499" y="706516"/>
                  <a:pt x="13402" y="318619"/>
                  <a:pt x="0" y="165222"/>
                </a:cubicBezTo>
                <a:close/>
              </a:path>
              <a:path w="9925665" h="991310" stroke="0" extrusionOk="0">
                <a:moveTo>
                  <a:pt x="0" y="165222"/>
                </a:moveTo>
                <a:cubicBezTo>
                  <a:pt x="2937" y="64820"/>
                  <a:pt x="70452" y="13809"/>
                  <a:pt x="165222" y="0"/>
                </a:cubicBezTo>
                <a:cubicBezTo>
                  <a:pt x="2047732" y="151700"/>
                  <a:pt x="6026935" y="-163562"/>
                  <a:pt x="9760443" y="0"/>
                </a:cubicBezTo>
                <a:cubicBezTo>
                  <a:pt x="9839166" y="-1452"/>
                  <a:pt x="9917822" y="70840"/>
                  <a:pt x="9925665" y="165222"/>
                </a:cubicBezTo>
                <a:cubicBezTo>
                  <a:pt x="9878152" y="235155"/>
                  <a:pt x="9942317" y="719762"/>
                  <a:pt x="9925665" y="826088"/>
                </a:cubicBezTo>
                <a:cubicBezTo>
                  <a:pt x="9929036" y="915802"/>
                  <a:pt x="9846474" y="986081"/>
                  <a:pt x="9760443" y="991310"/>
                </a:cubicBezTo>
                <a:cubicBezTo>
                  <a:pt x="4982729" y="1099139"/>
                  <a:pt x="2473282" y="1113861"/>
                  <a:pt x="165222" y="991310"/>
                </a:cubicBezTo>
                <a:cubicBezTo>
                  <a:pt x="73253" y="989828"/>
                  <a:pt x="-396" y="933160"/>
                  <a:pt x="0" y="826088"/>
                </a:cubicBezTo>
                <a:cubicBezTo>
                  <a:pt x="45004" y="521079"/>
                  <a:pt x="-19515" y="485585"/>
                  <a:pt x="0" y="165222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07616687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kiến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E6980E-46B2-3444-682C-FB10F11F13AE}"/>
              </a:ext>
            </a:extLst>
          </p:cNvPr>
          <p:cNvSpPr/>
          <p:nvPr/>
        </p:nvSpPr>
        <p:spPr>
          <a:xfrm>
            <a:off x="1702047" y="1719345"/>
            <a:ext cx="9405639" cy="12888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khiếm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8E28AE-366C-B82B-456C-58C9D795FF47}"/>
              </a:ext>
            </a:extLst>
          </p:cNvPr>
          <p:cNvSpPr/>
          <p:nvPr/>
        </p:nvSpPr>
        <p:spPr>
          <a:xfrm>
            <a:off x="1606797" y="3540656"/>
            <a:ext cx="9474465" cy="14311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691927C-D95B-4E8F-FC56-978F3CA9F6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6179E63-BF29-58DC-72F8-86C414BC631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70832" y="1035603"/>
            <a:ext cx="487363" cy="487363"/>
          </a:xfrm>
          <a:prstGeom prst="rect">
            <a:avLst/>
          </a:prstGeom>
        </p:spPr>
      </p:pic>
      <p:pic>
        <p:nvPicPr>
          <p:cNvPr id="6" name="Đúng">
            <a:extLst>
              <a:ext uri="{FF2B5EF4-FFF2-40B4-BE49-F238E27FC236}">
                <a16:creationId xmlns:a16="http://schemas.microsoft.com/office/drawing/2014/main" id="{135564E2-3BFB-ABAC-FC11-991AE6B7F1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76" y="3959967"/>
            <a:ext cx="1091934" cy="873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0C9F4E-4D48-E12F-60FB-103BC9C1EA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9875" y="1951610"/>
            <a:ext cx="824344" cy="824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9C527-39A4-6F8C-332B-0AAC4AF1665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789" y="-184431"/>
            <a:ext cx="3520734" cy="1980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4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ECA387-0570-4DBB-BA41-CB879EFF3C3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6\u0004{BC4A579C-AF06-4DA4-871F-1E7D10FCAD03}&quot;,&quot;D:\\GA mới 2024-2025\\PPT ĐẠO ĐỨC 5.1\\Đạo đức- Tuần 9\\Đạo đức- Tuần 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giữa HK1 - Li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54E47A-B118-480E-8151-33A1BFE967E0}:2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82F393-A931-419C-8B85-0130C53281A3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F2A222-35B1-4A5F-8F52-63CC9F664995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82745E-5059-4F3E-8B2C-852FD9175896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E2A35-8A1D-44F6-91E9-AA723428B9E2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0629CE-088A-4FB0-908F-1096E8034279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893C03-C193-4740-93BE-5068E3778F9C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821B13-D863-416A-B3D8-DCBA94762C16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80C3C6-1D89-4C3F-B23D-5C617D9BF47D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D77F41-9ED9-4D65-B32E-CCC5C7B419CC}:26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324</Words>
  <Application>Microsoft Office PowerPoint</Application>
  <PresentationFormat>Widescreen</PresentationFormat>
  <Paragraphs>31</Paragraphs>
  <Slides>10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LNTH-Hoa Nho LNTH</vt:lpstr>
      <vt:lpstr>SVN-Shintia Script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giữa HK1 - Linh</dc:title>
  <dc:creator>Thao Tran</dc:creator>
  <cp:lastModifiedBy>STD</cp:lastModifiedBy>
  <cp:revision>14</cp:revision>
  <dcterms:created xsi:type="dcterms:W3CDTF">2024-07-25T08:29:08Z</dcterms:created>
  <dcterms:modified xsi:type="dcterms:W3CDTF">2024-11-02T08:18:06Z</dcterms:modified>
</cp:coreProperties>
</file>