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5"/>
  </p:notesMasterIdLst>
  <p:sldIdLst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35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sv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svg"/><Relationship Id="rId12" Type="http://schemas.openxmlformats.org/officeDocument/2006/relationships/image" Target="../media/image24.png"/><Relationship Id="rId17" Type="http://schemas.openxmlformats.org/officeDocument/2006/relationships/image" Target="../media/image37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33.svg"/><Relationship Id="rId5" Type="http://schemas.openxmlformats.org/officeDocument/2006/relationships/image" Target="../media/image30.svg"/><Relationship Id="rId15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6.gif"/><Relationship Id="rId1" Type="http://schemas.openxmlformats.org/officeDocument/2006/relationships/tags" Target="../tags/tag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audio" Target="../media/audio1.wav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sv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svg"/><Relationship Id="rId12" Type="http://schemas.openxmlformats.org/officeDocument/2006/relationships/image" Target="../media/image24.png"/><Relationship Id="rId17" Type="http://schemas.openxmlformats.org/officeDocument/2006/relationships/image" Target="../media/image3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33.svg"/><Relationship Id="rId5" Type="http://schemas.openxmlformats.org/officeDocument/2006/relationships/image" Target="../media/image30.svg"/><Relationship Id="rId15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42.png"/><Relationship Id="rId5" Type="http://schemas.openxmlformats.org/officeDocument/2006/relationships/image" Target="../media/image31.sv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10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10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sv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svg"/><Relationship Id="rId12" Type="http://schemas.openxmlformats.org/officeDocument/2006/relationships/image" Target="../media/image24.png"/><Relationship Id="rId17" Type="http://schemas.openxmlformats.org/officeDocument/2006/relationships/image" Target="../media/image3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20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33.svg"/><Relationship Id="rId5" Type="http://schemas.openxmlformats.org/officeDocument/2006/relationships/image" Target="../media/image30.svg"/><Relationship Id="rId15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48.svg"/><Relationship Id="rId5" Type="http://schemas.openxmlformats.org/officeDocument/2006/relationships/image" Target="../media/image31.sv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50.svg"/><Relationship Id="rId5" Type="http://schemas.openxmlformats.org/officeDocument/2006/relationships/image" Target="../media/image31.svg"/><Relationship Id="rId10" Type="http://schemas.openxmlformats.org/officeDocument/2006/relationships/image" Target="../media/image49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sv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11" Type="http://schemas.openxmlformats.org/officeDocument/2006/relationships/image" Target="../media/image52.svg"/><Relationship Id="rId5" Type="http://schemas.openxmlformats.org/officeDocument/2006/relationships/image" Target="../media/image31.svg"/><Relationship Id="rId10" Type="http://schemas.openxmlformats.org/officeDocument/2006/relationships/image" Target="../media/image5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3A0897-3D84-4EA3-8D20-22BC5A4258AC"/>
  <p:tag name="ISPRING_CMI5_LAUNCH_METHOD" val="any window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1. Bai20.Pheptrusotp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7A0C2-3B47-49D3-99B8-3B548615C9F5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96C700-255F-4204-9459-993499FBDB9E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3C0B64-15CD-4348-B7BA-D31B5B93595E}:2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1B1F8-B9F7-4967-9E81-5CC2A73EDAD1}: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96892C-2345-4751-8167-85B5B6BCF804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70CE0-682A-42B9-B917-DBEADD8CD3BF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57E074-FE21-4EEB-8EBF-B9EB623CAB38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FDA8D-17DC-437A-B26E-CD215645E38E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C0D017-B053-412A-9381-FBA77B5F846C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2637FE-99DF-4FF6-A87A-EA5D531BD5AC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656724-2D96-4D93-BD46-6EC7FCDC4248}:26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431</Words>
  <Application>Microsoft Office PowerPoint</Application>
  <PresentationFormat>Widescreen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Cambria Bold</vt:lpstr>
      <vt:lpstr>Times New Roman</vt:lpstr>
      <vt:lpstr>UTM Seagull</vt:lpstr>
      <vt:lpstr>1_Office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Bai20.Pheptrusotp</dc:title>
  <dc:creator>Thao Tran</dc:creator>
  <cp:lastModifiedBy>Anh Nguyen</cp:lastModifiedBy>
  <cp:revision>37</cp:revision>
  <dcterms:created xsi:type="dcterms:W3CDTF">2024-08-04T01:50:14Z</dcterms:created>
  <dcterms:modified xsi:type="dcterms:W3CDTF">2024-10-27T09:16:07Z</dcterms:modified>
</cp:coreProperties>
</file>