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305" r:id="rId4"/>
    <p:sldId id="268" r:id="rId5"/>
    <p:sldId id="276" r:id="rId6"/>
    <p:sldId id="297" r:id="rId7"/>
    <p:sldId id="307" r:id="rId8"/>
    <p:sldId id="299" r:id="rId9"/>
    <p:sldId id="314" r:id="rId10"/>
    <p:sldId id="271" r:id="rId11"/>
  </p:sldIdLst>
  <p:sldSz cx="18288000" cy="10287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F"/>
    <a:srgbClr val="000000"/>
    <a:srgbClr val="D4EEFB"/>
    <a:srgbClr val="082A44"/>
    <a:srgbClr val="558ED5"/>
    <a:srgbClr val="0070C0"/>
    <a:srgbClr val="FF0000"/>
    <a:srgbClr val="FFFF00"/>
    <a:srgbClr val="E46C0A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651" y="53"/>
      </p:cViewPr>
      <p:guideLst>
        <p:guide orient="horz" pos="2136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EFA4F-1FA6-401A-84B0-09E8A9593A1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EA19F-5560-479B-921B-93A859EF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EA19F-5560-479B-921B-93A859EF56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0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EA19F-5560-479B-921B-93A859EF56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EA19F-5560-479B-921B-93A859EF56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6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EA19F-5560-479B-921B-93A859EF56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2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EA19F-5560-479B-921B-93A859EF56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5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EA19F-5560-479B-921B-93A859EF56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2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EA19F-5560-479B-921B-93A859EF56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88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EA19F-5560-479B-921B-93A859EF56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61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EA19F-5560-479B-921B-93A859EF56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9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EA19F-5560-479B-921B-93A859EF56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4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BFD0B-BF7A-BEAF-3B72-EBE3E865D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22860"/>
            <a:ext cx="18240499" cy="10264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A93102-C16D-703E-1F2E-1E723C9A5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85900"/>
            <a:ext cx="13563600" cy="3510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0217B0-7A56-2859-FE21-C00A2FD6D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" y="495300"/>
            <a:ext cx="2048434" cy="21337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37525">
            <a:off x="13522480" y="-338555"/>
            <a:ext cx="1241580" cy="12212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464629">
            <a:off x="13007034" y="432635"/>
            <a:ext cx="1590841" cy="10904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26941" flipH="1">
            <a:off x="5583680" y="-782097"/>
            <a:ext cx="1379048" cy="23702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3573">
            <a:off x="14481118" y="9244677"/>
            <a:ext cx="1403145" cy="13801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3128">
            <a:off x="4234793" y="9688062"/>
            <a:ext cx="1539821" cy="5627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331250">
            <a:off x="-137051" y="5651612"/>
            <a:ext cx="1315850" cy="10622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28841">
            <a:off x="-515323" y="4612927"/>
            <a:ext cx="1538166" cy="8194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328514">
            <a:off x="17217873" y="4742707"/>
            <a:ext cx="1222922" cy="1194017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5DC4FC76-90FC-426E-AC16-FFE5C0C7146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664064">
            <a:off x="1120951" y="1291663"/>
            <a:ext cx="16007669" cy="6677192"/>
          </a:xfrm>
          <a:prstGeom prst="rect">
            <a:avLst/>
          </a:prstGeom>
        </p:spPr>
      </p:pic>
      <p:sp>
        <p:nvSpPr>
          <p:cNvPr id="27" name="TextBox 11">
            <a:extLst>
              <a:ext uri="{FF2B5EF4-FFF2-40B4-BE49-F238E27FC236}">
                <a16:creationId xmlns:a16="http://schemas.microsoft.com/office/drawing/2014/main" id="{2F787452-F72E-43D3-AE13-78789CA93BC7}"/>
              </a:ext>
            </a:extLst>
          </p:cNvPr>
          <p:cNvSpPr txBox="1"/>
          <p:nvPr/>
        </p:nvSpPr>
        <p:spPr>
          <a:xfrm>
            <a:off x="2743200" y="4305300"/>
            <a:ext cx="13118888" cy="187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9600" b="1" spc="-288" dirty="0">
                <a:solidFill>
                  <a:srgbClr val="FFFFFF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CHÚC CÁC EM HỌC TỐT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6769" y="1008686"/>
            <a:ext cx="3842848" cy="826962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7200" y="2476500"/>
            <a:ext cx="3521117" cy="590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9600" spc="-256" dirty="0" err="1">
                <a:solidFill>
                  <a:srgbClr val="FFC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Yêu</a:t>
            </a:r>
            <a:r>
              <a:rPr lang="en-US" sz="9600" spc="-256" dirty="0">
                <a:solidFill>
                  <a:srgbClr val="FFC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9600" spc="-256" dirty="0" err="1">
                <a:solidFill>
                  <a:srgbClr val="FFC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cầu</a:t>
            </a:r>
            <a:r>
              <a:rPr lang="en-US" sz="9600" spc="-256" dirty="0">
                <a:solidFill>
                  <a:srgbClr val="FFC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9600" spc="-256" dirty="0" err="1">
                <a:solidFill>
                  <a:srgbClr val="FFC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cần</a:t>
            </a:r>
            <a:r>
              <a:rPr lang="en-US" sz="9600" spc="-256" dirty="0">
                <a:solidFill>
                  <a:srgbClr val="FFC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9600" spc="-256" dirty="0" err="1">
                <a:solidFill>
                  <a:srgbClr val="FFC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đạt</a:t>
            </a:r>
            <a:endParaRPr lang="en-US" sz="9600" spc="-256" dirty="0">
              <a:solidFill>
                <a:srgbClr val="FFC0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56824" y="2365956"/>
            <a:ext cx="691948" cy="57444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791200" y="2247900"/>
            <a:ext cx="12224468" cy="5047536"/>
            <a:chOff x="0" y="0"/>
            <a:chExt cx="8249456" cy="6730053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8249456" cy="6730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>
                  <a:solidFill>
                    <a:srgbClr val="FFC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</a:t>
              </a:r>
              <a:r>
                <a:rPr lang="vi-VN" sz="4400" b="1" dirty="0">
                  <a:solidFill>
                    <a:srgbClr val="FFC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ể được tên và xác định được trên bản đồ hoặc lược đồ một số đền tháp Chăm-pa còn lại cho đến ngày nay.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4400" b="1" dirty="0">
                  <a:solidFill>
                    <a:srgbClr val="FFC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Sưu tầm một số tư liệu (tranh ảnh, câu chuyện lịch sử,...) mô tả được một đền tháp Chăm-pa.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4400" b="1" dirty="0">
                  <a:solidFill>
                    <a:srgbClr val="FFC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Tìm hiểu và kể lại được một số câu chuyện về đền tháp Chăm-pa.</a:t>
              </a:r>
              <a:endParaRPr lang="en-US" sz="4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37802"/>
              <a:ext cx="824945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42950" indent="-742950" algn="just">
                <a:spcBef>
                  <a:spcPts val="600"/>
                </a:spcBef>
                <a:spcAft>
                  <a:spcPts val="600"/>
                </a:spcAft>
                <a:buAutoNum type="alphaLcPeriod"/>
              </a:pPr>
              <a:endParaRPr lang="en-US" sz="4000" b="1" spc="-96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46367">
            <a:off x="3123345" y="7374414"/>
            <a:ext cx="1154159" cy="955619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C86AA48-4A7C-CB35-398A-7FA99B91E5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09268" y="4612168"/>
            <a:ext cx="691948" cy="57444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B3AC5BD-5E7A-1F78-1F73-2FE66297B2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61668" y="5983768"/>
            <a:ext cx="691948" cy="5744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37525">
            <a:off x="13522480" y="-338555"/>
            <a:ext cx="1241580" cy="12212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464629">
            <a:off x="13007034" y="432635"/>
            <a:ext cx="1590841" cy="10904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26941" flipH="1">
            <a:off x="5583680" y="-782097"/>
            <a:ext cx="1379048" cy="23702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3573">
            <a:off x="14481118" y="9244677"/>
            <a:ext cx="1403145" cy="13801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3128">
            <a:off x="4234793" y="9688062"/>
            <a:ext cx="1539821" cy="5627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331250">
            <a:off x="-137051" y="5651612"/>
            <a:ext cx="1315850" cy="10622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28841">
            <a:off x="-515323" y="4612927"/>
            <a:ext cx="1538166" cy="8194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328514">
            <a:off x="17217873" y="4742707"/>
            <a:ext cx="1222922" cy="1194017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5DC4FC76-90FC-426E-AC16-FFE5C0C7146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664064">
            <a:off x="1177845" y="1969695"/>
            <a:ext cx="16007669" cy="667719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2F787452-F72E-43D3-AE13-78789CA93BC7}"/>
              </a:ext>
            </a:extLst>
          </p:cNvPr>
          <p:cNvSpPr txBox="1"/>
          <p:nvPr/>
        </p:nvSpPr>
        <p:spPr>
          <a:xfrm>
            <a:off x="2438400" y="5448300"/>
            <a:ext cx="13118888" cy="123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-28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67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7">
            <a:extLst>
              <a:ext uri="{FF2B5EF4-FFF2-40B4-BE49-F238E27FC236}">
                <a16:creationId xmlns:a16="http://schemas.microsoft.com/office/drawing/2014/main" id="{8C73863A-1198-4E07-827F-6B913F9BEC3B}"/>
              </a:ext>
            </a:extLst>
          </p:cNvPr>
          <p:cNvGrpSpPr/>
          <p:nvPr/>
        </p:nvGrpSpPr>
        <p:grpSpPr>
          <a:xfrm>
            <a:off x="304800" y="1437984"/>
            <a:ext cx="17526000" cy="8353715"/>
            <a:chOff x="0" y="0"/>
            <a:chExt cx="8264539" cy="2288928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835B16B2-4070-40EF-836C-74F03BD9A295}"/>
                </a:ext>
              </a:extLst>
            </p:cNvPr>
            <p:cNvSpPr/>
            <p:nvPr/>
          </p:nvSpPr>
          <p:spPr>
            <a:xfrm>
              <a:off x="10160" y="16510"/>
              <a:ext cx="8241679" cy="2260988"/>
            </a:xfrm>
            <a:custGeom>
              <a:avLst/>
              <a:gdLst/>
              <a:ahLst/>
              <a:cxnLst/>
              <a:rect l="l" t="t" r="r" b="b"/>
              <a:pathLst>
                <a:path w="8241679" h="2260988">
                  <a:moveTo>
                    <a:pt x="8241679" y="2260988"/>
                  </a:moveTo>
                  <a:lnTo>
                    <a:pt x="0" y="2253368"/>
                  </a:lnTo>
                  <a:lnTo>
                    <a:pt x="0" y="797397"/>
                  </a:lnTo>
                  <a:lnTo>
                    <a:pt x="17780" y="19050"/>
                  </a:lnTo>
                  <a:lnTo>
                    <a:pt x="4107965" y="0"/>
                  </a:lnTo>
                  <a:lnTo>
                    <a:pt x="8222629" y="5080"/>
                  </a:lnTo>
                  <a:close/>
                </a:path>
              </a:pathLst>
            </a:custGeom>
            <a:solidFill>
              <a:srgbClr val="082A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0A63388C-2C4B-4CAA-ACB3-872F69CCD860}"/>
                </a:ext>
              </a:extLst>
            </p:cNvPr>
            <p:cNvSpPr/>
            <p:nvPr/>
          </p:nvSpPr>
          <p:spPr>
            <a:xfrm>
              <a:off x="-3810" y="0"/>
              <a:ext cx="8270889" cy="2287658"/>
            </a:xfrm>
            <a:custGeom>
              <a:avLst/>
              <a:gdLst/>
              <a:ahLst/>
              <a:cxnLst/>
              <a:rect l="l" t="t" r="r" b="b"/>
              <a:pathLst>
                <a:path w="8270889" h="2287658">
                  <a:moveTo>
                    <a:pt x="8236599" y="21590"/>
                  </a:moveTo>
                  <a:cubicBezTo>
                    <a:pt x="8237869" y="34290"/>
                    <a:pt x="8237869" y="44450"/>
                    <a:pt x="8239139" y="54610"/>
                  </a:cubicBezTo>
                  <a:cubicBezTo>
                    <a:pt x="8241679" y="97788"/>
                    <a:pt x="8242949" y="146221"/>
                    <a:pt x="8245489" y="192925"/>
                  </a:cubicBezTo>
                  <a:cubicBezTo>
                    <a:pt x="8245489" y="260385"/>
                    <a:pt x="8258189" y="1590566"/>
                    <a:pt x="8264539" y="1658027"/>
                  </a:cubicBezTo>
                  <a:cubicBezTo>
                    <a:pt x="8270889" y="1760082"/>
                    <a:pt x="8267079" y="1863868"/>
                    <a:pt x="8267079" y="1965923"/>
                  </a:cubicBezTo>
                  <a:cubicBezTo>
                    <a:pt x="8267079" y="2055870"/>
                    <a:pt x="8268349" y="2138899"/>
                    <a:pt x="8269619" y="2226698"/>
                  </a:cubicBezTo>
                  <a:cubicBezTo>
                    <a:pt x="8269619" y="2248288"/>
                    <a:pt x="8269619" y="2262258"/>
                    <a:pt x="8269619" y="2286388"/>
                  </a:cubicBezTo>
                  <a:cubicBezTo>
                    <a:pt x="8246760" y="2286388"/>
                    <a:pt x="8226439" y="2287658"/>
                    <a:pt x="8184853" y="2286388"/>
                  </a:cubicBezTo>
                  <a:cubicBezTo>
                    <a:pt x="7764329" y="2281308"/>
                    <a:pt x="7337334" y="2287658"/>
                    <a:pt x="6916809" y="2282578"/>
                  </a:cubicBezTo>
                  <a:cubicBezTo>
                    <a:pt x="6664494" y="2278768"/>
                    <a:pt x="6418649" y="2281308"/>
                    <a:pt x="6166333" y="2278768"/>
                  </a:cubicBezTo>
                  <a:cubicBezTo>
                    <a:pt x="6049880" y="2277498"/>
                    <a:pt x="5933428" y="2276228"/>
                    <a:pt x="5816975" y="2274958"/>
                  </a:cubicBezTo>
                  <a:cubicBezTo>
                    <a:pt x="5745809" y="2274958"/>
                    <a:pt x="5681112" y="2276228"/>
                    <a:pt x="5609947" y="2276228"/>
                  </a:cubicBezTo>
                  <a:cubicBezTo>
                    <a:pt x="5428797" y="2274958"/>
                    <a:pt x="4930637" y="2276228"/>
                    <a:pt x="4749488" y="2274958"/>
                  </a:cubicBezTo>
                  <a:cubicBezTo>
                    <a:pt x="4620096" y="2273688"/>
                    <a:pt x="2032250" y="2282578"/>
                    <a:pt x="1902857" y="2281308"/>
                  </a:cubicBezTo>
                  <a:cubicBezTo>
                    <a:pt x="1870509" y="2281308"/>
                    <a:pt x="1831692" y="2282578"/>
                    <a:pt x="1799344" y="2282578"/>
                  </a:cubicBezTo>
                  <a:cubicBezTo>
                    <a:pt x="1721708" y="2282578"/>
                    <a:pt x="1650542" y="2283848"/>
                    <a:pt x="1572907" y="2283848"/>
                  </a:cubicBezTo>
                  <a:cubicBezTo>
                    <a:pt x="1378819" y="2283848"/>
                    <a:pt x="1191200" y="2282578"/>
                    <a:pt x="997111" y="2281308"/>
                  </a:cubicBezTo>
                  <a:cubicBezTo>
                    <a:pt x="880658" y="2280038"/>
                    <a:pt x="764205" y="2278768"/>
                    <a:pt x="654222" y="2277498"/>
                  </a:cubicBezTo>
                  <a:cubicBezTo>
                    <a:pt x="447194" y="2276228"/>
                    <a:pt x="240166" y="2274958"/>
                    <a:pt x="48260" y="2274958"/>
                  </a:cubicBezTo>
                  <a:cubicBezTo>
                    <a:pt x="38100" y="2274958"/>
                    <a:pt x="29210" y="2274958"/>
                    <a:pt x="19050" y="2273688"/>
                  </a:cubicBezTo>
                  <a:cubicBezTo>
                    <a:pt x="10160" y="2272418"/>
                    <a:pt x="5080" y="2266068"/>
                    <a:pt x="7620" y="2257178"/>
                  </a:cubicBezTo>
                  <a:cubicBezTo>
                    <a:pt x="16510" y="2225386"/>
                    <a:pt x="12700" y="2182143"/>
                    <a:pt x="11430" y="2137169"/>
                  </a:cubicBezTo>
                  <a:cubicBezTo>
                    <a:pt x="10160" y="2045492"/>
                    <a:pt x="6350" y="1955545"/>
                    <a:pt x="7620" y="1863868"/>
                  </a:cubicBezTo>
                  <a:cubicBezTo>
                    <a:pt x="5080" y="1749704"/>
                    <a:pt x="0" y="336494"/>
                    <a:pt x="7620" y="220601"/>
                  </a:cubicBezTo>
                  <a:cubicBezTo>
                    <a:pt x="8890" y="198114"/>
                    <a:pt x="7620" y="173897"/>
                    <a:pt x="8890" y="151410"/>
                  </a:cubicBezTo>
                  <a:cubicBezTo>
                    <a:pt x="10160" y="115086"/>
                    <a:pt x="12700" y="7530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426" y="30480"/>
                    <a:pt x="181940" y="29210"/>
                  </a:cubicBezTo>
                  <a:cubicBezTo>
                    <a:pt x="356619" y="25400"/>
                    <a:pt x="531299" y="22860"/>
                    <a:pt x="712448" y="20320"/>
                  </a:cubicBezTo>
                  <a:cubicBezTo>
                    <a:pt x="835371" y="17780"/>
                    <a:pt x="958294" y="16510"/>
                    <a:pt x="1074747" y="13970"/>
                  </a:cubicBezTo>
                  <a:cubicBezTo>
                    <a:pt x="1191200" y="11430"/>
                    <a:pt x="1314122" y="8890"/>
                    <a:pt x="1430576" y="8890"/>
                  </a:cubicBezTo>
                  <a:cubicBezTo>
                    <a:pt x="1559968" y="7620"/>
                    <a:pt x="1689360" y="10160"/>
                    <a:pt x="1818753" y="8890"/>
                  </a:cubicBezTo>
                  <a:cubicBezTo>
                    <a:pt x="1980493" y="8890"/>
                    <a:pt x="4911228" y="6350"/>
                    <a:pt x="5072969" y="5080"/>
                  </a:cubicBezTo>
                  <a:cubicBezTo>
                    <a:pt x="5228240" y="3810"/>
                    <a:pt x="5383510" y="2540"/>
                    <a:pt x="5545250" y="2540"/>
                  </a:cubicBezTo>
                  <a:cubicBezTo>
                    <a:pt x="5810505" y="1270"/>
                    <a:pt x="6069289" y="0"/>
                    <a:pt x="6334544" y="0"/>
                  </a:cubicBezTo>
                  <a:cubicBezTo>
                    <a:pt x="6444527" y="0"/>
                    <a:pt x="6560980" y="2540"/>
                    <a:pt x="6670964" y="2540"/>
                  </a:cubicBezTo>
                  <a:cubicBezTo>
                    <a:pt x="6975036" y="3810"/>
                    <a:pt x="7285577" y="5080"/>
                    <a:pt x="7589649" y="7620"/>
                  </a:cubicBezTo>
                  <a:cubicBezTo>
                    <a:pt x="7751389" y="8890"/>
                    <a:pt x="7913130" y="12700"/>
                    <a:pt x="8074870" y="16510"/>
                  </a:cubicBezTo>
                  <a:cubicBezTo>
                    <a:pt x="8113688" y="16510"/>
                    <a:pt x="8152506" y="16510"/>
                    <a:pt x="8184853" y="16510"/>
                  </a:cubicBezTo>
                  <a:cubicBezTo>
                    <a:pt x="8217549" y="17780"/>
                    <a:pt x="8226439" y="20320"/>
                    <a:pt x="8236599" y="21590"/>
                  </a:cubicBezTo>
                  <a:close/>
                  <a:moveTo>
                    <a:pt x="8246760" y="2269878"/>
                  </a:moveTo>
                  <a:cubicBezTo>
                    <a:pt x="8248029" y="2253368"/>
                    <a:pt x="8249300" y="2240668"/>
                    <a:pt x="8249300" y="2227968"/>
                  </a:cubicBezTo>
                  <a:cubicBezTo>
                    <a:pt x="8248029" y="2130250"/>
                    <a:pt x="8246760" y="2038573"/>
                    <a:pt x="8246760" y="1939977"/>
                  </a:cubicBezTo>
                  <a:cubicBezTo>
                    <a:pt x="8246760" y="1895003"/>
                    <a:pt x="8249300" y="1850030"/>
                    <a:pt x="8248029" y="1805056"/>
                  </a:cubicBezTo>
                  <a:cubicBezTo>
                    <a:pt x="8248029" y="1763542"/>
                    <a:pt x="8246760" y="1720298"/>
                    <a:pt x="8245489" y="1678784"/>
                  </a:cubicBezTo>
                  <a:cubicBezTo>
                    <a:pt x="8240410" y="1614783"/>
                    <a:pt x="8228979" y="289791"/>
                    <a:pt x="8228979" y="225790"/>
                  </a:cubicBezTo>
                  <a:cubicBezTo>
                    <a:pt x="8226439" y="172168"/>
                    <a:pt x="8223900" y="116815"/>
                    <a:pt x="8221360" y="63500"/>
                  </a:cubicBezTo>
                  <a:cubicBezTo>
                    <a:pt x="8220089" y="44450"/>
                    <a:pt x="8218819" y="43180"/>
                    <a:pt x="8165445" y="41910"/>
                  </a:cubicBezTo>
                  <a:cubicBezTo>
                    <a:pt x="8146036" y="41910"/>
                    <a:pt x="8133097" y="41910"/>
                    <a:pt x="8113688" y="40640"/>
                  </a:cubicBezTo>
                  <a:cubicBezTo>
                    <a:pt x="7951947" y="36830"/>
                    <a:pt x="7783737" y="31750"/>
                    <a:pt x="7621997" y="30480"/>
                  </a:cubicBezTo>
                  <a:cubicBezTo>
                    <a:pt x="7227350" y="26670"/>
                    <a:pt x="6826235" y="25400"/>
                    <a:pt x="6431588" y="22860"/>
                  </a:cubicBezTo>
                  <a:cubicBezTo>
                    <a:pt x="6373362" y="22860"/>
                    <a:pt x="6308665" y="22860"/>
                    <a:pt x="6250439" y="22860"/>
                  </a:cubicBezTo>
                  <a:cubicBezTo>
                    <a:pt x="6153395" y="22860"/>
                    <a:pt x="6056350" y="22860"/>
                    <a:pt x="5965776" y="22860"/>
                  </a:cubicBezTo>
                  <a:cubicBezTo>
                    <a:pt x="5758748" y="22860"/>
                    <a:pt x="5551721" y="22860"/>
                    <a:pt x="5351162" y="24130"/>
                  </a:cubicBezTo>
                  <a:cubicBezTo>
                    <a:pt x="5176483" y="25400"/>
                    <a:pt x="2232808" y="29210"/>
                    <a:pt x="2058128" y="29210"/>
                  </a:cubicBezTo>
                  <a:cubicBezTo>
                    <a:pt x="1773465" y="29210"/>
                    <a:pt x="1488802" y="26670"/>
                    <a:pt x="1204139" y="33020"/>
                  </a:cubicBezTo>
                  <a:cubicBezTo>
                    <a:pt x="1055338" y="36830"/>
                    <a:pt x="913006" y="36830"/>
                    <a:pt x="770675" y="38100"/>
                  </a:cubicBezTo>
                  <a:cubicBezTo>
                    <a:pt x="524829" y="41910"/>
                    <a:pt x="278984" y="45720"/>
                    <a:pt x="49530" y="50800"/>
                  </a:cubicBezTo>
                  <a:cubicBezTo>
                    <a:pt x="36830" y="50800"/>
                    <a:pt x="34290" y="53340"/>
                    <a:pt x="33020" y="70112"/>
                  </a:cubicBezTo>
                  <a:cubicBezTo>
                    <a:pt x="31750" y="101248"/>
                    <a:pt x="31750" y="132383"/>
                    <a:pt x="30480" y="163519"/>
                  </a:cubicBezTo>
                  <a:cubicBezTo>
                    <a:pt x="29210" y="215411"/>
                    <a:pt x="26670" y="265574"/>
                    <a:pt x="25400" y="317467"/>
                  </a:cubicBezTo>
                  <a:cubicBezTo>
                    <a:pt x="20320" y="372819"/>
                    <a:pt x="26670" y="1725487"/>
                    <a:pt x="29210" y="1780839"/>
                  </a:cubicBezTo>
                  <a:cubicBezTo>
                    <a:pt x="29210" y="1839651"/>
                    <a:pt x="29210" y="1900193"/>
                    <a:pt x="30480" y="1959004"/>
                  </a:cubicBezTo>
                  <a:cubicBezTo>
                    <a:pt x="30480" y="2002248"/>
                    <a:pt x="33020" y="2045492"/>
                    <a:pt x="33020" y="2088736"/>
                  </a:cubicBezTo>
                  <a:cubicBezTo>
                    <a:pt x="33020" y="2135439"/>
                    <a:pt x="33020" y="2182143"/>
                    <a:pt x="31750" y="2227968"/>
                  </a:cubicBezTo>
                  <a:cubicBezTo>
                    <a:pt x="31750" y="2231778"/>
                    <a:pt x="31750" y="2234318"/>
                    <a:pt x="31750" y="2238128"/>
                  </a:cubicBezTo>
                  <a:cubicBezTo>
                    <a:pt x="31750" y="2248288"/>
                    <a:pt x="35560" y="2252098"/>
                    <a:pt x="44450" y="2252098"/>
                  </a:cubicBezTo>
                  <a:cubicBezTo>
                    <a:pt x="91365" y="2252098"/>
                    <a:pt x="181940" y="2253368"/>
                    <a:pt x="266045" y="2253368"/>
                  </a:cubicBezTo>
                  <a:cubicBezTo>
                    <a:pt x="388968" y="2253368"/>
                    <a:pt x="518360" y="2250828"/>
                    <a:pt x="641283" y="2253368"/>
                  </a:cubicBezTo>
                  <a:cubicBezTo>
                    <a:pt x="841841" y="2257178"/>
                    <a:pt x="1042399" y="2259718"/>
                    <a:pt x="1242957" y="2258448"/>
                  </a:cubicBezTo>
                  <a:cubicBezTo>
                    <a:pt x="1372349" y="2257178"/>
                    <a:pt x="1495272" y="2259718"/>
                    <a:pt x="1624664" y="2259718"/>
                  </a:cubicBezTo>
                  <a:cubicBezTo>
                    <a:pt x="1812283" y="2259718"/>
                    <a:pt x="1999902" y="2258448"/>
                    <a:pt x="2187521" y="2259718"/>
                  </a:cubicBezTo>
                  <a:cubicBezTo>
                    <a:pt x="2465714" y="2260988"/>
                    <a:pt x="5519372" y="2250828"/>
                    <a:pt x="5804035" y="2253368"/>
                  </a:cubicBezTo>
                  <a:cubicBezTo>
                    <a:pt x="5926958" y="2254638"/>
                    <a:pt x="6049880" y="2255908"/>
                    <a:pt x="6166334" y="2255908"/>
                  </a:cubicBezTo>
                  <a:cubicBezTo>
                    <a:pt x="6379831" y="2258448"/>
                    <a:pt x="6586859" y="2254638"/>
                    <a:pt x="6800356" y="2258448"/>
                  </a:cubicBezTo>
                  <a:cubicBezTo>
                    <a:pt x="6975036" y="2260988"/>
                    <a:pt x="7149715" y="2260988"/>
                    <a:pt x="7324395" y="2263528"/>
                  </a:cubicBezTo>
                  <a:cubicBezTo>
                    <a:pt x="7583179" y="2267338"/>
                    <a:pt x="7841964" y="2269878"/>
                    <a:pt x="8100748" y="2271148"/>
                  </a:cubicBezTo>
                  <a:cubicBezTo>
                    <a:pt x="8197793" y="2271148"/>
                    <a:pt x="8226439" y="2269878"/>
                    <a:pt x="8246760" y="2269878"/>
                  </a:cubicBezTo>
                  <a:close/>
                </a:path>
              </a:pathLst>
            </a:custGeom>
            <a:solidFill>
              <a:srgbClr val="85D6A8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9428EC-0784-4AAA-9203-BAC79E6EF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3086100"/>
            <a:ext cx="7324813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2"/>
          <p:cNvSpPr txBox="1"/>
          <p:nvPr/>
        </p:nvSpPr>
        <p:spPr>
          <a:xfrm>
            <a:off x="8610600" y="4305300"/>
            <a:ext cx="82296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dirty="0">
                <a:solidFill>
                  <a:srgbClr val="FBE675"/>
                </a:solidFill>
                <a:latin typeface="Sriracha"/>
              </a:rPr>
              <a:t>. </a:t>
            </a:r>
            <a:r>
              <a:rPr lang="en-US" sz="6400" dirty="0" err="1">
                <a:solidFill>
                  <a:srgbClr val="FBE675"/>
                </a:solidFill>
                <a:latin typeface="Sriracha"/>
              </a:rPr>
              <a:t>Hoạt</a:t>
            </a:r>
            <a:r>
              <a:rPr lang="en-US" sz="6400" dirty="0">
                <a:solidFill>
                  <a:srgbClr val="FBE675"/>
                </a:solidFill>
                <a:latin typeface="Sriracha"/>
              </a:rPr>
              <a:t> </a:t>
            </a:r>
            <a:r>
              <a:rPr lang="en-US" sz="6400" dirty="0" err="1">
                <a:solidFill>
                  <a:srgbClr val="FBE675"/>
                </a:solidFill>
                <a:latin typeface="Sriracha"/>
              </a:rPr>
              <a:t>động</a:t>
            </a:r>
            <a:r>
              <a:rPr lang="en-US" sz="6400" dirty="0">
                <a:solidFill>
                  <a:srgbClr val="FBE675"/>
                </a:solidFill>
                <a:latin typeface="Sriracha"/>
              </a:rPr>
              <a:t> 1. </a:t>
            </a:r>
            <a:r>
              <a:rPr lang="en-US" sz="6400" dirty="0" err="1">
                <a:solidFill>
                  <a:srgbClr val="FBE675"/>
                </a:solidFill>
                <a:latin typeface="Sriracha"/>
              </a:rPr>
              <a:t>Tìm</a:t>
            </a:r>
            <a:r>
              <a:rPr lang="en-US" sz="6400" dirty="0">
                <a:solidFill>
                  <a:srgbClr val="FBE675"/>
                </a:solidFill>
                <a:latin typeface="Sriracha"/>
              </a:rPr>
              <a:t> </a:t>
            </a:r>
            <a:r>
              <a:rPr lang="en-US" sz="6400" dirty="0" err="1">
                <a:solidFill>
                  <a:srgbClr val="FBE675"/>
                </a:solidFill>
                <a:latin typeface="Sriracha"/>
              </a:rPr>
              <a:t>hiểu</a:t>
            </a:r>
            <a:r>
              <a:rPr lang="en-US" sz="6400" dirty="0">
                <a:solidFill>
                  <a:srgbClr val="FBE675"/>
                </a:solidFill>
                <a:latin typeface="Sriracha"/>
              </a:rPr>
              <a:t> </a:t>
            </a:r>
            <a:r>
              <a:rPr lang="en-US" sz="6400" dirty="0" err="1">
                <a:solidFill>
                  <a:srgbClr val="FBE675"/>
                </a:solidFill>
                <a:latin typeface="Sriracha"/>
              </a:rPr>
              <a:t>về</a:t>
            </a:r>
            <a:r>
              <a:rPr lang="en-US" sz="6400" dirty="0">
                <a:solidFill>
                  <a:srgbClr val="FBE675"/>
                </a:solidFill>
                <a:latin typeface="Sriracha"/>
              </a:rPr>
              <a:t> </a:t>
            </a:r>
            <a:r>
              <a:rPr lang="en-US" sz="6400" dirty="0" err="1">
                <a:solidFill>
                  <a:srgbClr val="FBE675"/>
                </a:solidFill>
                <a:latin typeface="Sriracha"/>
              </a:rPr>
              <a:t>đền</a:t>
            </a:r>
            <a:r>
              <a:rPr lang="en-US" sz="6400" dirty="0">
                <a:solidFill>
                  <a:srgbClr val="FBE675"/>
                </a:solidFill>
                <a:latin typeface="Sriracha"/>
              </a:rPr>
              <a:t> </a:t>
            </a:r>
            <a:r>
              <a:rPr lang="en-US" sz="6400" dirty="0" err="1">
                <a:solidFill>
                  <a:srgbClr val="FBE675"/>
                </a:solidFill>
                <a:latin typeface="Sriracha"/>
              </a:rPr>
              <a:t>tháp</a:t>
            </a:r>
            <a:r>
              <a:rPr lang="en-US" sz="6400" dirty="0">
                <a:solidFill>
                  <a:srgbClr val="FBE675"/>
                </a:solidFill>
                <a:latin typeface="Sriracha"/>
              </a:rPr>
              <a:t> </a:t>
            </a:r>
            <a:r>
              <a:rPr lang="en-US" sz="6400" dirty="0" err="1">
                <a:solidFill>
                  <a:srgbClr val="FBE675"/>
                </a:solidFill>
                <a:latin typeface="Sriracha"/>
              </a:rPr>
              <a:t>Chăm</a:t>
            </a:r>
            <a:r>
              <a:rPr lang="en-US" sz="6400" dirty="0">
                <a:solidFill>
                  <a:srgbClr val="FBE675"/>
                </a:solidFill>
                <a:latin typeface="Sriracha"/>
              </a:rPr>
              <a:t>-pa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id="{C5B717A3-143E-40E5-901B-124C4A6A94AB}"/>
              </a:ext>
            </a:extLst>
          </p:cNvPr>
          <p:cNvGrpSpPr/>
          <p:nvPr/>
        </p:nvGrpSpPr>
        <p:grpSpPr>
          <a:xfrm>
            <a:off x="228600" y="3314700"/>
            <a:ext cx="8534400" cy="2971800"/>
            <a:chOff x="0" y="0"/>
            <a:chExt cx="8264539" cy="2288928"/>
          </a:xfrm>
          <a:solidFill>
            <a:schemeClr val="tx2"/>
          </a:solidFill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9669A0E-05F7-4215-81B1-334F9DCDBCB3}"/>
                </a:ext>
              </a:extLst>
            </p:cNvPr>
            <p:cNvSpPr/>
            <p:nvPr/>
          </p:nvSpPr>
          <p:spPr>
            <a:xfrm>
              <a:off x="10160" y="16510"/>
              <a:ext cx="8241679" cy="2260988"/>
            </a:xfrm>
            <a:custGeom>
              <a:avLst/>
              <a:gdLst/>
              <a:ahLst/>
              <a:cxnLst/>
              <a:rect l="l" t="t" r="r" b="b"/>
              <a:pathLst>
                <a:path w="8241679" h="2260988">
                  <a:moveTo>
                    <a:pt x="8241679" y="2260988"/>
                  </a:moveTo>
                  <a:lnTo>
                    <a:pt x="0" y="2253368"/>
                  </a:lnTo>
                  <a:lnTo>
                    <a:pt x="0" y="797397"/>
                  </a:lnTo>
                  <a:lnTo>
                    <a:pt x="17780" y="19050"/>
                  </a:lnTo>
                  <a:lnTo>
                    <a:pt x="4107965" y="0"/>
                  </a:lnTo>
                  <a:lnTo>
                    <a:pt x="8222629" y="50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BF27EAE-7D7C-4778-9346-00A41D0AEAC2}"/>
                </a:ext>
              </a:extLst>
            </p:cNvPr>
            <p:cNvSpPr/>
            <p:nvPr/>
          </p:nvSpPr>
          <p:spPr>
            <a:xfrm>
              <a:off x="-3810" y="0"/>
              <a:ext cx="8270889" cy="2287658"/>
            </a:xfrm>
            <a:custGeom>
              <a:avLst/>
              <a:gdLst/>
              <a:ahLst/>
              <a:cxnLst/>
              <a:rect l="l" t="t" r="r" b="b"/>
              <a:pathLst>
                <a:path w="8270889" h="2287658">
                  <a:moveTo>
                    <a:pt x="8236599" y="21590"/>
                  </a:moveTo>
                  <a:cubicBezTo>
                    <a:pt x="8237869" y="34290"/>
                    <a:pt x="8237869" y="44450"/>
                    <a:pt x="8239139" y="54610"/>
                  </a:cubicBezTo>
                  <a:cubicBezTo>
                    <a:pt x="8241679" y="97788"/>
                    <a:pt x="8242949" y="146221"/>
                    <a:pt x="8245489" y="192925"/>
                  </a:cubicBezTo>
                  <a:cubicBezTo>
                    <a:pt x="8245489" y="260385"/>
                    <a:pt x="8258189" y="1590566"/>
                    <a:pt x="8264539" y="1658027"/>
                  </a:cubicBezTo>
                  <a:cubicBezTo>
                    <a:pt x="8270889" y="1760082"/>
                    <a:pt x="8267079" y="1863868"/>
                    <a:pt x="8267079" y="1965923"/>
                  </a:cubicBezTo>
                  <a:cubicBezTo>
                    <a:pt x="8267079" y="2055870"/>
                    <a:pt x="8268349" y="2138899"/>
                    <a:pt x="8269619" y="2226698"/>
                  </a:cubicBezTo>
                  <a:cubicBezTo>
                    <a:pt x="8269619" y="2248288"/>
                    <a:pt x="8269619" y="2262258"/>
                    <a:pt x="8269619" y="2286388"/>
                  </a:cubicBezTo>
                  <a:cubicBezTo>
                    <a:pt x="8246760" y="2286388"/>
                    <a:pt x="8226439" y="2287658"/>
                    <a:pt x="8184853" y="2286388"/>
                  </a:cubicBezTo>
                  <a:cubicBezTo>
                    <a:pt x="7764329" y="2281308"/>
                    <a:pt x="7337334" y="2287658"/>
                    <a:pt x="6916809" y="2282578"/>
                  </a:cubicBezTo>
                  <a:cubicBezTo>
                    <a:pt x="6664494" y="2278768"/>
                    <a:pt x="6418649" y="2281308"/>
                    <a:pt x="6166333" y="2278768"/>
                  </a:cubicBezTo>
                  <a:cubicBezTo>
                    <a:pt x="6049880" y="2277498"/>
                    <a:pt x="5933428" y="2276228"/>
                    <a:pt x="5816975" y="2274958"/>
                  </a:cubicBezTo>
                  <a:cubicBezTo>
                    <a:pt x="5745809" y="2274958"/>
                    <a:pt x="5681112" y="2276228"/>
                    <a:pt x="5609947" y="2276228"/>
                  </a:cubicBezTo>
                  <a:cubicBezTo>
                    <a:pt x="5428797" y="2274958"/>
                    <a:pt x="4930637" y="2276228"/>
                    <a:pt x="4749488" y="2274958"/>
                  </a:cubicBezTo>
                  <a:cubicBezTo>
                    <a:pt x="4620096" y="2273688"/>
                    <a:pt x="2032250" y="2282578"/>
                    <a:pt x="1902857" y="2281308"/>
                  </a:cubicBezTo>
                  <a:cubicBezTo>
                    <a:pt x="1870509" y="2281308"/>
                    <a:pt x="1831692" y="2282578"/>
                    <a:pt x="1799344" y="2282578"/>
                  </a:cubicBezTo>
                  <a:cubicBezTo>
                    <a:pt x="1721708" y="2282578"/>
                    <a:pt x="1650542" y="2283848"/>
                    <a:pt x="1572907" y="2283848"/>
                  </a:cubicBezTo>
                  <a:cubicBezTo>
                    <a:pt x="1378819" y="2283848"/>
                    <a:pt x="1191200" y="2282578"/>
                    <a:pt x="997111" y="2281308"/>
                  </a:cubicBezTo>
                  <a:cubicBezTo>
                    <a:pt x="880658" y="2280038"/>
                    <a:pt x="764205" y="2278768"/>
                    <a:pt x="654222" y="2277498"/>
                  </a:cubicBezTo>
                  <a:cubicBezTo>
                    <a:pt x="447194" y="2276228"/>
                    <a:pt x="240166" y="2274958"/>
                    <a:pt x="48260" y="2274958"/>
                  </a:cubicBezTo>
                  <a:cubicBezTo>
                    <a:pt x="38100" y="2274958"/>
                    <a:pt x="29210" y="2274958"/>
                    <a:pt x="19050" y="2273688"/>
                  </a:cubicBezTo>
                  <a:cubicBezTo>
                    <a:pt x="10160" y="2272418"/>
                    <a:pt x="5080" y="2266068"/>
                    <a:pt x="7620" y="2257178"/>
                  </a:cubicBezTo>
                  <a:cubicBezTo>
                    <a:pt x="16510" y="2225386"/>
                    <a:pt x="12700" y="2182143"/>
                    <a:pt x="11430" y="2137169"/>
                  </a:cubicBezTo>
                  <a:cubicBezTo>
                    <a:pt x="10160" y="2045492"/>
                    <a:pt x="6350" y="1955545"/>
                    <a:pt x="7620" y="1863868"/>
                  </a:cubicBezTo>
                  <a:cubicBezTo>
                    <a:pt x="5080" y="1749704"/>
                    <a:pt x="0" y="336494"/>
                    <a:pt x="7620" y="220601"/>
                  </a:cubicBezTo>
                  <a:cubicBezTo>
                    <a:pt x="8890" y="198114"/>
                    <a:pt x="7620" y="173897"/>
                    <a:pt x="8890" y="151410"/>
                  </a:cubicBezTo>
                  <a:cubicBezTo>
                    <a:pt x="10160" y="115086"/>
                    <a:pt x="12700" y="7530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426" y="30480"/>
                    <a:pt x="181940" y="29210"/>
                  </a:cubicBezTo>
                  <a:cubicBezTo>
                    <a:pt x="356619" y="25400"/>
                    <a:pt x="531299" y="22860"/>
                    <a:pt x="712448" y="20320"/>
                  </a:cubicBezTo>
                  <a:cubicBezTo>
                    <a:pt x="835371" y="17780"/>
                    <a:pt x="958294" y="16510"/>
                    <a:pt x="1074747" y="13970"/>
                  </a:cubicBezTo>
                  <a:cubicBezTo>
                    <a:pt x="1191200" y="11430"/>
                    <a:pt x="1314122" y="8890"/>
                    <a:pt x="1430576" y="8890"/>
                  </a:cubicBezTo>
                  <a:cubicBezTo>
                    <a:pt x="1559968" y="7620"/>
                    <a:pt x="1689360" y="10160"/>
                    <a:pt x="1818753" y="8890"/>
                  </a:cubicBezTo>
                  <a:cubicBezTo>
                    <a:pt x="1980493" y="8890"/>
                    <a:pt x="4911228" y="6350"/>
                    <a:pt x="5072969" y="5080"/>
                  </a:cubicBezTo>
                  <a:cubicBezTo>
                    <a:pt x="5228240" y="3810"/>
                    <a:pt x="5383510" y="2540"/>
                    <a:pt x="5545250" y="2540"/>
                  </a:cubicBezTo>
                  <a:cubicBezTo>
                    <a:pt x="5810505" y="1270"/>
                    <a:pt x="6069289" y="0"/>
                    <a:pt x="6334544" y="0"/>
                  </a:cubicBezTo>
                  <a:cubicBezTo>
                    <a:pt x="6444527" y="0"/>
                    <a:pt x="6560980" y="2540"/>
                    <a:pt x="6670964" y="2540"/>
                  </a:cubicBezTo>
                  <a:cubicBezTo>
                    <a:pt x="6975036" y="3810"/>
                    <a:pt x="7285577" y="5080"/>
                    <a:pt x="7589649" y="7620"/>
                  </a:cubicBezTo>
                  <a:cubicBezTo>
                    <a:pt x="7751389" y="8890"/>
                    <a:pt x="7913130" y="12700"/>
                    <a:pt x="8074870" y="16510"/>
                  </a:cubicBezTo>
                  <a:cubicBezTo>
                    <a:pt x="8113688" y="16510"/>
                    <a:pt x="8152506" y="16510"/>
                    <a:pt x="8184853" y="16510"/>
                  </a:cubicBezTo>
                  <a:cubicBezTo>
                    <a:pt x="8217549" y="17780"/>
                    <a:pt x="8226439" y="20320"/>
                    <a:pt x="8236599" y="21590"/>
                  </a:cubicBezTo>
                  <a:close/>
                  <a:moveTo>
                    <a:pt x="8246760" y="2269878"/>
                  </a:moveTo>
                  <a:cubicBezTo>
                    <a:pt x="8248029" y="2253368"/>
                    <a:pt x="8249300" y="2240668"/>
                    <a:pt x="8249300" y="2227968"/>
                  </a:cubicBezTo>
                  <a:cubicBezTo>
                    <a:pt x="8248029" y="2130250"/>
                    <a:pt x="8246760" y="2038573"/>
                    <a:pt x="8246760" y="1939977"/>
                  </a:cubicBezTo>
                  <a:cubicBezTo>
                    <a:pt x="8246760" y="1895003"/>
                    <a:pt x="8249300" y="1850030"/>
                    <a:pt x="8248029" y="1805056"/>
                  </a:cubicBezTo>
                  <a:cubicBezTo>
                    <a:pt x="8248029" y="1763542"/>
                    <a:pt x="8246760" y="1720298"/>
                    <a:pt x="8245489" y="1678784"/>
                  </a:cubicBezTo>
                  <a:cubicBezTo>
                    <a:pt x="8240410" y="1614783"/>
                    <a:pt x="8228979" y="289791"/>
                    <a:pt x="8228979" y="225790"/>
                  </a:cubicBezTo>
                  <a:cubicBezTo>
                    <a:pt x="8226439" y="172168"/>
                    <a:pt x="8223900" y="116815"/>
                    <a:pt x="8221360" y="63500"/>
                  </a:cubicBezTo>
                  <a:cubicBezTo>
                    <a:pt x="8220089" y="44450"/>
                    <a:pt x="8218819" y="43180"/>
                    <a:pt x="8165445" y="41910"/>
                  </a:cubicBezTo>
                  <a:cubicBezTo>
                    <a:pt x="8146036" y="41910"/>
                    <a:pt x="8133097" y="41910"/>
                    <a:pt x="8113688" y="40640"/>
                  </a:cubicBezTo>
                  <a:cubicBezTo>
                    <a:pt x="7951947" y="36830"/>
                    <a:pt x="7783737" y="31750"/>
                    <a:pt x="7621997" y="30480"/>
                  </a:cubicBezTo>
                  <a:cubicBezTo>
                    <a:pt x="7227350" y="26670"/>
                    <a:pt x="6826235" y="25400"/>
                    <a:pt x="6431588" y="22860"/>
                  </a:cubicBezTo>
                  <a:cubicBezTo>
                    <a:pt x="6373362" y="22860"/>
                    <a:pt x="6308665" y="22860"/>
                    <a:pt x="6250439" y="22860"/>
                  </a:cubicBezTo>
                  <a:cubicBezTo>
                    <a:pt x="6153395" y="22860"/>
                    <a:pt x="6056350" y="22860"/>
                    <a:pt x="5965776" y="22860"/>
                  </a:cubicBezTo>
                  <a:cubicBezTo>
                    <a:pt x="5758748" y="22860"/>
                    <a:pt x="5551721" y="22860"/>
                    <a:pt x="5351162" y="24130"/>
                  </a:cubicBezTo>
                  <a:cubicBezTo>
                    <a:pt x="5176483" y="25400"/>
                    <a:pt x="2232808" y="29210"/>
                    <a:pt x="2058128" y="29210"/>
                  </a:cubicBezTo>
                  <a:cubicBezTo>
                    <a:pt x="1773465" y="29210"/>
                    <a:pt x="1488802" y="26670"/>
                    <a:pt x="1204139" y="33020"/>
                  </a:cubicBezTo>
                  <a:cubicBezTo>
                    <a:pt x="1055338" y="36830"/>
                    <a:pt x="913006" y="36830"/>
                    <a:pt x="770675" y="38100"/>
                  </a:cubicBezTo>
                  <a:cubicBezTo>
                    <a:pt x="524829" y="41910"/>
                    <a:pt x="278984" y="45720"/>
                    <a:pt x="49530" y="50800"/>
                  </a:cubicBezTo>
                  <a:cubicBezTo>
                    <a:pt x="36830" y="50800"/>
                    <a:pt x="34290" y="53340"/>
                    <a:pt x="33020" y="70112"/>
                  </a:cubicBezTo>
                  <a:cubicBezTo>
                    <a:pt x="31750" y="101248"/>
                    <a:pt x="31750" y="132383"/>
                    <a:pt x="30480" y="163519"/>
                  </a:cubicBezTo>
                  <a:cubicBezTo>
                    <a:pt x="29210" y="215411"/>
                    <a:pt x="26670" y="265574"/>
                    <a:pt x="25400" y="317467"/>
                  </a:cubicBezTo>
                  <a:cubicBezTo>
                    <a:pt x="20320" y="372819"/>
                    <a:pt x="26670" y="1725487"/>
                    <a:pt x="29210" y="1780839"/>
                  </a:cubicBezTo>
                  <a:cubicBezTo>
                    <a:pt x="29210" y="1839651"/>
                    <a:pt x="29210" y="1900193"/>
                    <a:pt x="30480" y="1959004"/>
                  </a:cubicBezTo>
                  <a:cubicBezTo>
                    <a:pt x="30480" y="2002248"/>
                    <a:pt x="33020" y="2045492"/>
                    <a:pt x="33020" y="2088736"/>
                  </a:cubicBezTo>
                  <a:cubicBezTo>
                    <a:pt x="33020" y="2135439"/>
                    <a:pt x="33020" y="2182143"/>
                    <a:pt x="31750" y="2227968"/>
                  </a:cubicBezTo>
                  <a:cubicBezTo>
                    <a:pt x="31750" y="2231778"/>
                    <a:pt x="31750" y="2234318"/>
                    <a:pt x="31750" y="2238128"/>
                  </a:cubicBezTo>
                  <a:cubicBezTo>
                    <a:pt x="31750" y="2248288"/>
                    <a:pt x="35560" y="2252098"/>
                    <a:pt x="44450" y="2252098"/>
                  </a:cubicBezTo>
                  <a:cubicBezTo>
                    <a:pt x="91365" y="2252098"/>
                    <a:pt x="181940" y="2253368"/>
                    <a:pt x="266045" y="2253368"/>
                  </a:cubicBezTo>
                  <a:cubicBezTo>
                    <a:pt x="388968" y="2253368"/>
                    <a:pt x="518360" y="2250828"/>
                    <a:pt x="641283" y="2253368"/>
                  </a:cubicBezTo>
                  <a:cubicBezTo>
                    <a:pt x="841841" y="2257178"/>
                    <a:pt x="1042399" y="2259718"/>
                    <a:pt x="1242957" y="2258448"/>
                  </a:cubicBezTo>
                  <a:cubicBezTo>
                    <a:pt x="1372349" y="2257178"/>
                    <a:pt x="1495272" y="2259718"/>
                    <a:pt x="1624664" y="2259718"/>
                  </a:cubicBezTo>
                  <a:cubicBezTo>
                    <a:pt x="1812283" y="2259718"/>
                    <a:pt x="1999902" y="2258448"/>
                    <a:pt x="2187521" y="2259718"/>
                  </a:cubicBezTo>
                  <a:cubicBezTo>
                    <a:pt x="2465714" y="2260988"/>
                    <a:pt x="5519372" y="2250828"/>
                    <a:pt x="5804035" y="2253368"/>
                  </a:cubicBezTo>
                  <a:cubicBezTo>
                    <a:pt x="5926958" y="2254638"/>
                    <a:pt x="6049880" y="2255908"/>
                    <a:pt x="6166334" y="2255908"/>
                  </a:cubicBezTo>
                  <a:cubicBezTo>
                    <a:pt x="6379831" y="2258448"/>
                    <a:pt x="6586859" y="2254638"/>
                    <a:pt x="6800356" y="2258448"/>
                  </a:cubicBezTo>
                  <a:cubicBezTo>
                    <a:pt x="6975036" y="2260988"/>
                    <a:pt x="7149715" y="2260988"/>
                    <a:pt x="7324395" y="2263528"/>
                  </a:cubicBezTo>
                  <a:cubicBezTo>
                    <a:pt x="7583179" y="2267338"/>
                    <a:pt x="7841964" y="2269878"/>
                    <a:pt x="8100748" y="2271148"/>
                  </a:cubicBezTo>
                  <a:cubicBezTo>
                    <a:pt x="8197793" y="2271148"/>
                    <a:pt x="8226439" y="2269878"/>
                    <a:pt x="8246760" y="2269878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AF624D6-7D43-40CA-B3BB-F0034CDF133D}"/>
              </a:ext>
            </a:extLst>
          </p:cNvPr>
          <p:cNvSpPr/>
          <p:nvPr/>
        </p:nvSpPr>
        <p:spPr>
          <a:xfrm>
            <a:off x="381000" y="3390900"/>
            <a:ext cx="8077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vi-VN" sz="4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 sát hình 2 và thực hiện yêu cầu: Kể tên và xác định vị trí của một số đền tháp Chăm trên lược đồ.</a:t>
            </a:r>
            <a:endParaRPr lang="en-US" sz="44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89907F-A3C4-662D-FF89-18DF7B9FF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0" y="342900"/>
            <a:ext cx="8458200" cy="9815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7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482AB8C-E3A6-422E-8278-7CFF9981A3C2}"/>
              </a:ext>
            </a:extLst>
          </p:cNvPr>
          <p:cNvGrpSpPr/>
          <p:nvPr/>
        </p:nvGrpSpPr>
        <p:grpSpPr>
          <a:xfrm>
            <a:off x="8839200" y="1015268"/>
            <a:ext cx="8331292" cy="6011206"/>
            <a:chOff x="0" y="133351"/>
            <a:chExt cx="9249414" cy="8014940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C78B7BB4-23AD-4C7E-B41B-E38911D6CCE2}"/>
                </a:ext>
              </a:extLst>
            </p:cNvPr>
            <p:cNvSpPr txBox="1"/>
            <p:nvPr/>
          </p:nvSpPr>
          <p:spPr>
            <a:xfrm>
              <a:off x="0" y="133351"/>
              <a:ext cx="9249414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-288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THÁP PO-KLONG GA-RAI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B226125-3A97-4712-95B0-7A39F78B12B7}"/>
                </a:ext>
              </a:extLst>
            </p:cNvPr>
            <p:cNvSpPr txBox="1"/>
            <p:nvPr/>
          </p:nvSpPr>
          <p:spPr>
            <a:xfrm>
              <a:off x="0" y="1176124"/>
              <a:ext cx="9249414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BE675"/>
                  </a:solidFill>
                  <a:effectLst/>
                  <a:uLnTx/>
                  <a:uFillTx/>
                  <a:latin typeface="Sriracha"/>
                  <a:ea typeface="+mn-ea"/>
                  <a:cs typeface="+mn-cs"/>
                </a:rPr>
                <a:t>Đ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rgbClr val="FBE675"/>
                  </a:solidFill>
                  <a:effectLst/>
                  <a:uLnTx/>
                  <a:uFillTx/>
                  <a:latin typeface="Sriracha"/>
                  <a:ea typeface="+mn-ea"/>
                  <a:cs typeface="+mn-cs"/>
                </a:rPr>
                <a:t>ược xây dựng vào khoảng cuối thế ki XIII - đầu thế ki XIV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BE675"/>
                </a:solidFill>
                <a:effectLst/>
                <a:uLnTx/>
                <a:uFillTx/>
                <a:latin typeface="Sriracha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2A628DF-A65F-417F-9A9E-524416153B4E}"/>
                </a:ext>
              </a:extLst>
            </p:cNvPr>
            <p:cNvSpPr txBox="1"/>
            <p:nvPr/>
          </p:nvSpPr>
          <p:spPr>
            <a:xfrm>
              <a:off x="0" y="2814096"/>
              <a:ext cx="9249414" cy="533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34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75" b="0" i="0" u="none" strike="noStrike" kern="1200" cap="none" spc="-99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Tháp Pô Klong Garai (còn được gọi là Tháp Pô Klông Giarai, tháp Pô Klaung Garai, PoKlaun Garai, tháp Bửu Sơn), thuộc phường Đô Vinh, thành phố Phan Rang - Tháp Chàm, tỉnh Ninh Thuận.</a:t>
              </a:r>
              <a:endParaRPr kumimoji="0" lang="en-US" sz="2475" b="0" i="0" u="none" strike="noStrike" kern="1200" cap="none" spc="-9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34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75" b="0" i="0" u="none" strike="noStrike" kern="1200" cap="none" spc="-99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li"/>
                  <a:ea typeface="+mn-ea"/>
                  <a:cs typeface="+mn-cs"/>
                </a:rPr>
                <a:t>Theo truyền thuyết của người Chăm, tháp Pô Klaung Garai được Chế Mân (vua Jaya Simhavarman III) cho xây dựng để thờ Pô Klaung Garai - vị vua có nhiều công trạng đối với người Chăm trong việc chống giặc ngoại xâm, khai mương, đắp đập làm cho ruộng đồng tươi tốt… </a:t>
              </a:r>
              <a:endParaRPr kumimoji="0" lang="en-US" sz="2475" b="0" i="0" u="none" strike="noStrike" kern="1200" cap="none" spc="-9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245EE7-1F81-4C83-8EE8-EEC39E492746}"/>
              </a:ext>
            </a:extLst>
          </p:cNvPr>
          <p:cNvGrpSpPr/>
          <p:nvPr/>
        </p:nvGrpSpPr>
        <p:grpSpPr>
          <a:xfrm>
            <a:off x="728775" y="686930"/>
            <a:ext cx="7838850" cy="8229600"/>
            <a:chOff x="9829800" y="419100"/>
            <a:chExt cx="7838850" cy="8229600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B5620AFE-D0A9-4FFB-BB6C-EA8AEFBD5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9634425" y="614475"/>
              <a:ext cx="8229600" cy="7838850"/>
            </a:xfrm>
            <a:prstGeom prst="rect">
              <a:avLst/>
            </a:prstGeom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02435C1C-B4CC-4105-BA5D-FB7C59917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385679" y="862868"/>
              <a:ext cx="2495691" cy="544514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C2E8CFD-E4C1-4F6D-A47D-AA455E73BD9E}"/>
              </a:ext>
            </a:extLst>
          </p:cNvPr>
          <p:cNvSpPr/>
          <p:nvPr/>
        </p:nvSpPr>
        <p:spPr>
          <a:xfrm>
            <a:off x="8828049" y="7452083"/>
            <a:ext cx="9144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(Nguồn: http://dsvh.gov.vn/di-tich-kien-truc-nghe-thuat-thap-po-klong-garai-2995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64E63-B2E7-44D0-A5D0-7D86D8AEEF3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29" y="2252778"/>
            <a:ext cx="6211771" cy="563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542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id="{C5B717A3-143E-40E5-901B-124C4A6A94AB}"/>
              </a:ext>
            </a:extLst>
          </p:cNvPr>
          <p:cNvGrpSpPr/>
          <p:nvPr/>
        </p:nvGrpSpPr>
        <p:grpSpPr>
          <a:xfrm>
            <a:off x="228600" y="3314700"/>
            <a:ext cx="8534400" cy="2971800"/>
            <a:chOff x="0" y="0"/>
            <a:chExt cx="8264539" cy="2288928"/>
          </a:xfrm>
          <a:solidFill>
            <a:schemeClr val="tx2"/>
          </a:solidFill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9669A0E-05F7-4215-81B1-334F9DCDBCB3}"/>
                </a:ext>
              </a:extLst>
            </p:cNvPr>
            <p:cNvSpPr/>
            <p:nvPr/>
          </p:nvSpPr>
          <p:spPr>
            <a:xfrm>
              <a:off x="10160" y="16510"/>
              <a:ext cx="8241679" cy="2260988"/>
            </a:xfrm>
            <a:custGeom>
              <a:avLst/>
              <a:gdLst/>
              <a:ahLst/>
              <a:cxnLst/>
              <a:rect l="l" t="t" r="r" b="b"/>
              <a:pathLst>
                <a:path w="8241679" h="2260988">
                  <a:moveTo>
                    <a:pt x="8241679" y="2260988"/>
                  </a:moveTo>
                  <a:lnTo>
                    <a:pt x="0" y="2253368"/>
                  </a:lnTo>
                  <a:lnTo>
                    <a:pt x="0" y="797397"/>
                  </a:lnTo>
                  <a:lnTo>
                    <a:pt x="17780" y="19050"/>
                  </a:lnTo>
                  <a:lnTo>
                    <a:pt x="4107965" y="0"/>
                  </a:lnTo>
                  <a:lnTo>
                    <a:pt x="8222629" y="50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BF27EAE-7D7C-4778-9346-00A41D0AEAC2}"/>
                </a:ext>
              </a:extLst>
            </p:cNvPr>
            <p:cNvSpPr/>
            <p:nvPr/>
          </p:nvSpPr>
          <p:spPr>
            <a:xfrm>
              <a:off x="-3810" y="0"/>
              <a:ext cx="8270889" cy="2287658"/>
            </a:xfrm>
            <a:custGeom>
              <a:avLst/>
              <a:gdLst/>
              <a:ahLst/>
              <a:cxnLst/>
              <a:rect l="l" t="t" r="r" b="b"/>
              <a:pathLst>
                <a:path w="8270889" h="2287658">
                  <a:moveTo>
                    <a:pt x="8236599" y="21590"/>
                  </a:moveTo>
                  <a:cubicBezTo>
                    <a:pt x="8237869" y="34290"/>
                    <a:pt x="8237869" y="44450"/>
                    <a:pt x="8239139" y="54610"/>
                  </a:cubicBezTo>
                  <a:cubicBezTo>
                    <a:pt x="8241679" y="97788"/>
                    <a:pt x="8242949" y="146221"/>
                    <a:pt x="8245489" y="192925"/>
                  </a:cubicBezTo>
                  <a:cubicBezTo>
                    <a:pt x="8245489" y="260385"/>
                    <a:pt x="8258189" y="1590566"/>
                    <a:pt x="8264539" y="1658027"/>
                  </a:cubicBezTo>
                  <a:cubicBezTo>
                    <a:pt x="8270889" y="1760082"/>
                    <a:pt x="8267079" y="1863868"/>
                    <a:pt x="8267079" y="1965923"/>
                  </a:cubicBezTo>
                  <a:cubicBezTo>
                    <a:pt x="8267079" y="2055870"/>
                    <a:pt x="8268349" y="2138899"/>
                    <a:pt x="8269619" y="2226698"/>
                  </a:cubicBezTo>
                  <a:cubicBezTo>
                    <a:pt x="8269619" y="2248288"/>
                    <a:pt x="8269619" y="2262258"/>
                    <a:pt x="8269619" y="2286388"/>
                  </a:cubicBezTo>
                  <a:cubicBezTo>
                    <a:pt x="8246760" y="2286388"/>
                    <a:pt x="8226439" y="2287658"/>
                    <a:pt x="8184853" y="2286388"/>
                  </a:cubicBezTo>
                  <a:cubicBezTo>
                    <a:pt x="7764329" y="2281308"/>
                    <a:pt x="7337334" y="2287658"/>
                    <a:pt x="6916809" y="2282578"/>
                  </a:cubicBezTo>
                  <a:cubicBezTo>
                    <a:pt x="6664494" y="2278768"/>
                    <a:pt x="6418649" y="2281308"/>
                    <a:pt x="6166333" y="2278768"/>
                  </a:cubicBezTo>
                  <a:cubicBezTo>
                    <a:pt x="6049880" y="2277498"/>
                    <a:pt x="5933428" y="2276228"/>
                    <a:pt x="5816975" y="2274958"/>
                  </a:cubicBezTo>
                  <a:cubicBezTo>
                    <a:pt x="5745809" y="2274958"/>
                    <a:pt x="5681112" y="2276228"/>
                    <a:pt x="5609947" y="2276228"/>
                  </a:cubicBezTo>
                  <a:cubicBezTo>
                    <a:pt x="5428797" y="2274958"/>
                    <a:pt x="4930637" y="2276228"/>
                    <a:pt x="4749488" y="2274958"/>
                  </a:cubicBezTo>
                  <a:cubicBezTo>
                    <a:pt x="4620096" y="2273688"/>
                    <a:pt x="2032250" y="2282578"/>
                    <a:pt x="1902857" y="2281308"/>
                  </a:cubicBezTo>
                  <a:cubicBezTo>
                    <a:pt x="1870509" y="2281308"/>
                    <a:pt x="1831692" y="2282578"/>
                    <a:pt x="1799344" y="2282578"/>
                  </a:cubicBezTo>
                  <a:cubicBezTo>
                    <a:pt x="1721708" y="2282578"/>
                    <a:pt x="1650542" y="2283848"/>
                    <a:pt x="1572907" y="2283848"/>
                  </a:cubicBezTo>
                  <a:cubicBezTo>
                    <a:pt x="1378819" y="2283848"/>
                    <a:pt x="1191200" y="2282578"/>
                    <a:pt x="997111" y="2281308"/>
                  </a:cubicBezTo>
                  <a:cubicBezTo>
                    <a:pt x="880658" y="2280038"/>
                    <a:pt x="764205" y="2278768"/>
                    <a:pt x="654222" y="2277498"/>
                  </a:cubicBezTo>
                  <a:cubicBezTo>
                    <a:pt x="447194" y="2276228"/>
                    <a:pt x="240166" y="2274958"/>
                    <a:pt x="48260" y="2274958"/>
                  </a:cubicBezTo>
                  <a:cubicBezTo>
                    <a:pt x="38100" y="2274958"/>
                    <a:pt x="29210" y="2274958"/>
                    <a:pt x="19050" y="2273688"/>
                  </a:cubicBezTo>
                  <a:cubicBezTo>
                    <a:pt x="10160" y="2272418"/>
                    <a:pt x="5080" y="2266068"/>
                    <a:pt x="7620" y="2257178"/>
                  </a:cubicBezTo>
                  <a:cubicBezTo>
                    <a:pt x="16510" y="2225386"/>
                    <a:pt x="12700" y="2182143"/>
                    <a:pt x="11430" y="2137169"/>
                  </a:cubicBezTo>
                  <a:cubicBezTo>
                    <a:pt x="10160" y="2045492"/>
                    <a:pt x="6350" y="1955545"/>
                    <a:pt x="7620" y="1863868"/>
                  </a:cubicBezTo>
                  <a:cubicBezTo>
                    <a:pt x="5080" y="1749704"/>
                    <a:pt x="0" y="336494"/>
                    <a:pt x="7620" y="220601"/>
                  </a:cubicBezTo>
                  <a:cubicBezTo>
                    <a:pt x="8890" y="198114"/>
                    <a:pt x="7620" y="173897"/>
                    <a:pt x="8890" y="151410"/>
                  </a:cubicBezTo>
                  <a:cubicBezTo>
                    <a:pt x="10160" y="115086"/>
                    <a:pt x="12700" y="7530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426" y="30480"/>
                    <a:pt x="181940" y="29210"/>
                  </a:cubicBezTo>
                  <a:cubicBezTo>
                    <a:pt x="356619" y="25400"/>
                    <a:pt x="531299" y="22860"/>
                    <a:pt x="712448" y="20320"/>
                  </a:cubicBezTo>
                  <a:cubicBezTo>
                    <a:pt x="835371" y="17780"/>
                    <a:pt x="958294" y="16510"/>
                    <a:pt x="1074747" y="13970"/>
                  </a:cubicBezTo>
                  <a:cubicBezTo>
                    <a:pt x="1191200" y="11430"/>
                    <a:pt x="1314122" y="8890"/>
                    <a:pt x="1430576" y="8890"/>
                  </a:cubicBezTo>
                  <a:cubicBezTo>
                    <a:pt x="1559968" y="7620"/>
                    <a:pt x="1689360" y="10160"/>
                    <a:pt x="1818753" y="8890"/>
                  </a:cubicBezTo>
                  <a:cubicBezTo>
                    <a:pt x="1980493" y="8890"/>
                    <a:pt x="4911228" y="6350"/>
                    <a:pt x="5072969" y="5080"/>
                  </a:cubicBezTo>
                  <a:cubicBezTo>
                    <a:pt x="5228240" y="3810"/>
                    <a:pt x="5383510" y="2540"/>
                    <a:pt x="5545250" y="2540"/>
                  </a:cubicBezTo>
                  <a:cubicBezTo>
                    <a:pt x="5810505" y="1270"/>
                    <a:pt x="6069289" y="0"/>
                    <a:pt x="6334544" y="0"/>
                  </a:cubicBezTo>
                  <a:cubicBezTo>
                    <a:pt x="6444527" y="0"/>
                    <a:pt x="6560980" y="2540"/>
                    <a:pt x="6670964" y="2540"/>
                  </a:cubicBezTo>
                  <a:cubicBezTo>
                    <a:pt x="6975036" y="3810"/>
                    <a:pt x="7285577" y="5080"/>
                    <a:pt x="7589649" y="7620"/>
                  </a:cubicBezTo>
                  <a:cubicBezTo>
                    <a:pt x="7751389" y="8890"/>
                    <a:pt x="7913130" y="12700"/>
                    <a:pt x="8074870" y="16510"/>
                  </a:cubicBezTo>
                  <a:cubicBezTo>
                    <a:pt x="8113688" y="16510"/>
                    <a:pt x="8152506" y="16510"/>
                    <a:pt x="8184853" y="16510"/>
                  </a:cubicBezTo>
                  <a:cubicBezTo>
                    <a:pt x="8217549" y="17780"/>
                    <a:pt x="8226439" y="20320"/>
                    <a:pt x="8236599" y="21590"/>
                  </a:cubicBezTo>
                  <a:close/>
                  <a:moveTo>
                    <a:pt x="8246760" y="2269878"/>
                  </a:moveTo>
                  <a:cubicBezTo>
                    <a:pt x="8248029" y="2253368"/>
                    <a:pt x="8249300" y="2240668"/>
                    <a:pt x="8249300" y="2227968"/>
                  </a:cubicBezTo>
                  <a:cubicBezTo>
                    <a:pt x="8248029" y="2130250"/>
                    <a:pt x="8246760" y="2038573"/>
                    <a:pt x="8246760" y="1939977"/>
                  </a:cubicBezTo>
                  <a:cubicBezTo>
                    <a:pt x="8246760" y="1895003"/>
                    <a:pt x="8249300" y="1850030"/>
                    <a:pt x="8248029" y="1805056"/>
                  </a:cubicBezTo>
                  <a:cubicBezTo>
                    <a:pt x="8248029" y="1763542"/>
                    <a:pt x="8246760" y="1720298"/>
                    <a:pt x="8245489" y="1678784"/>
                  </a:cubicBezTo>
                  <a:cubicBezTo>
                    <a:pt x="8240410" y="1614783"/>
                    <a:pt x="8228979" y="289791"/>
                    <a:pt x="8228979" y="225790"/>
                  </a:cubicBezTo>
                  <a:cubicBezTo>
                    <a:pt x="8226439" y="172168"/>
                    <a:pt x="8223900" y="116815"/>
                    <a:pt x="8221360" y="63500"/>
                  </a:cubicBezTo>
                  <a:cubicBezTo>
                    <a:pt x="8220089" y="44450"/>
                    <a:pt x="8218819" y="43180"/>
                    <a:pt x="8165445" y="41910"/>
                  </a:cubicBezTo>
                  <a:cubicBezTo>
                    <a:pt x="8146036" y="41910"/>
                    <a:pt x="8133097" y="41910"/>
                    <a:pt x="8113688" y="40640"/>
                  </a:cubicBezTo>
                  <a:cubicBezTo>
                    <a:pt x="7951947" y="36830"/>
                    <a:pt x="7783737" y="31750"/>
                    <a:pt x="7621997" y="30480"/>
                  </a:cubicBezTo>
                  <a:cubicBezTo>
                    <a:pt x="7227350" y="26670"/>
                    <a:pt x="6826235" y="25400"/>
                    <a:pt x="6431588" y="22860"/>
                  </a:cubicBezTo>
                  <a:cubicBezTo>
                    <a:pt x="6373362" y="22860"/>
                    <a:pt x="6308665" y="22860"/>
                    <a:pt x="6250439" y="22860"/>
                  </a:cubicBezTo>
                  <a:cubicBezTo>
                    <a:pt x="6153395" y="22860"/>
                    <a:pt x="6056350" y="22860"/>
                    <a:pt x="5965776" y="22860"/>
                  </a:cubicBezTo>
                  <a:cubicBezTo>
                    <a:pt x="5758748" y="22860"/>
                    <a:pt x="5551721" y="22860"/>
                    <a:pt x="5351162" y="24130"/>
                  </a:cubicBezTo>
                  <a:cubicBezTo>
                    <a:pt x="5176483" y="25400"/>
                    <a:pt x="2232808" y="29210"/>
                    <a:pt x="2058128" y="29210"/>
                  </a:cubicBezTo>
                  <a:cubicBezTo>
                    <a:pt x="1773465" y="29210"/>
                    <a:pt x="1488802" y="26670"/>
                    <a:pt x="1204139" y="33020"/>
                  </a:cubicBezTo>
                  <a:cubicBezTo>
                    <a:pt x="1055338" y="36830"/>
                    <a:pt x="913006" y="36830"/>
                    <a:pt x="770675" y="38100"/>
                  </a:cubicBezTo>
                  <a:cubicBezTo>
                    <a:pt x="524829" y="41910"/>
                    <a:pt x="278984" y="45720"/>
                    <a:pt x="49530" y="50800"/>
                  </a:cubicBezTo>
                  <a:cubicBezTo>
                    <a:pt x="36830" y="50800"/>
                    <a:pt x="34290" y="53340"/>
                    <a:pt x="33020" y="70112"/>
                  </a:cubicBezTo>
                  <a:cubicBezTo>
                    <a:pt x="31750" y="101248"/>
                    <a:pt x="31750" y="132383"/>
                    <a:pt x="30480" y="163519"/>
                  </a:cubicBezTo>
                  <a:cubicBezTo>
                    <a:pt x="29210" y="215411"/>
                    <a:pt x="26670" y="265574"/>
                    <a:pt x="25400" y="317467"/>
                  </a:cubicBezTo>
                  <a:cubicBezTo>
                    <a:pt x="20320" y="372819"/>
                    <a:pt x="26670" y="1725487"/>
                    <a:pt x="29210" y="1780839"/>
                  </a:cubicBezTo>
                  <a:cubicBezTo>
                    <a:pt x="29210" y="1839651"/>
                    <a:pt x="29210" y="1900193"/>
                    <a:pt x="30480" y="1959004"/>
                  </a:cubicBezTo>
                  <a:cubicBezTo>
                    <a:pt x="30480" y="2002248"/>
                    <a:pt x="33020" y="2045492"/>
                    <a:pt x="33020" y="2088736"/>
                  </a:cubicBezTo>
                  <a:cubicBezTo>
                    <a:pt x="33020" y="2135439"/>
                    <a:pt x="33020" y="2182143"/>
                    <a:pt x="31750" y="2227968"/>
                  </a:cubicBezTo>
                  <a:cubicBezTo>
                    <a:pt x="31750" y="2231778"/>
                    <a:pt x="31750" y="2234318"/>
                    <a:pt x="31750" y="2238128"/>
                  </a:cubicBezTo>
                  <a:cubicBezTo>
                    <a:pt x="31750" y="2248288"/>
                    <a:pt x="35560" y="2252098"/>
                    <a:pt x="44450" y="2252098"/>
                  </a:cubicBezTo>
                  <a:cubicBezTo>
                    <a:pt x="91365" y="2252098"/>
                    <a:pt x="181940" y="2253368"/>
                    <a:pt x="266045" y="2253368"/>
                  </a:cubicBezTo>
                  <a:cubicBezTo>
                    <a:pt x="388968" y="2253368"/>
                    <a:pt x="518360" y="2250828"/>
                    <a:pt x="641283" y="2253368"/>
                  </a:cubicBezTo>
                  <a:cubicBezTo>
                    <a:pt x="841841" y="2257178"/>
                    <a:pt x="1042399" y="2259718"/>
                    <a:pt x="1242957" y="2258448"/>
                  </a:cubicBezTo>
                  <a:cubicBezTo>
                    <a:pt x="1372349" y="2257178"/>
                    <a:pt x="1495272" y="2259718"/>
                    <a:pt x="1624664" y="2259718"/>
                  </a:cubicBezTo>
                  <a:cubicBezTo>
                    <a:pt x="1812283" y="2259718"/>
                    <a:pt x="1999902" y="2258448"/>
                    <a:pt x="2187521" y="2259718"/>
                  </a:cubicBezTo>
                  <a:cubicBezTo>
                    <a:pt x="2465714" y="2260988"/>
                    <a:pt x="5519372" y="2250828"/>
                    <a:pt x="5804035" y="2253368"/>
                  </a:cubicBezTo>
                  <a:cubicBezTo>
                    <a:pt x="5926958" y="2254638"/>
                    <a:pt x="6049880" y="2255908"/>
                    <a:pt x="6166334" y="2255908"/>
                  </a:cubicBezTo>
                  <a:cubicBezTo>
                    <a:pt x="6379831" y="2258448"/>
                    <a:pt x="6586859" y="2254638"/>
                    <a:pt x="6800356" y="2258448"/>
                  </a:cubicBezTo>
                  <a:cubicBezTo>
                    <a:pt x="6975036" y="2260988"/>
                    <a:pt x="7149715" y="2260988"/>
                    <a:pt x="7324395" y="2263528"/>
                  </a:cubicBezTo>
                  <a:cubicBezTo>
                    <a:pt x="7583179" y="2267338"/>
                    <a:pt x="7841964" y="2269878"/>
                    <a:pt x="8100748" y="2271148"/>
                  </a:cubicBezTo>
                  <a:cubicBezTo>
                    <a:pt x="8197793" y="2271148"/>
                    <a:pt x="8226439" y="2269878"/>
                    <a:pt x="8246760" y="2269878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AF624D6-7D43-40CA-B3BB-F0034CDF133D}"/>
              </a:ext>
            </a:extLst>
          </p:cNvPr>
          <p:cNvSpPr/>
          <p:nvPr/>
        </p:nvSpPr>
        <p:spPr>
          <a:xfrm>
            <a:off x="381000" y="38481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60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6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6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sz="6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6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6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đền</a:t>
            </a:r>
            <a:r>
              <a:rPr lang="en-US" sz="6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tháp</a:t>
            </a:r>
            <a:r>
              <a:rPr lang="en-US" sz="6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6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9A516-71F8-417F-BC78-C681AE2BC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599" y="2019300"/>
            <a:ext cx="8580649" cy="662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9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id="{C5B717A3-143E-40E5-901B-124C4A6A94AB}"/>
              </a:ext>
            </a:extLst>
          </p:cNvPr>
          <p:cNvGrpSpPr/>
          <p:nvPr/>
        </p:nvGrpSpPr>
        <p:grpSpPr>
          <a:xfrm>
            <a:off x="516672" y="115499"/>
            <a:ext cx="17161728" cy="1482014"/>
            <a:chOff x="0" y="0"/>
            <a:chExt cx="8264539" cy="2288928"/>
          </a:xfrm>
          <a:solidFill>
            <a:schemeClr val="tx2"/>
          </a:solidFill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9669A0E-05F7-4215-81B1-334F9DCDBCB3}"/>
                </a:ext>
              </a:extLst>
            </p:cNvPr>
            <p:cNvSpPr/>
            <p:nvPr/>
          </p:nvSpPr>
          <p:spPr>
            <a:xfrm>
              <a:off x="10160" y="16510"/>
              <a:ext cx="8241679" cy="2260988"/>
            </a:xfrm>
            <a:custGeom>
              <a:avLst/>
              <a:gdLst/>
              <a:ahLst/>
              <a:cxnLst/>
              <a:rect l="l" t="t" r="r" b="b"/>
              <a:pathLst>
                <a:path w="8241679" h="2260988">
                  <a:moveTo>
                    <a:pt x="8241679" y="2260988"/>
                  </a:moveTo>
                  <a:lnTo>
                    <a:pt x="0" y="2253368"/>
                  </a:lnTo>
                  <a:lnTo>
                    <a:pt x="0" y="797397"/>
                  </a:lnTo>
                  <a:lnTo>
                    <a:pt x="17780" y="19050"/>
                  </a:lnTo>
                  <a:lnTo>
                    <a:pt x="4107965" y="0"/>
                  </a:lnTo>
                  <a:lnTo>
                    <a:pt x="8222629" y="50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BF27EAE-7D7C-4778-9346-00A41D0AEAC2}"/>
                </a:ext>
              </a:extLst>
            </p:cNvPr>
            <p:cNvSpPr/>
            <p:nvPr/>
          </p:nvSpPr>
          <p:spPr>
            <a:xfrm>
              <a:off x="-3810" y="0"/>
              <a:ext cx="8270889" cy="2287658"/>
            </a:xfrm>
            <a:custGeom>
              <a:avLst/>
              <a:gdLst/>
              <a:ahLst/>
              <a:cxnLst/>
              <a:rect l="l" t="t" r="r" b="b"/>
              <a:pathLst>
                <a:path w="8270889" h="2287658">
                  <a:moveTo>
                    <a:pt x="8236599" y="21590"/>
                  </a:moveTo>
                  <a:cubicBezTo>
                    <a:pt x="8237869" y="34290"/>
                    <a:pt x="8237869" y="44450"/>
                    <a:pt x="8239139" y="54610"/>
                  </a:cubicBezTo>
                  <a:cubicBezTo>
                    <a:pt x="8241679" y="97788"/>
                    <a:pt x="8242949" y="146221"/>
                    <a:pt x="8245489" y="192925"/>
                  </a:cubicBezTo>
                  <a:cubicBezTo>
                    <a:pt x="8245489" y="260385"/>
                    <a:pt x="8258189" y="1590566"/>
                    <a:pt x="8264539" y="1658027"/>
                  </a:cubicBezTo>
                  <a:cubicBezTo>
                    <a:pt x="8270889" y="1760082"/>
                    <a:pt x="8267079" y="1863868"/>
                    <a:pt x="8267079" y="1965923"/>
                  </a:cubicBezTo>
                  <a:cubicBezTo>
                    <a:pt x="8267079" y="2055870"/>
                    <a:pt x="8268349" y="2138899"/>
                    <a:pt x="8269619" y="2226698"/>
                  </a:cubicBezTo>
                  <a:cubicBezTo>
                    <a:pt x="8269619" y="2248288"/>
                    <a:pt x="8269619" y="2262258"/>
                    <a:pt x="8269619" y="2286388"/>
                  </a:cubicBezTo>
                  <a:cubicBezTo>
                    <a:pt x="8246760" y="2286388"/>
                    <a:pt x="8226439" y="2287658"/>
                    <a:pt x="8184853" y="2286388"/>
                  </a:cubicBezTo>
                  <a:cubicBezTo>
                    <a:pt x="7764329" y="2281308"/>
                    <a:pt x="7337334" y="2287658"/>
                    <a:pt x="6916809" y="2282578"/>
                  </a:cubicBezTo>
                  <a:cubicBezTo>
                    <a:pt x="6664494" y="2278768"/>
                    <a:pt x="6418649" y="2281308"/>
                    <a:pt x="6166333" y="2278768"/>
                  </a:cubicBezTo>
                  <a:cubicBezTo>
                    <a:pt x="6049880" y="2277498"/>
                    <a:pt x="5933428" y="2276228"/>
                    <a:pt x="5816975" y="2274958"/>
                  </a:cubicBezTo>
                  <a:cubicBezTo>
                    <a:pt x="5745809" y="2274958"/>
                    <a:pt x="5681112" y="2276228"/>
                    <a:pt x="5609947" y="2276228"/>
                  </a:cubicBezTo>
                  <a:cubicBezTo>
                    <a:pt x="5428797" y="2274958"/>
                    <a:pt x="4930637" y="2276228"/>
                    <a:pt x="4749488" y="2274958"/>
                  </a:cubicBezTo>
                  <a:cubicBezTo>
                    <a:pt x="4620096" y="2273688"/>
                    <a:pt x="2032250" y="2282578"/>
                    <a:pt x="1902857" y="2281308"/>
                  </a:cubicBezTo>
                  <a:cubicBezTo>
                    <a:pt x="1870509" y="2281308"/>
                    <a:pt x="1831692" y="2282578"/>
                    <a:pt x="1799344" y="2282578"/>
                  </a:cubicBezTo>
                  <a:cubicBezTo>
                    <a:pt x="1721708" y="2282578"/>
                    <a:pt x="1650542" y="2283848"/>
                    <a:pt x="1572907" y="2283848"/>
                  </a:cubicBezTo>
                  <a:cubicBezTo>
                    <a:pt x="1378819" y="2283848"/>
                    <a:pt x="1191200" y="2282578"/>
                    <a:pt x="997111" y="2281308"/>
                  </a:cubicBezTo>
                  <a:cubicBezTo>
                    <a:pt x="880658" y="2280038"/>
                    <a:pt x="764205" y="2278768"/>
                    <a:pt x="654222" y="2277498"/>
                  </a:cubicBezTo>
                  <a:cubicBezTo>
                    <a:pt x="447194" y="2276228"/>
                    <a:pt x="240166" y="2274958"/>
                    <a:pt x="48260" y="2274958"/>
                  </a:cubicBezTo>
                  <a:cubicBezTo>
                    <a:pt x="38100" y="2274958"/>
                    <a:pt x="29210" y="2274958"/>
                    <a:pt x="19050" y="2273688"/>
                  </a:cubicBezTo>
                  <a:cubicBezTo>
                    <a:pt x="10160" y="2272418"/>
                    <a:pt x="5080" y="2266068"/>
                    <a:pt x="7620" y="2257178"/>
                  </a:cubicBezTo>
                  <a:cubicBezTo>
                    <a:pt x="16510" y="2225386"/>
                    <a:pt x="12700" y="2182143"/>
                    <a:pt x="11430" y="2137169"/>
                  </a:cubicBezTo>
                  <a:cubicBezTo>
                    <a:pt x="10160" y="2045492"/>
                    <a:pt x="6350" y="1955545"/>
                    <a:pt x="7620" y="1863868"/>
                  </a:cubicBezTo>
                  <a:cubicBezTo>
                    <a:pt x="5080" y="1749704"/>
                    <a:pt x="0" y="336494"/>
                    <a:pt x="7620" y="220601"/>
                  </a:cubicBezTo>
                  <a:cubicBezTo>
                    <a:pt x="8890" y="198114"/>
                    <a:pt x="7620" y="173897"/>
                    <a:pt x="8890" y="151410"/>
                  </a:cubicBezTo>
                  <a:cubicBezTo>
                    <a:pt x="10160" y="115086"/>
                    <a:pt x="12700" y="7530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426" y="30480"/>
                    <a:pt x="181940" y="29210"/>
                  </a:cubicBezTo>
                  <a:cubicBezTo>
                    <a:pt x="356619" y="25400"/>
                    <a:pt x="531299" y="22860"/>
                    <a:pt x="712448" y="20320"/>
                  </a:cubicBezTo>
                  <a:cubicBezTo>
                    <a:pt x="835371" y="17780"/>
                    <a:pt x="958294" y="16510"/>
                    <a:pt x="1074747" y="13970"/>
                  </a:cubicBezTo>
                  <a:cubicBezTo>
                    <a:pt x="1191200" y="11430"/>
                    <a:pt x="1314122" y="8890"/>
                    <a:pt x="1430576" y="8890"/>
                  </a:cubicBezTo>
                  <a:cubicBezTo>
                    <a:pt x="1559968" y="7620"/>
                    <a:pt x="1689360" y="10160"/>
                    <a:pt x="1818753" y="8890"/>
                  </a:cubicBezTo>
                  <a:cubicBezTo>
                    <a:pt x="1980493" y="8890"/>
                    <a:pt x="4911228" y="6350"/>
                    <a:pt x="5072969" y="5080"/>
                  </a:cubicBezTo>
                  <a:cubicBezTo>
                    <a:pt x="5228240" y="3810"/>
                    <a:pt x="5383510" y="2540"/>
                    <a:pt x="5545250" y="2540"/>
                  </a:cubicBezTo>
                  <a:cubicBezTo>
                    <a:pt x="5810505" y="1270"/>
                    <a:pt x="6069289" y="0"/>
                    <a:pt x="6334544" y="0"/>
                  </a:cubicBezTo>
                  <a:cubicBezTo>
                    <a:pt x="6444527" y="0"/>
                    <a:pt x="6560980" y="2540"/>
                    <a:pt x="6670964" y="2540"/>
                  </a:cubicBezTo>
                  <a:cubicBezTo>
                    <a:pt x="6975036" y="3810"/>
                    <a:pt x="7285577" y="5080"/>
                    <a:pt x="7589649" y="7620"/>
                  </a:cubicBezTo>
                  <a:cubicBezTo>
                    <a:pt x="7751389" y="8890"/>
                    <a:pt x="7913130" y="12700"/>
                    <a:pt x="8074870" y="16510"/>
                  </a:cubicBezTo>
                  <a:cubicBezTo>
                    <a:pt x="8113688" y="16510"/>
                    <a:pt x="8152506" y="16510"/>
                    <a:pt x="8184853" y="16510"/>
                  </a:cubicBezTo>
                  <a:cubicBezTo>
                    <a:pt x="8217549" y="17780"/>
                    <a:pt x="8226439" y="20320"/>
                    <a:pt x="8236599" y="21590"/>
                  </a:cubicBezTo>
                  <a:close/>
                  <a:moveTo>
                    <a:pt x="8246760" y="2269878"/>
                  </a:moveTo>
                  <a:cubicBezTo>
                    <a:pt x="8248029" y="2253368"/>
                    <a:pt x="8249300" y="2240668"/>
                    <a:pt x="8249300" y="2227968"/>
                  </a:cubicBezTo>
                  <a:cubicBezTo>
                    <a:pt x="8248029" y="2130250"/>
                    <a:pt x="8246760" y="2038573"/>
                    <a:pt x="8246760" y="1939977"/>
                  </a:cubicBezTo>
                  <a:cubicBezTo>
                    <a:pt x="8246760" y="1895003"/>
                    <a:pt x="8249300" y="1850030"/>
                    <a:pt x="8248029" y="1805056"/>
                  </a:cubicBezTo>
                  <a:cubicBezTo>
                    <a:pt x="8248029" y="1763542"/>
                    <a:pt x="8246760" y="1720298"/>
                    <a:pt x="8245489" y="1678784"/>
                  </a:cubicBezTo>
                  <a:cubicBezTo>
                    <a:pt x="8240410" y="1614783"/>
                    <a:pt x="8228979" y="289791"/>
                    <a:pt x="8228979" y="225790"/>
                  </a:cubicBezTo>
                  <a:cubicBezTo>
                    <a:pt x="8226439" y="172168"/>
                    <a:pt x="8223900" y="116815"/>
                    <a:pt x="8221360" y="63500"/>
                  </a:cubicBezTo>
                  <a:cubicBezTo>
                    <a:pt x="8220089" y="44450"/>
                    <a:pt x="8218819" y="43180"/>
                    <a:pt x="8165445" y="41910"/>
                  </a:cubicBezTo>
                  <a:cubicBezTo>
                    <a:pt x="8146036" y="41910"/>
                    <a:pt x="8133097" y="41910"/>
                    <a:pt x="8113688" y="40640"/>
                  </a:cubicBezTo>
                  <a:cubicBezTo>
                    <a:pt x="7951947" y="36830"/>
                    <a:pt x="7783737" y="31750"/>
                    <a:pt x="7621997" y="30480"/>
                  </a:cubicBezTo>
                  <a:cubicBezTo>
                    <a:pt x="7227350" y="26670"/>
                    <a:pt x="6826235" y="25400"/>
                    <a:pt x="6431588" y="22860"/>
                  </a:cubicBezTo>
                  <a:cubicBezTo>
                    <a:pt x="6373362" y="22860"/>
                    <a:pt x="6308665" y="22860"/>
                    <a:pt x="6250439" y="22860"/>
                  </a:cubicBezTo>
                  <a:cubicBezTo>
                    <a:pt x="6153395" y="22860"/>
                    <a:pt x="6056350" y="22860"/>
                    <a:pt x="5965776" y="22860"/>
                  </a:cubicBezTo>
                  <a:cubicBezTo>
                    <a:pt x="5758748" y="22860"/>
                    <a:pt x="5551721" y="22860"/>
                    <a:pt x="5351162" y="24130"/>
                  </a:cubicBezTo>
                  <a:cubicBezTo>
                    <a:pt x="5176483" y="25400"/>
                    <a:pt x="2232808" y="29210"/>
                    <a:pt x="2058128" y="29210"/>
                  </a:cubicBezTo>
                  <a:cubicBezTo>
                    <a:pt x="1773465" y="29210"/>
                    <a:pt x="1488802" y="26670"/>
                    <a:pt x="1204139" y="33020"/>
                  </a:cubicBezTo>
                  <a:cubicBezTo>
                    <a:pt x="1055338" y="36830"/>
                    <a:pt x="913006" y="36830"/>
                    <a:pt x="770675" y="38100"/>
                  </a:cubicBezTo>
                  <a:cubicBezTo>
                    <a:pt x="524829" y="41910"/>
                    <a:pt x="278984" y="45720"/>
                    <a:pt x="49530" y="50800"/>
                  </a:cubicBezTo>
                  <a:cubicBezTo>
                    <a:pt x="36830" y="50800"/>
                    <a:pt x="34290" y="53340"/>
                    <a:pt x="33020" y="70112"/>
                  </a:cubicBezTo>
                  <a:cubicBezTo>
                    <a:pt x="31750" y="101248"/>
                    <a:pt x="31750" y="132383"/>
                    <a:pt x="30480" y="163519"/>
                  </a:cubicBezTo>
                  <a:cubicBezTo>
                    <a:pt x="29210" y="215411"/>
                    <a:pt x="26670" y="265574"/>
                    <a:pt x="25400" y="317467"/>
                  </a:cubicBezTo>
                  <a:cubicBezTo>
                    <a:pt x="20320" y="372819"/>
                    <a:pt x="26670" y="1725487"/>
                    <a:pt x="29210" y="1780839"/>
                  </a:cubicBezTo>
                  <a:cubicBezTo>
                    <a:pt x="29210" y="1839651"/>
                    <a:pt x="29210" y="1900193"/>
                    <a:pt x="30480" y="1959004"/>
                  </a:cubicBezTo>
                  <a:cubicBezTo>
                    <a:pt x="30480" y="2002248"/>
                    <a:pt x="33020" y="2045492"/>
                    <a:pt x="33020" y="2088736"/>
                  </a:cubicBezTo>
                  <a:cubicBezTo>
                    <a:pt x="33020" y="2135439"/>
                    <a:pt x="33020" y="2182143"/>
                    <a:pt x="31750" y="2227968"/>
                  </a:cubicBezTo>
                  <a:cubicBezTo>
                    <a:pt x="31750" y="2231778"/>
                    <a:pt x="31750" y="2234318"/>
                    <a:pt x="31750" y="2238128"/>
                  </a:cubicBezTo>
                  <a:cubicBezTo>
                    <a:pt x="31750" y="2248288"/>
                    <a:pt x="35560" y="2252098"/>
                    <a:pt x="44450" y="2252098"/>
                  </a:cubicBezTo>
                  <a:cubicBezTo>
                    <a:pt x="91365" y="2252098"/>
                    <a:pt x="181940" y="2253368"/>
                    <a:pt x="266045" y="2253368"/>
                  </a:cubicBezTo>
                  <a:cubicBezTo>
                    <a:pt x="388968" y="2253368"/>
                    <a:pt x="518360" y="2250828"/>
                    <a:pt x="641283" y="2253368"/>
                  </a:cubicBezTo>
                  <a:cubicBezTo>
                    <a:pt x="841841" y="2257178"/>
                    <a:pt x="1042399" y="2259718"/>
                    <a:pt x="1242957" y="2258448"/>
                  </a:cubicBezTo>
                  <a:cubicBezTo>
                    <a:pt x="1372349" y="2257178"/>
                    <a:pt x="1495272" y="2259718"/>
                    <a:pt x="1624664" y="2259718"/>
                  </a:cubicBezTo>
                  <a:cubicBezTo>
                    <a:pt x="1812283" y="2259718"/>
                    <a:pt x="1999902" y="2258448"/>
                    <a:pt x="2187521" y="2259718"/>
                  </a:cubicBezTo>
                  <a:cubicBezTo>
                    <a:pt x="2465714" y="2260988"/>
                    <a:pt x="5519372" y="2250828"/>
                    <a:pt x="5804035" y="2253368"/>
                  </a:cubicBezTo>
                  <a:cubicBezTo>
                    <a:pt x="5926958" y="2254638"/>
                    <a:pt x="6049880" y="2255908"/>
                    <a:pt x="6166334" y="2255908"/>
                  </a:cubicBezTo>
                  <a:cubicBezTo>
                    <a:pt x="6379831" y="2258448"/>
                    <a:pt x="6586859" y="2254638"/>
                    <a:pt x="6800356" y="2258448"/>
                  </a:cubicBezTo>
                  <a:cubicBezTo>
                    <a:pt x="6975036" y="2260988"/>
                    <a:pt x="7149715" y="2260988"/>
                    <a:pt x="7324395" y="2263528"/>
                  </a:cubicBezTo>
                  <a:cubicBezTo>
                    <a:pt x="7583179" y="2267338"/>
                    <a:pt x="7841964" y="2269878"/>
                    <a:pt x="8100748" y="2271148"/>
                  </a:cubicBezTo>
                  <a:cubicBezTo>
                    <a:pt x="8197793" y="2271148"/>
                    <a:pt x="8226439" y="2269878"/>
                    <a:pt x="8246760" y="2269878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AF624D6-7D43-40CA-B3BB-F0034CDF133D}"/>
              </a:ext>
            </a:extLst>
          </p:cNvPr>
          <p:cNvSpPr/>
          <p:nvPr/>
        </p:nvSpPr>
        <p:spPr>
          <a:xfrm>
            <a:off x="560957" y="115498"/>
            <a:ext cx="167364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Thánh địa Mỹ Sơn được phát hiện vào năm 1885 và được UNESCO công nhận là Di sản Văn hoá thế giới năm 1995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2" name="AutoShape 2" descr="Thánh địa Mỹ Sơn - Di sản Văn hóa Thế giới được UNESCO công nhận">
            <a:extLst>
              <a:ext uri="{FF2B5EF4-FFF2-40B4-BE49-F238E27FC236}">
                <a16:creationId xmlns:a16="http://schemas.microsoft.com/office/drawing/2014/main" id="{033CBDA2-F19E-5C49-BAA9-01345110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hánh địa Mỹ Sơn - Di sản Văn hóa Thế giới được UNESCO công nhận">
            <a:extLst>
              <a:ext uri="{FF2B5EF4-FFF2-40B4-BE49-F238E27FC236}">
                <a16:creationId xmlns:a16="http://schemas.microsoft.com/office/drawing/2014/main" id="{78BDA7FA-3CAE-5D11-F792-F260BDBBE5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86649" y="4876799"/>
            <a:ext cx="425365" cy="4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Thánh địa Mỹ Sơn, Quảng Nam: Di sản Văn hóa thế giới UNESCO">
            <a:extLst>
              <a:ext uri="{FF2B5EF4-FFF2-40B4-BE49-F238E27FC236}">
                <a16:creationId xmlns:a16="http://schemas.microsoft.com/office/drawing/2014/main" id="{9C0F586A-4EA9-DFB4-556D-D612E9481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19300"/>
            <a:ext cx="11963400" cy="79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39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487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FA722-65C9-8B4D-6CA6-2A7B25A34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2137791"/>
            <a:ext cx="16357599" cy="6011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90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A13B67D-672F-43FD-BBFF-E17C8A8E9B9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 Bai7.VuongQuocChamPa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76B967-755A-4DD6-A2D9-0603EDBDDFE4}:3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79C8C0-C446-48EF-9D0A-04B8743F98F1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21423C-E448-454E-8A55-028DB2B3903D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8DEB26-C01F-4CF4-A990-8CF7CF3E7EC0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8A6AF9-07C0-424E-A9A5-4A1695C24548}:3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E6025F-CF85-4E97-90C6-A09384F057A2}:2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EAF1ED-3D64-47BE-B95C-4A08C04C1078}: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5CDBD8-509F-4EE1-B011-14EBEE9AA6AA}:2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FD79CD-C30E-4240-A3D4-A0C42CAC074D}:30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AEA707-0B77-4FE7-B4F7-31CD7BC1BC42}:2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327</Words>
  <Application>Microsoft Office PowerPoint</Application>
  <PresentationFormat>Custom</PresentationFormat>
  <Paragraphs>25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Aachen</vt:lpstr>
      <vt:lpstr>Arial</vt:lpstr>
      <vt:lpstr>Calibri</vt:lpstr>
      <vt:lpstr>Cambria</vt:lpstr>
      <vt:lpstr>Mali</vt:lpstr>
      <vt:lpstr>Roboto Light</vt:lpstr>
      <vt:lpstr>Sriracha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 Bai7.VuongQuocChamPa</dc:title>
  <dc:creator>thao</dc:creator>
  <cp:lastModifiedBy>Anh Nguyen</cp:lastModifiedBy>
  <cp:revision>154</cp:revision>
  <dcterms:created xsi:type="dcterms:W3CDTF">2006-08-16T00:00:00Z</dcterms:created>
  <dcterms:modified xsi:type="dcterms:W3CDTF">2024-10-27T08:59:18Z</dcterms:modified>
  <dc:identifier>DAExMhQ9LvI</dc:identifier>
</cp:coreProperties>
</file>