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varScale="1">
        <p:scale>
          <a:sx n="88" d="100"/>
          <a:sy n="88" d="100"/>
        </p:scale>
        <p:origin x="4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26D437-5481-462A-A181-82421E3FFF93}" type="slidenum">
              <a:rPr lang="en-US" smtClean="0"/>
              <a:t>12</a:t>
            </a:fld>
            <a:endParaRPr lang="en-US"/>
          </a:p>
        </p:txBody>
      </p:sp>
    </p:spTree>
    <p:extLst>
      <p:ext uri="{BB962C8B-B14F-4D97-AF65-F5344CB8AC3E}">
        <p14:creationId xmlns:p14="http://schemas.microsoft.com/office/powerpoint/2010/main" val="365191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11/1/2024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11/1/2024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4"/>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5"/>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7"/>
          <a:stretch>
            <a:fillRect/>
          </a:stretch>
        </p:blipFill>
        <p:spPr>
          <a:xfrm>
            <a:off x="1357032" y="2353625"/>
            <a:ext cx="4986960" cy="2011854"/>
          </a:xfrm>
          <a:prstGeom prst="rect">
            <a:avLst/>
          </a:prstGeom>
        </p:spPr>
      </p:pic>
    </p:spTree>
    <p:custDataLst>
      <p:tags r:id="rId1"/>
    </p:custDataLst>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 xmlns:ask="http://schemas.microsoft.com/office/drawing/2018/sketchyshape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6"/>
          <a:stretch>
            <a:fillRect/>
          </a:stretch>
        </p:blipFill>
        <p:spPr>
          <a:xfrm>
            <a:off x="1462087" y="1352851"/>
            <a:ext cx="9267825" cy="4962525"/>
          </a:xfrm>
          <a:prstGeom prst="rect">
            <a:avLst/>
          </a:prstGeom>
        </p:spPr>
      </p:pic>
    </p:spTree>
    <p:custDataLst>
      <p:tags r:id="rId1"/>
    </p:custDataLst>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5"/>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5"/>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5"/>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6"/>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id="{B7261CAA-1167-D947-C436-DA62E100E79A}"/>
              </a:ext>
            </a:extLst>
          </p:cNvPr>
          <p:cNvPicPr>
            <a:picLocks noChangeAspect="1"/>
          </p:cNvPicPr>
          <p:nvPr/>
        </p:nvPicPr>
        <p:blipFill>
          <a:blip r:embed="rId7"/>
          <a:stretch>
            <a:fillRect/>
          </a:stretch>
        </p:blipFill>
        <p:spPr>
          <a:xfrm>
            <a:off x="2904051" y="4339340"/>
            <a:ext cx="2633700" cy="1072989"/>
          </a:xfrm>
          <a:prstGeom prst="rect">
            <a:avLst/>
          </a:prstGeom>
        </p:spPr>
      </p:pic>
    </p:spTree>
    <p:custDataLst>
      <p:tags r:id="rId1"/>
    </p:custDataLst>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6"/>
          <a:stretch>
            <a:fillRect/>
          </a:stretch>
        </p:blipFill>
        <p:spPr>
          <a:xfrm>
            <a:off x="1682850" y="1638480"/>
            <a:ext cx="8685489" cy="4484527"/>
          </a:xfrm>
          <a:prstGeom prst="rect">
            <a:avLst/>
          </a:prstGeom>
        </p:spPr>
      </p:pic>
    </p:spTree>
    <p:custDataLst>
      <p:tags r:id="rId1"/>
    </p:custDataLst>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6"/>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6"/>
          <a:stretch>
            <a:fillRect/>
          </a:stretch>
        </p:blipFill>
        <p:spPr>
          <a:xfrm>
            <a:off x="1154573" y="1577774"/>
            <a:ext cx="9683655" cy="4522084"/>
          </a:xfrm>
          <a:prstGeom prst="rect">
            <a:avLst/>
          </a:prstGeom>
        </p:spPr>
      </p:pic>
    </p:spTree>
    <p:custDataLst>
      <p:tags r:id="rId1"/>
    </p:custDataLst>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6"/>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6"/>
          <a:stretch>
            <a:fillRect/>
          </a:stretch>
        </p:blipFill>
        <p:spPr>
          <a:xfrm>
            <a:off x="773806" y="1838747"/>
            <a:ext cx="10162884" cy="3161517"/>
          </a:xfrm>
          <a:prstGeom prst="rect">
            <a:avLst/>
          </a:prstGeom>
        </p:spPr>
      </p:pic>
    </p:spTree>
    <p:custDataLst>
      <p:tags r:id="rId1"/>
    </p:custDataLst>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4"/>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6"/>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0650F03-8348-48A9-B745-0A85582967F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2. ÔN TẬP VÀ ĐÁNH GIÁ GIỮA HK1-Tuan 9"/>
</p:tagLst>
</file>

<file path=ppt/tags/tag10.xml><?xml version="1.0" encoding="utf-8"?>
<p:tagLst xmlns:a="http://schemas.openxmlformats.org/drawingml/2006/main" xmlns:r="http://schemas.openxmlformats.org/officeDocument/2006/relationships" xmlns:p="http://schemas.openxmlformats.org/presentationml/2006/main">
  <p:tag name="GENSWF_SLIDE_UID" val="{B581E21C-F072-431F-93D6-0B342FBC1997}:276"/>
</p:tagLst>
</file>

<file path=ppt/tags/tag11.xml><?xml version="1.0" encoding="utf-8"?>
<p:tagLst xmlns:a="http://schemas.openxmlformats.org/drawingml/2006/main" xmlns:r="http://schemas.openxmlformats.org/officeDocument/2006/relationships" xmlns:p="http://schemas.openxmlformats.org/presentationml/2006/main">
  <p:tag name="GENSWF_SLIDE_UID" val="{1E42286D-325D-408D-B152-928F6A37852D}:261"/>
</p:tagLst>
</file>

<file path=ppt/tags/tag12.xml><?xml version="1.0" encoding="utf-8"?>
<p:tagLst xmlns:a="http://schemas.openxmlformats.org/drawingml/2006/main" xmlns:r="http://schemas.openxmlformats.org/officeDocument/2006/relationships" xmlns:p="http://schemas.openxmlformats.org/presentationml/2006/main">
  <p:tag name="GENSWF_SLIDE_UID" val="{3C98EFDF-6E7A-4BA5-BFEA-CF120DDD6E5A}:282"/>
</p:tagLst>
</file>

<file path=ppt/tags/tag13.xml><?xml version="1.0" encoding="utf-8"?>
<p:tagLst xmlns:a="http://schemas.openxmlformats.org/drawingml/2006/main" xmlns:r="http://schemas.openxmlformats.org/officeDocument/2006/relationships" xmlns:p="http://schemas.openxmlformats.org/presentationml/2006/main">
  <p:tag name="GENSWF_SLIDE_UID" val="{8AFEDA95-5CED-4498-A390-640B17E36DE2}:272"/>
</p:tagLst>
</file>

<file path=ppt/tags/tag2.xml><?xml version="1.0" encoding="utf-8"?>
<p:tagLst xmlns:a="http://schemas.openxmlformats.org/drawingml/2006/main" xmlns:r="http://schemas.openxmlformats.org/officeDocument/2006/relationships" xmlns:p="http://schemas.openxmlformats.org/presentationml/2006/main">
  <p:tag name="GENSWF_SLIDE_UID" val="{FC16D674-6435-492F-BDD8-F0F41ACB93C8}:277"/>
</p:tagLst>
</file>

<file path=ppt/tags/tag3.xml><?xml version="1.0" encoding="utf-8"?>
<p:tagLst xmlns:a="http://schemas.openxmlformats.org/drawingml/2006/main" xmlns:r="http://schemas.openxmlformats.org/officeDocument/2006/relationships" xmlns:p="http://schemas.openxmlformats.org/presentationml/2006/main">
  <p:tag name="GENSWF_SLIDE_UID" val="{40712013-0F3C-45DF-BF53-AC11849FD028}:278"/>
</p:tagLst>
</file>

<file path=ppt/tags/tag4.xml><?xml version="1.0" encoding="utf-8"?>
<p:tagLst xmlns:a="http://schemas.openxmlformats.org/drawingml/2006/main" xmlns:r="http://schemas.openxmlformats.org/officeDocument/2006/relationships" xmlns:p="http://schemas.openxmlformats.org/presentationml/2006/main">
  <p:tag name="GENSWF_SLIDE_UID" val="{CEA31954-F004-422E-A89B-83AD2E92FCB3}:256"/>
</p:tagLst>
</file>

<file path=ppt/tags/tag5.xml><?xml version="1.0" encoding="utf-8"?>
<p:tagLst xmlns:a="http://schemas.openxmlformats.org/drawingml/2006/main" xmlns:r="http://schemas.openxmlformats.org/officeDocument/2006/relationships" xmlns:p="http://schemas.openxmlformats.org/presentationml/2006/main">
  <p:tag name="GENSWF_SLIDE_UID" val="{DF24E4C6-DDD8-4F43-8D88-27265DBDDF59}:259"/>
</p:tagLst>
</file>

<file path=ppt/tags/tag6.xml><?xml version="1.0" encoding="utf-8"?>
<p:tagLst xmlns:a="http://schemas.openxmlformats.org/drawingml/2006/main" xmlns:r="http://schemas.openxmlformats.org/officeDocument/2006/relationships" xmlns:p="http://schemas.openxmlformats.org/presentationml/2006/main">
  <p:tag name="GENSWF_SLIDE_UID" val="{5134FC64-D316-4C7B-831F-42C11375EC2D}:274"/>
</p:tagLst>
</file>

<file path=ppt/tags/tag7.xml><?xml version="1.0" encoding="utf-8"?>
<p:tagLst xmlns:a="http://schemas.openxmlformats.org/drawingml/2006/main" xmlns:r="http://schemas.openxmlformats.org/officeDocument/2006/relationships" xmlns:p="http://schemas.openxmlformats.org/presentationml/2006/main">
  <p:tag name="GENSWF_SLIDE_UID" val="{744C488C-B060-4F66-B4F6-F6AF8B73B4C2}:279"/>
</p:tagLst>
</file>

<file path=ppt/tags/tag8.xml><?xml version="1.0" encoding="utf-8"?>
<p:tagLst xmlns:a="http://schemas.openxmlformats.org/drawingml/2006/main" xmlns:r="http://schemas.openxmlformats.org/officeDocument/2006/relationships" xmlns:p="http://schemas.openxmlformats.org/presentationml/2006/main">
  <p:tag name="GENSWF_SLIDE_UID" val="{7617263B-8BB1-470B-A371-C0819226AB13}:280"/>
</p:tagLst>
</file>

<file path=ppt/tags/tag9.xml><?xml version="1.0" encoding="utf-8"?>
<p:tagLst xmlns:a="http://schemas.openxmlformats.org/drawingml/2006/main" xmlns:r="http://schemas.openxmlformats.org/officeDocument/2006/relationships" xmlns:p="http://schemas.openxmlformats.org/presentationml/2006/main">
  <p:tag name="GENSWF_SLIDE_UID" val="{134D3FEB-ED82-4AA2-A109-4C76C7820CC3}:2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517</Words>
  <Application>Microsoft Office PowerPoint</Application>
  <PresentationFormat>Widescreen</PresentationFormat>
  <Paragraphs>32</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 ÔN TẬP VÀ ĐÁNH GIÁ GIỮA HK1-Tuan 9</dc:title>
  <dc:creator>thao</dc:creator>
  <cp:lastModifiedBy>dell</cp:lastModifiedBy>
  <cp:revision>22</cp:revision>
  <dcterms:created xsi:type="dcterms:W3CDTF">2023-08-02T10:09:50Z</dcterms:created>
  <dcterms:modified xsi:type="dcterms:W3CDTF">2024-11-01T15:56:48Z</dcterms:modified>
</cp:coreProperties>
</file>