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5" r:id="rId3"/>
  </p:sldMasterIdLst>
  <p:notesMasterIdLst>
    <p:notesMasterId r:id="rId14"/>
  </p:notesMasterIdLst>
  <p:sldIdLst>
    <p:sldId id="256" r:id="rId4"/>
    <p:sldId id="283" r:id="rId5"/>
    <p:sldId id="261" r:id="rId6"/>
    <p:sldId id="296" r:id="rId7"/>
    <p:sldId id="297" r:id="rId8"/>
    <p:sldId id="298" r:id="rId9"/>
    <p:sldId id="299" r:id="rId10"/>
    <p:sldId id="300" r:id="rId11"/>
    <p:sldId id="257" r:id="rId12"/>
    <p:sldId id="288"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67" autoAdjust="0"/>
  </p:normalViewPr>
  <p:slideViewPr>
    <p:cSldViewPr snapToGrid="0">
      <p:cViewPr varScale="1">
        <p:scale>
          <a:sx n="56" d="100"/>
          <a:sy n="56" d="100"/>
        </p:scale>
        <p:origin x="1699"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D84B0-30EB-4FFD-BEAE-38972944A52F}" type="slidenum">
              <a:rPr lang="en-US" smtClean="0"/>
              <a:t>1</a:t>
            </a:fld>
            <a:endParaRPr lang="en-US"/>
          </a:p>
        </p:txBody>
      </p:sp>
    </p:spTree>
    <p:extLst>
      <p:ext uri="{BB962C8B-B14F-4D97-AF65-F5344CB8AC3E}">
        <p14:creationId xmlns:p14="http://schemas.microsoft.com/office/powerpoint/2010/main" val="394315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D84B0-30EB-4FFD-BEAE-38972944A52F}" type="slidenum">
              <a:rPr lang="en-US" smtClean="0"/>
              <a:t>10</a:t>
            </a:fld>
            <a:endParaRPr lang="en-US"/>
          </a:p>
        </p:txBody>
      </p:sp>
    </p:spTree>
    <p:extLst>
      <p:ext uri="{BB962C8B-B14F-4D97-AF65-F5344CB8AC3E}">
        <p14:creationId xmlns:p14="http://schemas.microsoft.com/office/powerpoint/2010/main" val="278614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D84B0-30EB-4FFD-BEAE-38972944A52F}" type="slidenum">
              <a:rPr lang="en-US" smtClean="0"/>
              <a:t>2</a:t>
            </a:fld>
            <a:endParaRPr lang="en-US"/>
          </a:p>
        </p:txBody>
      </p:sp>
    </p:spTree>
    <p:extLst>
      <p:ext uri="{BB962C8B-B14F-4D97-AF65-F5344CB8AC3E}">
        <p14:creationId xmlns:p14="http://schemas.microsoft.com/office/powerpoint/2010/main" val="176152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D84B0-30EB-4FFD-BEAE-38972944A52F}" type="slidenum">
              <a:rPr lang="en-US" smtClean="0"/>
              <a:t>3</a:t>
            </a:fld>
            <a:endParaRPr lang="en-US"/>
          </a:p>
        </p:txBody>
      </p:sp>
    </p:spTree>
    <p:extLst>
      <p:ext uri="{BB962C8B-B14F-4D97-AF65-F5344CB8AC3E}">
        <p14:creationId xmlns:p14="http://schemas.microsoft.com/office/powerpoint/2010/main" val="348445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D84B0-30EB-4FFD-BEAE-38972944A52F}" type="slidenum">
              <a:rPr lang="en-US" smtClean="0"/>
              <a:t>4</a:t>
            </a:fld>
            <a:endParaRPr lang="en-US"/>
          </a:p>
        </p:txBody>
      </p:sp>
    </p:spTree>
    <p:extLst>
      <p:ext uri="{BB962C8B-B14F-4D97-AF65-F5344CB8AC3E}">
        <p14:creationId xmlns:p14="http://schemas.microsoft.com/office/powerpoint/2010/main" val="106585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D84B0-30EB-4FFD-BEAE-38972944A52F}" type="slidenum">
              <a:rPr lang="en-US" smtClean="0"/>
              <a:t>5</a:t>
            </a:fld>
            <a:endParaRPr lang="en-US"/>
          </a:p>
        </p:txBody>
      </p:sp>
    </p:spTree>
    <p:extLst>
      <p:ext uri="{BB962C8B-B14F-4D97-AF65-F5344CB8AC3E}">
        <p14:creationId xmlns:p14="http://schemas.microsoft.com/office/powerpoint/2010/main" val="229942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D84B0-30EB-4FFD-BEAE-38972944A52F}" type="slidenum">
              <a:rPr lang="en-US" smtClean="0"/>
              <a:t>6</a:t>
            </a:fld>
            <a:endParaRPr lang="en-US"/>
          </a:p>
        </p:txBody>
      </p:sp>
    </p:spTree>
    <p:extLst>
      <p:ext uri="{BB962C8B-B14F-4D97-AF65-F5344CB8AC3E}">
        <p14:creationId xmlns:p14="http://schemas.microsoft.com/office/powerpoint/2010/main" val="117073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D84B0-30EB-4FFD-BEAE-38972944A52F}" type="slidenum">
              <a:rPr lang="en-US" smtClean="0"/>
              <a:t>7</a:t>
            </a:fld>
            <a:endParaRPr lang="en-US"/>
          </a:p>
        </p:txBody>
      </p:sp>
    </p:spTree>
    <p:extLst>
      <p:ext uri="{BB962C8B-B14F-4D97-AF65-F5344CB8AC3E}">
        <p14:creationId xmlns:p14="http://schemas.microsoft.com/office/powerpoint/2010/main" val="255973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D84B0-30EB-4FFD-BEAE-38972944A52F}" type="slidenum">
              <a:rPr lang="en-US" smtClean="0"/>
              <a:t>8</a:t>
            </a:fld>
            <a:endParaRPr lang="en-US"/>
          </a:p>
        </p:txBody>
      </p:sp>
    </p:spTree>
    <p:extLst>
      <p:ext uri="{BB962C8B-B14F-4D97-AF65-F5344CB8AC3E}">
        <p14:creationId xmlns:p14="http://schemas.microsoft.com/office/powerpoint/2010/main" val="62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D84B0-30EB-4FFD-BEAE-38972944A52F}" type="slidenum">
              <a:rPr lang="en-US" smtClean="0"/>
              <a:t>9</a:t>
            </a:fld>
            <a:endParaRPr lang="en-US"/>
          </a:p>
        </p:txBody>
      </p:sp>
    </p:spTree>
    <p:extLst>
      <p:ext uri="{BB962C8B-B14F-4D97-AF65-F5344CB8AC3E}">
        <p14:creationId xmlns:p14="http://schemas.microsoft.com/office/powerpoint/2010/main" val="102972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832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67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023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87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03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492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6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10/27/2024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58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781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052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0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10/27/2024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10/27/2024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10/27/2024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10/27/2024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round pink label with white text and a black background&#10;&#10;Description automatically generated">
            <a:extLst>
              <a:ext uri="{FF2B5EF4-FFF2-40B4-BE49-F238E27FC236}">
                <a16:creationId xmlns:a16="http://schemas.microsoft.com/office/drawing/2014/main" id="{3A015627-FDA3-831A-9A91-907C22008B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527761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39.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7"/>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8"/>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9"/>
          <a:stretch>
            <a:fillRect/>
          </a:stretch>
        </p:blipFill>
        <p:spPr>
          <a:xfrm>
            <a:off x="5834250" y="878770"/>
            <a:ext cx="3913971" cy="1072989"/>
          </a:xfrm>
          <a:prstGeom prst="rect">
            <a:avLst/>
          </a:prstGeom>
        </p:spPr>
      </p:pic>
    </p:spTree>
    <p:custDataLst>
      <p:tags r:id="rId1"/>
    </p:custDataLst>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6"/>
          <a:stretch>
            <a:fillRect/>
          </a:stretch>
        </p:blipFill>
        <p:spPr>
          <a:xfrm>
            <a:off x="4602442" y="505703"/>
            <a:ext cx="7980356" cy="5291787"/>
          </a:xfrm>
          <a:prstGeom prst="rect">
            <a:avLst/>
          </a:prstGeom>
        </p:spPr>
      </p:pic>
    </p:spTree>
    <p:custDataLst>
      <p:tags r:id="rId1"/>
    </p:custDataLst>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custDataLst>
      <p:tags r:id="rId1"/>
    </p:custDataLst>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C8AD52F2-5ECE-7154-D318-F9A4B14BC539}"/>
              </a:ext>
            </a:extLst>
          </p:cNvPr>
          <p:cNvPicPr>
            <a:picLocks noChangeAspect="1"/>
          </p:cNvPicPr>
          <p:nvPr/>
        </p:nvPicPr>
        <p:blipFill>
          <a:blip r:embed="rId5"/>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custDataLst>
      <p:tags r:id="rId1"/>
    </p:custDataLst>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custDataLst>
      <p:tags r:id="rId1"/>
    </p:custDataLst>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2E87E998-907B-F4B2-F502-0BEEB8ADDA41}"/>
              </a:ext>
            </a:extLst>
          </p:cNvPr>
          <p:cNvPicPr>
            <a:picLocks noChangeAspect="1"/>
          </p:cNvPicPr>
          <p:nvPr/>
        </p:nvPicPr>
        <p:blipFill>
          <a:blip r:embed="rId4"/>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custDataLst>
      <p:tags r:id="rId1"/>
    </p:custDataLst>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id="{74113D9F-9349-D6BD-14A2-68B9C48CFA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2A0B9184-DF13-0AB3-2849-D66D13791B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custDataLst>
      <p:tags r:id="rId1"/>
    </p:custDataLst>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5"/>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141FA20-65EB-2849-5D56-D16F1BEDCCE2}"/>
              </a:ext>
            </a:extLst>
          </p:cNvPr>
          <p:cNvPicPr>
            <a:picLocks noChangeAspect="1"/>
          </p:cNvPicPr>
          <p:nvPr/>
        </p:nvPicPr>
        <p:blipFill>
          <a:blip r:embed="rId8"/>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4"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 name="ISPRING_LMS_API_VERSION" val="SCORM 2004 (4th edition)"/>
  <p:tag name="ISPRING_ULTRA_SCORM_COURSE_ID" val="E0A882AE-EA54-4B05-83E7-F11B8C2DC68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t{BC205310-00B2-41AA-9631-AD59AAFB990D}&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 Bai19.PhepCongHaiSoTP"/>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BFFAA15-BED2-47D3-A0D4-F22366EEFC4F}:257"/>
</p:tagLst>
</file>

<file path=ppt/tags/tag11.xml><?xml version="1.0" encoding="utf-8"?>
<p:tagLst xmlns:a="http://schemas.openxmlformats.org/drawingml/2006/main" xmlns:r="http://schemas.openxmlformats.org/officeDocument/2006/relationships" xmlns:p="http://schemas.openxmlformats.org/presentationml/2006/main">
  <p:tag name="GENSWF_SLIDE_UID" val="{11E4FF65-EB58-4063-9CF5-46B0D817FD42}:288"/>
</p:tagLst>
</file>

<file path=ppt/tags/tag2.xml><?xml version="1.0" encoding="utf-8"?>
<p:tagLst xmlns:a="http://schemas.openxmlformats.org/drawingml/2006/main" xmlns:r="http://schemas.openxmlformats.org/officeDocument/2006/relationships" xmlns:p="http://schemas.openxmlformats.org/presentationml/2006/main">
  <p:tag name="GENSWF_SLIDE_UID" val="{92B68857-2799-427F-B927-C9B04E06121D}:256"/>
</p:tagLst>
</file>

<file path=ppt/tags/tag3.xml><?xml version="1.0" encoding="utf-8"?>
<p:tagLst xmlns:a="http://schemas.openxmlformats.org/drawingml/2006/main" xmlns:r="http://schemas.openxmlformats.org/officeDocument/2006/relationships" xmlns:p="http://schemas.openxmlformats.org/presentationml/2006/main">
  <p:tag name="GENSWF_SLIDE_UID" val="{65154511-CD2F-4E2E-83F8-A5E19E1FF03E}:283"/>
</p:tagLst>
</file>

<file path=ppt/tags/tag4.xml><?xml version="1.0" encoding="utf-8"?>
<p:tagLst xmlns:a="http://schemas.openxmlformats.org/drawingml/2006/main" xmlns:r="http://schemas.openxmlformats.org/officeDocument/2006/relationships" xmlns:p="http://schemas.openxmlformats.org/presentationml/2006/main">
  <p:tag name="GENSWF_SLIDE_UID" val="{12C9BEB2-119B-4FE3-945C-DD888BAFD880}:261"/>
</p:tagLst>
</file>

<file path=ppt/tags/tag5.xml><?xml version="1.0" encoding="utf-8"?>
<p:tagLst xmlns:a="http://schemas.openxmlformats.org/drawingml/2006/main" xmlns:r="http://schemas.openxmlformats.org/officeDocument/2006/relationships" xmlns:p="http://schemas.openxmlformats.org/presentationml/2006/main">
  <p:tag name="GENSWF_SLIDE_UID" val="{1901972E-3BE9-45E5-84E6-BDEB505DA014}:296"/>
</p:tagLst>
</file>

<file path=ppt/tags/tag6.xml><?xml version="1.0" encoding="utf-8"?>
<p:tagLst xmlns:a="http://schemas.openxmlformats.org/drawingml/2006/main" xmlns:r="http://schemas.openxmlformats.org/officeDocument/2006/relationships" xmlns:p="http://schemas.openxmlformats.org/presentationml/2006/main">
  <p:tag name="GENSWF_SLIDE_UID" val="{8982D1F1-F899-4E33-BA9D-D1C6C6EED7F2}:297"/>
</p:tagLst>
</file>

<file path=ppt/tags/tag7.xml><?xml version="1.0" encoding="utf-8"?>
<p:tagLst xmlns:a="http://schemas.openxmlformats.org/drawingml/2006/main" xmlns:r="http://schemas.openxmlformats.org/officeDocument/2006/relationships" xmlns:p="http://schemas.openxmlformats.org/presentationml/2006/main">
  <p:tag name="GENSWF_SLIDE_UID" val="{3583BA81-064E-415E-A2D2-77CFA395CAD7}:298"/>
</p:tagLst>
</file>

<file path=ppt/tags/tag8.xml><?xml version="1.0" encoding="utf-8"?>
<p:tagLst xmlns:a="http://schemas.openxmlformats.org/drawingml/2006/main" xmlns:r="http://schemas.openxmlformats.org/officeDocument/2006/relationships" xmlns:p="http://schemas.openxmlformats.org/presentationml/2006/main">
  <p:tag name="GENSWF_SLIDE_UID" val="{D1BB224A-94C9-48DA-8993-117342FC1864}:299"/>
</p:tagLst>
</file>

<file path=ppt/tags/tag9.xml><?xml version="1.0" encoding="utf-8"?>
<p:tagLst xmlns:a="http://schemas.openxmlformats.org/drawingml/2006/main" xmlns:r="http://schemas.openxmlformats.org/officeDocument/2006/relationships" xmlns:p="http://schemas.openxmlformats.org/presentationml/2006/main">
  <p:tag name="GENSWF_SLIDE_UID" val="{2601118C-D35C-4E59-B7C5-1D2EEE6F0D8A}: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314</Words>
  <Application>Microsoft Office PowerPoint</Application>
  <PresentationFormat>Widescreen</PresentationFormat>
  <Paragraphs>64</Paragraphs>
  <Slides>10</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等线</vt:lpstr>
      <vt:lpstr>Arial</vt:lpstr>
      <vt:lpstr>Calibri</vt:lpstr>
      <vt:lpstr>Cambria</vt:lpstr>
      <vt:lpstr>Times New Roman</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 Bai19.PhepCongHaiSoTP</dc:title>
  <dc:creator>Huong Thao - 0972115126</dc:creator>
  <cp:lastModifiedBy>Anh Nguyen</cp:lastModifiedBy>
  <cp:revision>42</cp:revision>
  <dcterms:created xsi:type="dcterms:W3CDTF">2022-09-27T04:09:48Z</dcterms:created>
  <dcterms:modified xsi:type="dcterms:W3CDTF">2024-10-27T09:08:33Z</dcterms:modified>
</cp:coreProperties>
</file>