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13"/>
  </p:notesMasterIdLst>
  <p:sldIdLst>
    <p:sldId id="256" r:id="rId3"/>
    <p:sldId id="305" r:id="rId4"/>
    <p:sldId id="268" r:id="rId5"/>
    <p:sldId id="314" r:id="rId6"/>
    <p:sldId id="351" r:id="rId7"/>
    <p:sldId id="309" r:id="rId8"/>
    <p:sldId id="310" r:id="rId9"/>
    <p:sldId id="311" r:id="rId10"/>
    <p:sldId id="353" r:id="rId11"/>
    <p:sldId id="354" r:id="rId12"/>
  </p:sldIdLst>
  <p:sldSz cx="18288000" cy="10287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F"/>
    <a:srgbClr val="000000"/>
    <a:srgbClr val="D4EEFB"/>
    <a:srgbClr val="082A44"/>
    <a:srgbClr val="558ED5"/>
    <a:srgbClr val="0070C0"/>
    <a:srgbClr val="FF0000"/>
    <a:srgbClr val="FFFF00"/>
    <a:srgbClr val="E46C0A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699" autoAdjust="0"/>
    <p:restoredTop sz="94622" autoAdjust="0"/>
  </p:normalViewPr>
  <p:slideViewPr>
    <p:cSldViewPr>
      <p:cViewPr varScale="1">
        <p:scale>
          <a:sx n="38" d="100"/>
          <a:sy n="38" d="100"/>
        </p:scale>
        <p:origin x="826" y="53"/>
      </p:cViewPr>
      <p:guideLst>
        <p:guide orient="horz" pos="2136"/>
        <p:guide pos="2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EFA4F-1FA6-401A-84B0-09E8A9593A1A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EA19F-5560-479B-921B-93A859EF5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19F-5560-479B-921B-93A859EF56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69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19F-5560-479B-921B-93A859EF56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18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19F-5560-479B-921B-93A859EF56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63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19F-5560-479B-921B-93A859EF56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59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19F-5560-479B-921B-93A859EF56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7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19F-5560-479B-921B-93A859EF56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5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19F-5560-479B-921B-93A859EF56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87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19F-5560-479B-921B-93A859EF56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28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19F-5560-479B-921B-93A859EF56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31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19F-5560-479B-921B-93A859EF56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87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012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359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4200E32B-C98D-445D-8DDB-64C3DEBCD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" name="图片 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F03BC052-EFE8-43CD-B322-AF4567546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187BC0F8-59AE-41F2-8D20-3E6A6623C529}"/>
              </a:ext>
            </a:extLst>
          </p:cNvPr>
          <p:cNvSpPr/>
          <p:nvPr/>
        </p:nvSpPr>
        <p:spPr>
          <a:xfrm>
            <a:off x="653144" y="555171"/>
            <a:ext cx="16981713" cy="9176658"/>
          </a:xfrm>
          <a:custGeom>
            <a:avLst/>
            <a:gdLst>
              <a:gd name="connsiteX0" fmla="*/ 0 w 16981713"/>
              <a:gd name="connsiteY0" fmla="*/ 0 h 9176658"/>
              <a:gd name="connsiteX1" fmla="*/ 0 w 16981713"/>
              <a:gd name="connsiteY1" fmla="*/ 0 h 9176658"/>
              <a:gd name="connsiteX2" fmla="*/ 16981713 w 16981713"/>
              <a:gd name="connsiteY2" fmla="*/ 0 h 9176658"/>
              <a:gd name="connsiteX3" fmla="*/ 16981713 w 16981713"/>
              <a:gd name="connsiteY3" fmla="*/ 0 h 9176658"/>
              <a:gd name="connsiteX4" fmla="*/ 16981713 w 16981713"/>
              <a:gd name="connsiteY4" fmla="*/ 9176658 h 9176658"/>
              <a:gd name="connsiteX5" fmla="*/ 16981713 w 16981713"/>
              <a:gd name="connsiteY5" fmla="*/ 9176658 h 9176658"/>
              <a:gd name="connsiteX6" fmla="*/ 0 w 16981713"/>
              <a:gd name="connsiteY6" fmla="*/ 9176658 h 9176658"/>
              <a:gd name="connsiteX7" fmla="*/ 0 w 16981713"/>
              <a:gd name="connsiteY7" fmla="*/ 9176658 h 9176658"/>
              <a:gd name="connsiteX8" fmla="*/ 0 w 16981713"/>
              <a:gd name="connsiteY8" fmla="*/ 0 h 9176658"/>
              <a:gd name="connsiteX0" fmla="*/ 0 w 16981713"/>
              <a:gd name="connsiteY0" fmla="*/ 0 h 9176658"/>
              <a:gd name="connsiteX1" fmla="*/ 0 w 16981713"/>
              <a:gd name="connsiteY1" fmla="*/ 0 h 9176658"/>
              <a:gd name="connsiteX2" fmla="*/ 16981713 w 16981713"/>
              <a:gd name="connsiteY2" fmla="*/ 0 h 9176658"/>
              <a:gd name="connsiteX3" fmla="*/ 16981713 w 16981713"/>
              <a:gd name="connsiteY3" fmla="*/ 0 h 9176658"/>
              <a:gd name="connsiteX4" fmla="*/ 16981713 w 16981713"/>
              <a:gd name="connsiteY4" fmla="*/ 9176658 h 9176658"/>
              <a:gd name="connsiteX5" fmla="*/ 16981713 w 16981713"/>
              <a:gd name="connsiteY5" fmla="*/ 9176658 h 9176658"/>
              <a:gd name="connsiteX6" fmla="*/ 0 w 16981713"/>
              <a:gd name="connsiteY6" fmla="*/ 9176658 h 9176658"/>
              <a:gd name="connsiteX7" fmla="*/ 0 w 16981713"/>
              <a:gd name="connsiteY7" fmla="*/ 9176658 h 9176658"/>
              <a:gd name="connsiteX8" fmla="*/ 0 w 16981713"/>
              <a:gd name="connsiteY8" fmla="*/ 0 h 9176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81713" h="9176658" fill="none" extrusionOk="0">
                <a:moveTo>
                  <a:pt x="0" y="0"/>
                </a:moveTo>
                <a:lnTo>
                  <a:pt x="0" y="0"/>
                </a:lnTo>
                <a:cubicBezTo>
                  <a:pt x="6767142" y="-93482"/>
                  <a:pt x="13453923" y="387521"/>
                  <a:pt x="16981713" y="0"/>
                </a:cubicBezTo>
                <a:lnTo>
                  <a:pt x="16981713" y="0"/>
                </a:lnTo>
                <a:cubicBezTo>
                  <a:pt x="17039518" y="936613"/>
                  <a:pt x="16877501" y="6400994"/>
                  <a:pt x="16981713" y="9176658"/>
                </a:cubicBezTo>
                <a:lnTo>
                  <a:pt x="16981713" y="9176658"/>
                </a:lnTo>
                <a:cubicBezTo>
                  <a:pt x="14912951" y="9030898"/>
                  <a:pt x="2570843" y="9200511"/>
                  <a:pt x="0" y="9176658"/>
                </a:cubicBezTo>
                <a:lnTo>
                  <a:pt x="0" y="9176658"/>
                </a:lnTo>
                <a:cubicBezTo>
                  <a:pt x="-68572" y="7360337"/>
                  <a:pt x="55270" y="1285292"/>
                  <a:pt x="0" y="0"/>
                </a:cubicBezTo>
                <a:close/>
              </a:path>
              <a:path w="16981713" h="9176658" stroke="0" extrusionOk="0">
                <a:moveTo>
                  <a:pt x="0" y="0"/>
                </a:moveTo>
                <a:lnTo>
                  <a:pt x="0" y="0"/>
                </a:lnTo>
                <a:cubicBezTo>
                  <a:pt x="2502039" y="-442945"/>
                  <a:pt x="14165907" y="428527"/>
                  <a:pt x="16981713" y="0"/>
                </a:cubicBezTo>
                <a:lnTo>
                  <a:pt x="16981713" y="0"/>
                </a:lnTo>
                <a:cubicBezTo>
                  <a:pt x="17246733" y="1216667"/>
                  <a:pt x="16780287" y="7144817"/>
                  <a:pt x="16981713" y="9176658"/>
                </a:cubicBezTo>
                <a:lnTo>
                  <a:pt x="16981713" y="9176658"/>
                </a:lnTo>
                <a:cubicBezTo>
                  <a:pt x="8923382" y="9078046"/>
                  <a:pt x="5722602" y="9243692"/>
                  <a:pt x="0" y="9176658"/>
                </a:cubicBezTo>
                <a:lnTo>
                  <a:pt x="0" y="9176658"/>
                </a:lnTo>
                <a:cubicBezTo>
                  <a:pt x="-464465" y="4772784"/>
                  <a:pt x="33815" y="2797297"/>
                  <a:pt x="0" y="0"/>
                </a:cubicBezTo>
                <a:close/>
              </a:path>
              <a:path w="16981713" h="9176658" fill="none" stroke="0" extrusionOk="0">
                <a:moveTo>
                  <a:pt x="0" y="0"/>
                </a:moveTo>
                <a:lnTo>
                  <a:pt x="0" y="0"/>
                </a:lnTo>
                <a:cubicBezTo>
                  <a:pt x="7652226" y="-602078"/>
                  <a:pt x="13041522" y="486934"/>
                  <a:pt x="16981713" y="0"/>
                </a:cubicBezTo>
                <a:lnTo>
                  <a:pt x="16981713" y="0"/>
                </a:lnTo>
                <a:cubicBezTo>
                  <a:pt x="17087049" y="1106476"/>
                  <a:pt x="17010949" y="6900376"/>
                  <a:pt x="16981713" y="9176658"/>
                </a:cubicBezTo>
                <a:lnTo>
                  <a:pt x="16981713" y="9176658"/>
                </a:lnTo>
                <a:cubicBezTo>
                  <a:pt x="15297495" y="9216155"/>
                  <a:pt x="2148557" y="9287984"/>
                  <a:pt x="0" y="9176658"/>
                </a:cubicBezTo>
                <a:lnTo>
                  <a:pt x="0" y="9176658"/>
                </a:lnTo>
                <a:cubicBezTo>
                  <a:pt x="2551" y="7573019"/>
                  <a:pt x="89681" y="12099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03110851">
                  <a:custGeom>
                    <a:avLst/>
                    <a:gdLst>
                      <a:gd name="connsiteX0" fmla="*/ 0 w 16981713"/>
                      <a:gd name="connsiteY0" fmla="*/ 0 h 9176658"/>
                      <a:gd name="connsiteX1" fmla="*/ 0 w 16981713"/>
                      <a:gd name="connsiteY1" fmla="*/ 0 h 9176658"/>
                      <a:gd name="connsiteX2" fmla="*/ 16981713 w 16981713"/>
                      <a:gd name="connsiteY2" fmla="*/ 0 h 9176658"/>
                      <a:gd name="connsiteX3" fmla="*/ 16981713 w 16981713"/>
                      <a:gd name="connsiteY3" fmla="*/ 0 h 9176658"/>
                      <a:gd name="connsiteX4" fmla="*/ 16981713 w 16981713"/>
                      <a:gd name="connsiteY4" fmla="*/ 9176658 h 9176658"/>
                      <a:gd name="connsiteX5" fmla="*/ 16981713 w 16981713"/>
                      <a:gd name="connsiteY5" fmla="*/ 9176658 h 9176658"/>
                      <a:gd name="connsiteX6" fmla="*/ 0 w 16981713"/>
                      <a:gd name="connsiteY6" fmla="*/ 9176658 h 9176658"/>
                      <a:gd name="connsiteX7" fmla="*/ 0 w 16981713"/>
                      <a:gd name="connsiteY7" fmla="*/ 9176658 h 9176658"/>
                      <a:gd name="connsiteX8" fmla="*/ 0 w 16981713"/>
                      <a:gd name="connsiteY8" fmla="*/ 0 h 91766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981713" h="9176658" fill="none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7311315" y="-126796"/>
                          <a:pt x="13274458" y="-73671"/>
                          <a:pt x="16981713" y="0"/>
                        </a:cubicBezTo>
                        <a:lnTo>
                          <a:pt x="16981713" y="0"/>
                        </a:lnTo>
                        <a:cubicBezTo>
                          <a:pt x="17107685" y="942810"/>
                          <a:pt x="16845369" y="6387847"/>
                          <a:pt x="16981713" y="9176658"/>
                        </a:cubicBezTo>
                        <a:lnTo>
                          <a:pt x="16981713" y="9176658"/>
                        </a:lnTo>
                        <a:cubicBezTo>
                          <a:pt x="15190299" y="9151699"/>
                          <a:pt x="2154290" y="9249771"/>
                          <a:pt x="0" y="9176658"/>
                        </a:cubicBezTo>
                        <a:lnTo>
                          <a:pt x="0" y="9176658"/>
                        </a:lnTo>
                        <a:cubicBezTo>
                          <a:pt x="4539" y="7350467"/>
                          <a:pt x="65979" y="1234942"/>
                          <a:pt x="0" y="0"/>
                        </a:cubicBezTo>
                        <a:close/>
                      </a:path>
                      <a:path w="16981713" h="9176658" stroke="0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2611509" y="-159798"/>
                          <a:pt x="13777132" y="169519"/>
                          <a:pt x="16981713" y="0"/>
                        </a:cubicBezTo>
                        <a:lnTo>
                          <a:pt x="16981713" y="0"/>
                        </a:lnTo>
                        <a:cubicBezTo>
                          <a:pt x="17033510" y="1247653"/>
                          <a:pt x="16976871" y="7264986"/>
                          <a:pt x="16981713" y="9176658"/>
                        </a:cubicBezTo>
                        <a:lnTo>
                          <a:pt x="16981713" y="9176658"/>
                        </a:lnTo>
                        <a:cubicBezTo>
                          <a:pt x="13693880" y="9205154"/>
                          <a:pt x="2874658" y="9281082"/>
                          <a:pt x="0" y="9176658"/>
                        </a:cubicBezTo>
                        <a:lnTo>
                          <a:pt x="0" y="9176658"/>
                        </a:lnTo>
                        <a:cubicBezTo>
                          <a:pt x="-163603" y="4604353"/>
                          <a:pt x="76112" y="278972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250980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575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思源黑体 Medium" panose="020B0600000000000000" pitchFamily="34" charset="-122"/>
          <a:ea typeface="思源黑体 Medium" panose="020B0600000000000000" pitchFamily="34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23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2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23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Relationship Id="rId22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23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EBFD0B-BF7A-BEAF-3B72-EBE3E865D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1" y="22860"/>
            <a:ext cx="18240499" cy="10264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A93102-C16D-703E-1F2E-1E723C9A5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485900"/>
            <a:ext cx="13563600" cy="3510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0217B0-7A56-2859-FE21-C00A2FD6D7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" y="495300"/>
            <a:ext cx="2048434" cy="21337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>
            <a:extLst>
              <a:ext uri="{FF2B5EF4-FFF2-40B4-BE49-F238E27FC236}">
                <a16:creationId xmlns:a16="http://schemas.microsoft.com/office/drawing/2014/main" id="{C5B717A3-143E-40E5-901B-124C4A6A94AB}"/>
              </a:ext>
            </a:extLst>
          </p:cNvPr>
          <p:cNvGrpSpPr/>
          <p:nvPr/>
        </p:nvGrpSpPr>
        <p:grpSpPr>
          <a:xfrm>
            <a:off x="516672" y="115499"/>
            <a:ext cx="17161728" cy="1482014"/>
            <a:chOff x="0" y="0"/>
            <a:chExt cx="8264539" cy="2288928"/>
          </a:xfrm>
          <a:solidFill>
            <a:schemeClr val="tx2"/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9669A0E-05F7-4215-81B1-334F9DCDBCB3}"/>
                </a:ext>
              </a:extLst>
            </p:cNvPr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5BF27EAE-7D7C-4778-9346-00A41D0AEAC2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AF624D6-7D43-40CA-B3BB-F0034CDF133D}"/>
              </a:ext>
            </a:extLst>
          </p:cNvPr>
          <p:cNvSpPr/>
          <p:nvPr/>
        </p:nvSpPr>
        <p:spPr>
          <a:xfrm>
            <a:off x="1295400" y="419100"/>
            <a:ext cx="167364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5400" dirty="0">
                <a:solidFill>
                  <a:srgbClr val="FFC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Tranh ảnh về khu di tích Thánh địa Mỹ Sơn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2" name="AutoShape 2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033CBDA2-F19E-5C49-BAA9-01345110DC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4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78BDA7FA-3CAE-5D11-F792-F260BDBBE5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86649" y="4876799"/>
            <a:ext cx="425365" cy="42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Khám phá thánh địa Mỹ Sơn – Nét đẹp văn hóa Quảng Nam">
            <a:extLst>
              <a:ext uri="{FF2B5EF4-FFF2-40B4-BE49-F238E27FC236}">
                <a16:creationId xmlns:a16="http://schemas.microsoft.com/office/drawing/2014/main" id="{5F0583EF-BEDD-7A34-C79B-26FA0FC14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57" y="2400300"/>
            <a:ext cx="857786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ánh địa Mỹ Sơn - Tuyệt tác kiến trúc Chăm Pa đầy huyền bí">
            <a:extLst>
              <a:ext uri="{FF2B5EF4-FFF2-40B4-BE49-F238E27FC236}">
                <a16:creationId xmlns:a16="http://schemas.microsoft.com/office/drawing/2014/main" id="{B0003B77-57D0-2D1D-5285-618196567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400300"/>
            <a:ext cx="7658100" cy="573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093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664064">
            <a:off x="1177845" y="1969695"/>
            <a:ext cx="16007669" cy="6677192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2F787452-F72E-43D3-AE13-78789CA93BC7}"/>
              </a:ext>
            </a:extLst>
          </p:cNvPr>
          <p:cNvSpPr txBox="1"/>
          <p:nvPr/>
        </p:nvSpPr>
        <p:spPr>
          <a:xfrm>
            <a:off x="2438400" y="5448300"/>
            <a:ext cx="13118888" cy="1235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-28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KHÁM PHÁ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2673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7">
            <a:extLst>
              <a:ext uri="{FF2B5EF4-FFF2-40B4-BE49-F238E27FC236}">
                <a16:creationId xmlns:a16="http://schemas.microsoft.com/office/drawing/2014/main" id="{8C73863A-1198-4E07-827F-6B913F9BEC3B}"/>
              </a:ext>
            </a:extLst>
          </p:cNvPr>
          <p:cNvGrpSpPr/>
          <p:nvPr/>
        </p:nvGrpSpPr>
        <p:grpSpPr>
          <a:xfrm>
            <a:off x="304800" y="1437984"/>
            <a:ext cx="17526000" cy="8353715"/>
            <a:chOff x="0" y="0"/>
            <a:chExt cx="8264539" cy="2288928"/>
          </a:xfrm>
        </p:grpSpPr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835B16B2-4070-40EF-836C-74F03BD9A295}"/>
                </a:ext>
              </a:extLst>
            </p:cNvPr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solidFill>
              <a:srgbClr val="082A4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0A63388C-2C4B-4CAA-ACB3-872F69CCD860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solidFill>
              <a:srgbClr val="85D6A8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9428EC-0784-4AAA-9203-BAC79E6EF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99" y="3086100"/>
            <a:ext cx="7324813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2"/>
          <p:cNvSpPr txBox="1"/>
          <p:nvPr/>
        </p:nvSpPr>
        <p:spPr>
          <a:xfrm>
            <a:off x="8610600" y="4305300"/>
            <a:ext cx="82296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b="1" dirty="0" err="1">
                <a:solidFill>
                  <a:srgbClr val="FBE675"/>
                </a:solidFill>
                <a:latin typeface="Sriracha"/>
              </a:rPr>
              <a:t>Hoạt</a:t>
            </a:r>
            <a:r>
              <a:rPr lang="en-US" sz="6400" b="1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b="1" dirty="0" err="1">
                <a:solidFill>
                  <a:srgbClr val="FBE675"/>
                </a:solidFill>
                <a:latin typeface="Sriracha"/>
              </a:rPr>
              <a:t>động</a:t>
            </a:r>
            <a:r>
              <a:rPr lang="en-US" sz="6400" b="1" dirty="0">
                <a:solidFill>
                  <a:srgbClr val="FBE675"/>
                </a:solidFill>
                <a:latin typeface="Sriracha"/>
              </a:rPr>
              <a:t> 2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: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Kể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chuyện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về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tháp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Chăm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-pa. </a:t>
            </a: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87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30">
            <a:extLst>
              <a:ext uri="{FF2B5EF4-FFF2-40B4-BE49-F238E27FC236}">
                <a16:creationId xmlns:a16="http://schemas.microsoft.com/office/drawing/2014/main" id="{24581590-51EE-89BD-2B05-E1FAC7428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5067300"/>
            <a:ext cx="3924850" cy="5094706"/>
          </a:xfrm>
          <a:prstGeom prst="rect">
            <a:avLst/>
          </a:prstGeom>
        </p:spPr>
      </p:pic>
      <p:sp>
        <p:nvSpPr>
          <p:cNvPr id="4" name="Bong bóng Lời nói: Hình chữ nhật với Góc Tròn 2">
            <a:extLst>
              <a:ext uri="{FF2B5EF4-FFF2-40B4-BE49-F238E27FC236}">
                <a16:creationId xmlns:a16="http://schemas.microsoft.com/office/drawing/2014/main" id="{438C2EF9-50F0-5D3A-EFDA-2B807DC89347}"/>
              </a:ext>
            </a:extLst>
          </p:cNvPr>
          <p:cNvSpPr/>
          <p:nvPr/>
        </p:nvSpPr>
        <p:spPr>
          <a:xfrm>
            <a:off x="3276600" y="2095500"/>
            <a:ext cx="10515600" cy="2921705"/>
          </a:xfrm>
          <a:prstGeom prst="wedgeRoundRectCallout">
            <a:avLst>
              <a:gd name="adj1" fmla="val -46579"/>
              <a:gd name="adj2" fmla="val 71011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tin,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901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0C92C896-B549-4950-9230-2E03ADDD0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5" b="97234" l="10000" r="90022">
                        <a14:foregroundMark x1="29826" y1="41730" x2="30000" y2="51023"/>
                        <a14:foregroundMark x1="30000" y1="51023" x2="30000" y2="51023"/>
                        <a14:foregroundMark x1="48109" y1="74050" x2="53804" y2="80226"/>
                        <a14:foregroundMark x1="35000" y1="90590" x2="40696" y2="94759"/>
                        <a14:foregroundMark x1="76565" y1="42977" x2="76565" y2="45139"/>
                        <a14:foregroundMark x1="65870" y1="74518" x2="69500" y2="75122"/>
                        <a14:foregroundMark x1="25848" y1="83324" x2="22913" y2="84863"/>
                        <a14:foregroundMark x1="29652" y1="83947" x2="28609" y2="86421"/>
                        <a14:foregroundMark x1="45696" y1="92285" x2="47587" y2="94759"/>
                        <a14:foregroundMark x1="27413" y1="90434" x2="26543" y2="90434"/>
                        <a14:foregroundMark x1="89152" y1="80694" x2="89152" y2="80694"/>
                        <a14:foregroundMark x1="33261" y1="53789" x2="35000" y2="56419"/>
                        <a14:foregroundMark x1="22739" y1="53497" x2="21022" y2="54101"/>
                        <a14:foregroundMark x1="36370" y1="75745" x2="34826" y2="75745"/>
                        <a14:foregroundMark x1="77783" y1="86421" x2="80370" y2="86577"/>
                        <a14:foregroundMark x1="39130" y1="87493" x2="34826" y2="87649"/>
                        <a14:foregroundMark x1="44478" y1="97078" x2="44478" y2="97078"/>
                        <a14:foregroundMark x1="43283" y1="97234" x2="43283" y2="97234"/>
                        <a14:foregroundMark x1="24804" y1="90746" x2="24804" y2="90746"/>
                        <a14:foregroundMark x1="33087" y1="53497" x2="35174" y2="54880"/>
                        <a14:foregroundMark x1="26717" y1="90434" x2="25500" y2="90434"/>
                        <a14:foregroundMark x1="72435" y1="74830" x2="76043" y2="77440"/>
                        <a14:foregroundMark x1="77435" y1="77440" x2="73283" y2="77440"/>
                        <a14:foregroundMark x1="23087" y1="86889" x2="21370" y2="86889"/>
                        <a14:foregroundMark x1="27413" y1="88116" x2="26543" y2="88116"/>
                        <a14:foregroundMark x1="20674" y1="86577" x2="19804" y2="86421"/>
                        <a14:foregroundMark x1="20674" y1="54568" x2="22739" y2="52094"/>
                        <a14:foregroundMark x1="49652" y1="94604" x2="46022" y2="93688"/>
                        <a14:foregroundMark x1="90022" y1="80070" x2="90022" y2="80070"/>
                        <a14:foregroundMark x1="60174" y1="12059" x2="60174" y2="12059"/>
                        <a14:foregroundMark x1="58283" y1="12215" x2="61739" y2="12838"/>
                        <a14:foregroundMark x1="67087" y1="13442" x2="67087" y2="13442"/>
                        <a14:backgroundMark x1="47239" y1="90590" x2="47239" y2="90590"/>
                        <a14:backgroundMark x1="42239" y1="20709" x2="43283" y2="23495"/>
                        <a14:backgroundMark x1="14630" y1="19949" x2="20152" y2="24274"/>
                        <a14:backgroundMark x1="11696" y1="32301" x2="26022" y2="14533"/>
                        <a14:backgroundMark x1="26022" y1="14533" x2="26022" y2="14533"/>
                        <a14:backgroundMark x1="53630" y1="31073" x2="53630" y2="31073"/>
                        <a14:backgroundMark x1="46196" y1="90279" x2="47587" y2="90746"/>
                        <a14:backgroundMark x1="42935" y1="90590" x2="42935" y2="90590"/>
                        <a14:backgroundMark x1="42761" y1="90746" x2="41891" y2="89967"/>
                        <a14:backgroundMark x1="48783" y1="91525" x2="51543" y2="92909"/>
                        <a14:backgroundMark x1="44652" y1="90902" x2="43435" y2="90746"/>
                        <a14:backgroundMark x1="51543" y1="11280" x2="49652" y2="13442"/>
                        <a14:backgroundMark x1="70000" y1="44828" x2="69326" y2="44828"/>
                        <a14:backgroundMark x1="72761" y1="52874" x2="72761" y2="53497"/>
                        <a14:backgroundMark x1="26196" y1="89051" x2="26196" y2="89051"/>
                        <a14:backgroundMark x1="33261" y1="74674" x2="33261" y2="74674"/>
                        <a14:backgroundMark x1="27739" y1="88740" x2="27739" y2="88740"/>
                        <a14:backgroundMark x1="83978" y1="23339" x2="86217" y2="36022"/>
                        <a14:backgroundMark x1="86217" y1="36022" x2="86217" y2="36022"/>
                        <a14:backgroundMark x1="81043" y1="23963" x2="84326" y2="32905"/>
                        <a14:backgroundMark x1="84326" y1="32905" x2="84152" y2="35243"/>
                        <a14:backgroundMark x1="53283" y1="31385" x2="50522" y2="31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006560" y="863163"/>
            <a:ext cx="8281440" cy="92410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CB9296-FF9D-8EAC-751A-4281500CD112}"/>
              </a:ext>
            </a:extLst>
          </p:cNvPr>
          <p:cNvSpPr txBox="1"/>
          <p:nvPr/>
        </p:nvSpPr>
        <p:spPr>
          <a:xfrm>
            <a:off x="2133600" y="3314700"/>
            <a:ext cx="8686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err="1"/>
              <a:t>Kể</a:t>
            </a:r>
            <a:r>
              <a:rPr lang="en-US" sz="11500" b="1" dirty="0"/>
              <a:t> </a:t>
            </a:r>
            <a:r>
              <a:rPr lang="en-US" sz="11500" b="1" dirty="0" err="1"/>
              <a:t>chuyện</a:t>
            </a:r>
            <a:r>
              <a:rPr lang="en-US" sz="11500" b="1" dirty="0"/>
              <a:t> </a:t>
            </a:r>
            <a:r>
              <a:rPr lang="en-US" sz="11500" b="1" dirty="0" err="1"/>
              <a:t>trước</a:t>
            </a:r>
            <a:r>
              <a:rPr lang="en-US" sz="11500" b="1" dirty="0"/>
              <a:t> </a:t>
            </a:r>
            <a:r>
              <a:rPr lang="en-US" sz="11500" b="1" dirty="0" err="1"/>
              <a:t>lớp</a:t>
            </a:r>
            <a:endParaRPr lang="en-US" sz="115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81000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664064">
            <a:off x="1788287" y="2274496"/>
            <a:ext cx="16007669" cy="66771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B091A1-C01F-CA12-D179-504E088A212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362200" y="3009900"/>
            <a:ext cx="14235394" cy="53161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633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>
            <a:extLst>
              <a:ext uri="{FF2B5EF4-FFF2-40B4-BE49-F238E27FC236}">
                <a16:creationId xmlns:a16="http://schemas.microsoft.com/office/drawing/2014/main" id="{C5B717A3-143E-40E5-901B-124C4A6A94AB}"/>
              </a:ext>
            </a:extLst>
          </p:cNvPr>
          <p:cNvGrpSpPr/>
          <p:nvPr/>
        </p:nvGrpSpPr>
        <p:grpSpPr>
          <a:xfrm>
            <a:off x="516672" y="115499"/>
            <a:ext cx="17161728" cy="1482014"/>
            <a:chOff x="0" y="0"/>
            <a:chExt cx="8264539" cy="2288928"/>
          </a:xfrm>
          <a:solidFill>
            <a:schemeClr val="tx2"/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9669A0E-05F7-4215-81B1-334F9DCDBCB3}"/>
                </a:ext>
              </a:extLst>
            </p:cNvPr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5BF27EAE-7D7C-4778-9346-00A41D0AEAC2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AF624D6-7D43-40CA-B3BB-F0034CDF133D}"/>
              </a:ext>
            </a:extLst>
          </p:cNvPr>
          <p:cNvSpPr/>
          <p:nvPr/>
        </p:nvSpPr>
        <p:spPr>
          <a:xfrm>
            <a:off x="1295400" y="419100"/>
            <a:ext cx="167364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5400" dirty="0">
                <a:solidFill>
                  <a:srgbClr val="FFC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Làm thẻ ghi nhớ giới thiệu về một đền tháp Chăm. </a:t>
            </a:r>
          </a:p>
        </p:txBody>
      </p:sp>
      <p:sp>
        <p:nvSpPr>
          <p:cNvPr id="2" name="AutoShape 2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033CBDA2-F19E-5C49-BAA9-01345110DC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4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78BDA7FA-3CAE-5D11-F792-F260BDBBE5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86649" y="4876799"/>
            <a:ext cx="425365" cy="42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279646-64FC-D5F8-33CB-E9A89E2E4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2476500"/>
            <a:ext cx="9448800" cy="7167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584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664064">
            <a:off x="1177845" y="1969695"/>
            <a:ext cx="16007669" cy="6677192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2F787452-F72E-43D3-AE13-78789CA93BC7}"/>
              </a:ext>
            </a:extLst>
          </p:cNvPr>
          <p:cNvSpPr txBox="1"/>
          <p:nvPr/>
        </p:nvSpPr>
        <p:spPr>
          <a:xfrm>
            <a:off x="2438400" y="5448300"/>
            <a:ext cx="13118888" cy="1235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-28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VẬN DỤNG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7032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87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ontent Placeholder 30">
            <a:extLst>
              <a:ext uri="{FF2B5EF4-FFF2-40B4-BE49-F238E27FC236}">
                <a16:creationId xmlns:a16="http://schemas.microsoft.com/office/drawing/2014/main" id="{24581590-51EE-89BD-2B05-E1FAC7428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5067300"/>
            <a:ext cx="3924850" cy="5094706"/>
          </a:xfrm>
          <a:prstGeom prst="rect">
            <a:avLst/>
          </a:prstGeom>
        </p:spPr>
      </p:pic>
      <p:sp>
        <p:nvSpPr>
          <p:cNvPr id="4" name="Bong bóng Lời nói: Hình chữ nhật với Góc Tròn 2">
            <a:extLst>
              <a:ext uri="{FF2B5EF4-FFF2-40B4-BE49-F238E27FC236}">
                <a16:creationId xmlns:a16="http://schemas.microsoft.com/office/drawing/2014/main" id="{438C2EF9-50F0-5D3A-EFDA-2B807DC89347}"/>
              </a:ext>
            </a:extLst>
          </p:cNvPr>
          <p:cNvSpPr/>
          <p:nvPr/>
        </p:nvSpPr>
        <p:spPr>
          <a:xfrm>
            <a:off x="3276600" y="2095500"/>
            <a:ext cx="13182600" cy="2921705"/>
          </a:xfrm>
          <a:prstGeom prst="wedgeRoundRectCallout">
            <a:avLst>
              <a:gd name="adj1" fmla="val -46579"/>
              <a:gd name="adj2" fmla="val 71011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 tầm tranh ảnh về một đền tháp Chăm ở Việt Nam và giới thiệu với bạn, người thân.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A9E4BE-114D-A3A2-D5B2-689D35F5608B}"/>
              </a:ext>
            </a:extLst>
          </p:cNvPr>
          <p:cNvGrpSpPr/>
          <p:nvPr/>
        </p:nvGrpSpPr>
        <p:grpSpPr>
          <a:xfrm>
            <a:off x="6858000" y="5829300"/>
            <a:ext cx="8845421" cy="3352800"/>
            <a:chOff x="5943413" y="1879380"/>
            <a:chExt cx="5405003" cy="370665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2EFE8D3-5A16-2ABA-12CB-675E86634198}"/>
                </a:ext>
              </a:extLst>
            </p:cNvPr>
            <p:cNvSpPr/>
            <p:nvPr/>
          </p:nvSpPr>
          <p:spPr>
            <a:xfrm>
              <a:off x="6077194" y="1879380"/>
              <a:ext cx="5271222" cy="3585248"/>
            </a:xfrm>
            <a:prstGeom prst="roundRect">
              <a:avLst/>
            </a:prstGeom>
            <a:solidFill>
              <a:srgbClr val="ACE6C9"/>
            </a:solidFill>
            <a:ln w="57150">
              <a:solidFill>
                <a:srgbClr val="2E9C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F74F763F-0D96-3186-0235-35A81FBE7A94}"/>
                </a:ext>
              </a:extLst>
            </p:cNvPr>
            <p:cNvSpPr txBox="1">
              <a:spLocks/>
            </p:cNvSpPr>
            <p:nvPr/>
          </p:nvSpPr>
          <p:spPr>
            <a:xfrm>
              <a:off x="5943413" y="2000787"/>
              <a:ext cx="5381756" cy="3585248"/>
            </a:xfr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ý: </a:t>
              </a:r>
            </a:p>
            <a:p>
              <a:pPr marL="228600" marR="0" lvl="0" indent="0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Địa điểm (tỉnh hoặc thành phố).</a:t>
              </a:r>
            </a:p>
            <a:p>
              <a:pPr marL="228600" marR="0" lvl="0" indent="0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+Thời gian xây dựng.</a:t>
              </a:r>
            </a:p>
            <a:p>
              <a:pPr marL="228600" marR="0" lvl="0" indent="0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Đặc điểm nổi bật.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2861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96156BB-BCF9-429C-9D85-F7BA0D7844E6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,\uFFFDt{BC205310-00B2-41AA-9631-AD59AAFB990D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2. Bai7.VuongQuocChamPa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0ABE75-028B-496C-9D63-128DE8363C64}:35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16D60E-2BF7-4519-B146-A28F0ECBD072}:35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39AEAB-7178-443E-B37C-A6DC0D8451C6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407A47-06C5-4979-AF9C-26A543AA222B}:30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C6ACE8-D454-481D-9BBD-12F2285EAF0C}:26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66FE2A-7CB5-45A0-9269-233A1D70153F}:3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B2D74C-5B22-4EEF-A93B-CCB49244ECBA}:35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448823-E1FA-486D-BDB7-9B42F8FD6DDB}:30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58CCBD-B1F0-4A31-8939-A36D7A66F36D}:31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24F97C-6225-4DD6-AF32-2EC62D77B238}:31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1835</TotalTime>
  <Words>110</Words>
  <Application>Microsoft Office PowerPoint</Application>
  <PresentationFormat>Custom</PresentationFormat>
  <Paragraphs>22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Aachen</vt:lpstr>
      <vt:lpstr>Arial</vt:lpstr>
      <vt:lpstr>Calibri</vt:lpstr>
      <vt:lpstr>Cambria</vt:lpstr>
      <vt:lpstr>Roboto Light</vt:lpstr>
      <vt:lpstr>Sriracha</vt:lpstr>
      <vt:lpstr>思源黑体</vt:lpstr>
      <vt:lpstr>思源黑体 Medium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T2. Bai7.VuongQuocChamPa</dc:title>
  <dc:creator>thao</dc:creator>
  <cp:lastModifiedBy>Anh Nguyen</cp:lastModifiedBy>
  <cp:revision>164</cp:revision>
  <dcterms:created xsi:type="dcterms:W3CDTF">2006-08-16T00:00:00Z</dcterms:created>
  <dcterms:modified xsi:type="dcterms:W3CDTF">2024-10-27T09:01:18Z</dcterms:modified>
  <dc:identifier>DAExMhQ9LvI</dc:identifier>
</cp:coreProperties>
</file>