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10" r:id="rId4"/>
  </p:sldMasterIdLst>
  <p:notesMasterIdLst>
    <p:notesMasterId r:id="rId16"/>
  </p:notesMasterIdLst>
  <p:sldIdLst>
    <p:sldId id="257" r:id="rId5"/>
    <p:sldId id="259" r:id="rId6"/>
    <p:sldId id="2637" r:id="rId7"/>
    <p:sldId id="260" r:id="rId8"/>
    <p:sldId id="2635" r:id="rId9"/>
    <p:sldId id="2636" r:id="rId10"/>
    <p:sldId id="262" r:id="rId11"/>
    <p:sldId id="6501" r:id="rId12"/>
    <p:sldId id="6502" r:id="rId13"/>
    <p:sldId id="6504" r:id="rId14"/>
    <p:sldId id="6506" r:id="rId15"/>
  </p:sldIdLst>
  <p:sldSz cx="18288000" cy="10287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80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EB3E3-21E4-4DE9-93F2-1A05AAA5E190}" type="datetimeFigureOut">
              <a:rPr lang="en-US" smtClean="0"/>
              <a:t>11/30/2024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75230-19C9-4CD3-BC3C-A159DBE03C1B}" type="slidenum">
              <a:rPr lang="en-US" smtClean="0"/>
              <a:t>‹#›</a:t>
            </a:fld>
            <a:endParaRPr lang="en-US"/>
          </a:p>
        </p:txBody>
      </p:sp>
    </p:spTree>
    <p:extLst>
      <p:ext uri="{BB962C8B-B14F-4D97-AF65-F5344CB8AC3E}">
        <p14:creationId xmlns:p14="http://schemas.microsoft.com/office/powerpoint/2010/main" val="60486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75230-19C9-4CD3-BC3C-A159DBE03C1B}" type="slidenum">
              <a:rPr lang="en-US" smtClean="0"/>
              <a:t>8</a:t>
            </a:fld>
            <a:endParaRPr lang="en-US"/>
          </a:p>
        </p:txBody>
      </p:sp>
    </p:spTree>
    <p:extLst>
      <p:ext uri="{BB962C8B-B14F-4D97-AF65-F5344CB8AC3E}">
        <p14:creationId xmlns:p14="http://schemas.microsoft.com/office/powerpoint/2010/main" val="175998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9D66-0DAC-43D3-9126-C6AC88A78892}"/>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E5F8BF43-F4D7-4859-A0F6-2DC9A69FFEC1}"/>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32018AB0-C4E5-4838-8222-C9FCD9EE5C29}"/>
              </a:ext>
            </a:extLst>
          </p:cNvPr>
          <p:cNvSpPr>
            <a:spLocks noGrp="1"/>
          </p:cNvSpPr>
          <p:nvPr>
            <p:ph type="dt" sz="half" idx="10"/>
          </p:nvPr>
        </p:nvSpPr>
        <p:spPr>
          <a:xfrm>
            <a:off x="1257300" y="9534526"/>
            <a:ext cx="4114800" cy="547688"/>
          </a:xfrm>
          <a:prstGeom prst="rect">
            <a:avLst/>
          </a:prstGeom>
        </p:spPr>
        <p:txBody>
          <a:bodyPr/>
          <a:lstStyle/>
          <a:p>
            <a:fld id="{DD83D1DD-FE3A-43FF-B8F5-FAB4071FB758}" type="datetimeFigureOut">
              <a:rPr lang="en-US" smtClean="0"/>
              <a:t>11/30/2024</a:t>
            </a:fld>
            <a:endParaRPr lang="en-US"/>
          </a:p>
        </p:txBody>
      </p:sp>
      <p:sp>
        <p:nvSpPr>
          <p:cNvPr id="5" name="Footer Placeholder 4">
            <a:extLst>
              <a:ext uri="{FF2B5EF4-FFF2-40B4-BE49-F238E27FC236}">
                <a16:creationId xmlns:a16="http://schemas.microsoft.com/office/drawing/2014/main" id="{00EA8C4D-A95C-46AF-86F6-B966C1A8784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227B4CF-7BCD-47DB-9503-3532E69395F2}"/>
              </a:ext>
            </a:extLst>
          </p:cNvPr>
          <p:cNvSpPr>
            <a:spLocks noGrp="1"/>
          </p:cNvSpPr>
          <p:nvPr>
            <p:ph type="sldNum" sz="quarter" idx="12"/>
          </p:nvPr>
        </p:nvSpPr>
        <p:spPr>
          <a:xfrm>
            <a:off x="12915900" y="9534526"/>
            <a:ext cx="4114800" cy="547688"/>
          </a:xfrm>
          <a:prstGeom prst="rect">
            <a:avLst/>
          </a:prstGeom>
        </p:spPr>
        <p:txBody>
          <a:bodyPr/>
          <a:lstStyle/>
          <a:p>
            <a:fld id="{0D24721F-230D-4813-B367-0345BC03DDB6}" type="slidenum">
              <a:rPr lang="en-US" smtClean="0"/>
              <a:t>‹#›</a:t>
            </a:fld>
            <a:endParaRPr lang="en-US"/>
          </a:p>
        </p:txBody>
      </p:sp>
    </p:spTree>
    <p:extLst>
      <p:ext uri="{BB962C8B-B14F-4D97-AF65-F5344CB8AC3E}">
        <p14:creationId xmlns:p14="http://schemas.microsoft.com/office/powerpoint/2010/main" val="4128937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EB3A-192E-4824-9BFA-F78F22134855}"/>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0C3F4B1-7950-4B3C-A209-5EF3A3782092}"/>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BEF1E-4374-42F3-B699-4C55289280E2}"/>
              </a:ext>
            </a:extLst>
          </p:cNvPr>
          <p:cNvSpPr>
            <a:spLocks noGrp="1"/>
          </p:cNvSpPr>
          <p:nvPr>
            <p:ph type="dt" sz="half" idx="10"/>
          </p:nvPr>
        </p:nvSpPr>
        <p:spPr>
          <a:xfrm>
            <a:off x="1257300" y="9534526"/>
            <a:ext cx="4114800" cy="547688"/>
          </a:xfrm>
          <a:prstGeom prst="rect">
            <a:avLst/>
          </a:prstGeom>
        </p:spPr>
        <p:txBody>
          <a:bodyPr/>
          <a:lstStyle/>
          <a:p>
            <a:fld id="{DD83D1DD-FE3A-43FF-B8F5-FAB4071FB758}" type="datetimeFigureOut">
              <a:rPr lang="en-US" smtClean="0"/>
              <a:t>11/30/2024</a:t>
            </a:fld>
            <a:endParaRPr lang="en-US"/>
          </a:p>
        </p:txBody>
      </p:sp>
      <p:sp>
        <p:nvSpPr>
          <p:cNvPr id="5" name="Footer Placeholder 4">
            <a:extLst>
              <a:ext uri="{FF2B5EF4-FFF2-40B4-BE49-F238E27FC236}">
                <a16:creationId xmlns:a16="http://schemas.microsoft.com/office/drawing/2014/main" id="{DC4AA172-FD48-4831-9094-4F21D97FDCF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D46472-3CDA-4585-BCED-7BB8DFC2CBAA}"/>
              </a:ext>
            </a:extLst>
          </p:cNvPr>
          <p:cNvSpPr>
            <a:spLocks noGrp="1"/>
          </p:cNvSpPr>
          <p:nvPr>
            <p:ph type="sldNum" sz="quarter" idx="12"/>
          </p:nvPr>
        </p:nvSpPr>
        <p:spPr>
          <a:xfrm>
            <a:off x="12915900" y="9534526"/>
            <a:ext cx="4114800" cy="547688"/>
          </a:xfrm>
          <a:prstGeom prst="rect">
            <a:avLst/>
          </a:prstGeom>
        </p:spPr>
        <p:txBody>
          <a:bodyPr/>
          <a:lstStyle/>
          <a:p>
            <a:fld id="{0D24721F-230D-4813-B367-0345BC03DDB6}" type="slidenum">
              <a:rPr lang="en-US" smtClean="0"/>
              <a:t>‹#›</a:t>
            </a:fld>
            <a:endParaRPr lang="en-US"/>
          </a:p>
        </p:txBody>
      </p:sp>
    </p:spTree>
    <p:extLst>
      <p:ext uri="{BB962C8B-B14F-4D97-AF65-F5344CB8AC3E}">
        <p14:creationId xmlns:p14="http://schemas.microsoft.com/office/powerpoint/2010/main" val="972931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C1DCF-E113-4AFF-A6CF-ACA9C18A24E2}"/>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E52D2D9-6A3F-48FE-989D-DF8428638D6B}"/>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FB945-49D2-459B-9F1E-830DED911AD8}"/>
              </a:ext>
            </a:extLst>
          </p:cNvPr>
          <p:cNvSpPr>
            <a:spLocks noGrp="1"/>
          </p:cNvSpPr>
          <p:nvPr>
            <p:ph type="dt" sz="half" idx="10"/>
          </p:nvPr>
        </p:nvSpPr>
        <p:spPr>
          <a:xfrm>
            <a:off x="1257300" y="9534526"/>
            <a:ext cx="4114800" cy="547688"/>
          </a:xfrm>
          <a:prstGeom prst="rect">
            <a:avLst/>
          </a:prstGeom>
        </p:spPr>
        <p:txBody>
          <a:bodyPr/>
          <a:lstStyle/>
          <a:p>
            <a:fld id="{DD83D1DD-FE3A-43FF-B8F5-FAB4071FB758}" type="datetimeFigureOut">
              <a:rPr lang="en-US" smtClean="0"/>
              <a:t>11/30/2024</a:t>
            </a:fld>
            <a:endParaRPr lang="en-US"/>
          </a:p>
        </p:txBody>
      </p:sp>
      <p:sp>
        <p:nvSpPr>
          <p:cNvPr id="5" name="Footer Placeholder 4">
            <a:extLst>
              <a:ext uri="{FF2B5EF4-FFF2-40B4-BE49-F238E27FC236}">
                <a16:creationId xmlns:a16="http://schemas.microsoft.com/office/drawing/2014/main" id="{58D3ED5C-E22A-4A6B-977C-595EE738A76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9D788F-3D9C-4F61-BC74-5D27DB482D07}"/>
              </a:ext>
            </a:extLst>
          </p:cNvPr>
          <p:cNvSpPr>
            <a:spLocks noGrp="1"/>
          </p:cNvSpPr>
          <p:nvPr>
            <p:ph type="sldNum" sz="quarter" idx="12"/>
          </p:nvPr>
        </p:nvSpPr>
        <p:spPr>
          <a:xfrm>
            <a:off x="12915900" y="9534526"/>
            <a:ext cx="4114800" cy="547688"/>
          </a:xfrm>
          <a:prstGeom prst="rect">
            <a:avLst/>
          </a:prstGeom>
        </p:spPr>
        <p:txBody>
          <a:bodyPr/>
          <a:lstStyle/>
          <a:p>
            <a:fld id="{0D24721F-230D-4813-B367-0345BC03DDB6}" type="slidenum">
              <a:rPr lang="en-US" smtClean="0"/>
              <a:t>‹#›</a:t>
            </a:fld>
            <a:endParaRPr lang="en-US"/>
          </a:p>
        </p:txBody>
      </p:sp>
    </p:spTree>
    <p:extLst>
      <p:ext uri="{BB962C8B-B14F-4D97-AF65-F5344CB8AC3E}">
        <p14:creationId xmlns:p14="http://schemas.microsoft.com/office/powerpoint/2010/main" val="3504251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B8D7-65C7-4BA5-AE51-3C20C1002A0B}"/>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0F7EB52-76E5-44F8-8E5D-5FBC7360B389}"/>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967B4D-C991-4054-988C-7CE2A393BD6B}"/>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E1739C-FD45-4BBE-81E7-626CD95D9FB8}"/>
              </a:ext>
            </a:extLst>
          </p:cNvPr>
          <p:cNvSpPr>
            <a:spLocks noGrp="1"/>
          </p:cNvSpPr>
          <p:nvPr>
            <p:ph type="dt" sz="half" idx="10"/>
          </p:nvPr>
        </p:nvSpPr>
        <p:spPr>
          <a:xfrm>
            <a:off x="1257300" y="9534526"/>
            <a:ext cx="4114800" cy="547688"/>
          </a:xfrm>
          <a:prstGeom prst="rect">
            <a:avLst/>
          </a:prstGeom>
        </p:spPr>
        <p:txBody>
          <a:bodyPr/>
          <a:lstStyle/>
          <a:p>
            <a:fld id="{DD83D1DD-FE3A-43FF-B8F5-FAB4071FB758}" type="datetimeFigureOut">
              <a:rPr lang="en-US" smtClean="0"/>
              <a:t>11/30/2024</a:t>
            </a:fld>
            <a:endParaRPr lang="en-US"/>
          </a:p>
        </p:txBody>
      </p:sp>
      <p:sp>
        <p:nvSpPr>
          <p:cNvPr id="6" name="Footer Placeholder 5">
            <a:extLst>
              <a:ext uri="{FF2B5EF4-FFF2-40B4-BE49-F238E27FC236}">
                <a16:creationId xmlns:a16="http://schemas.microsoft.com/office/drawing/2014/main" id="{6935AFC2-E3AD-4E87-9E78-EDEA704827A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57DCC95-EA6F-4F09-895B-A3E72CA82039}"/>
              </a:ext>
            </a:extLst>
          </p:cNvPr>
          <p:cNvSpPr>
            <a:spLocks noGrp="1"/>
          </p:cNvSpPr>
          <p:nvPr>
            <p:ph type="sldNum" sz="quarter" idx="12"/>
          </p:nvPr>
        </p:nvSpPr>
        <p:spPr>
          <a:xfrm>
            <a:off x="12915900" y="9534526"/>
            <a:ext cx="4114800" cy="547688"/>
          </a:xfrm>
          <a:prstGeom prst="rect">
            <a:avLst/>
          </a:prstGeom>
        </p:spPr>
        <p:txBody>
          <a:bodyPr/>
          <a:lstStyle/>
          <a:p>
            <a:fld id="{0D24721F-230D-4813-B367-0345BC03DDB6}" type="slidenum">
              <a:rPr lang="en-US" smtClean="0"/>
              <a:t>‹#›</a:t>
            </a:fld>
            <a:endParaRPr lang="en-US"/>
          </a:p>
        </p:txBody>
      </p:sp>
    </p:spTree>
    <p:extLst>
      <p:ext uri="{BB962C8B-B14F-4D97-AF65-F5344CB8AC3E}">
        <p14:creationId xmlns:p14="http://schemas.microsoft.com/office/powerpoint/2010/main" val="2575081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9356-BC12-4BF9-85C7-922BE2F2254D}"/>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7F830C8-0E49-4767-9D33-55DA59BBFDB8}"/>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7584FF73-7062-4908-BB95-238B9EE35B28}"/>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85E0ED-171F-4D49-92BD-D7E2BE3C7891}"/>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8BD1F-A58E-4762-A5A4-88A7F3730606}"/>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6CD6CC-A973-41FB-959E-4D03DBCA88F7}"/>
              </a:ext>
            </a:extLst>
          </p:cNvPr>
          <p:cNvSpPr>
            <a:spLocks noGrp="1"/>
          </p:cNvSpPr>
          <p:nvPr>
            <p:ph type="dt" sz="half" idx="10"/>
          </p:nvPr>
        </p:nvSpPr>
        <p:spPr>
          <a:xfrm>
            <a:off x="1257300" y="9534526"/>
            <a:ext cx="4114800" cy="547688"/>
          </a:xfrm>
          <a:prstGeom prst="rect">
            <a:avLst/>
          </a:prstGeom>
        </p:spPr>
        <p:txBody>
          <a:bodyPr/>
          <a:lstStyle/>
          <a:p>
            <a:fld id="{DD83D1DD-FE3A-43FF-B8F5-FAB4071FB758}" type="datetimeFigureOut">
              <a:rPr lang="en-US" smtClean="0"/>
              <a:t>11/30/2024</a:t>
            </a:fld>
            <a:endParaRPr lang="en-US"/>
          </a:p>
        </p:txBody>
      </p:sp>
      <p:sp>
        <p:nvSpPr>
          <p:cNvPr id="8" name="Footer Placeholder 7">
            <a:extLst>
              <a:ext uri="{FF2B5EF4-FFF2-40B4-BE49-F238E27FC236}">
                <a16:creationId xmlns:a16="http://schemas.microsoft.com/office/drawing/2014/main" id="{9C2EB3AC-3B21-499C-A933-54EB42E5F624}"/>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8D3ED41-532B-4840-A62F-C40A10F15FCC}"/>
              </a:ext>
            </a:extLst>
          </p:cNvPr>
          <p:cNvSpPr>
            <a:spLocks noGrp="1"/>
          </p:cNvSpPr>
          <p:nvPr>
            <p:ph type="sldNum" sz="quarter" idx="12"/>
          </p:nvPr>
        </p:nvSpPr>
        <p:spPr>
          <a:xfrm>
            <a:off x="12915900" y="9534526"/>
            <a:ext cx="4114800" cy="547688"/>
          </a:xfrm>
          <a:prstGeom prst="rect">
            <a:avLst/>
          </a:prstGeom>
        </p:spPr>
        <p:txBody>
          <a:bodyPr/>
          <a:lstStyle/>
          <a:p>
            <a:fld id="{0D24721F-230D-4813-B367-0345BC03DDB6}" type="slidenum">
              <a:rPr lang="en-US" smtClean="0"/>
              <a:t>‹#›</a:t>
            </a:fld>
            <a:endParaRPr lang="en-US"/>
          </a:p>
        </p:txBody>
      </p:sp>
    </p:spTree>
    <p:extLst>
      <p:ext uri="{BB962C8B-B14F-4D97-AF65-F5344CB8AC3E}">
        <p14:creationId xmlns:p14="http://schemas.microsoft.com/office/powerpoint/2010/main" val="3379908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B085-9B2A-49AF-A5CD-EB5823726338}"/>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AF7E963-8AD3-48DD-87AE-8E08F0480180}"/>
              </a:ext>
            </a:extLst>
          </p:cNvPr>
          <p:cNvSpPr>
            <a:spLocks noGrp="1"/>
          </p:cNvSpPr>
          <p:nvPr>
            <p:ph type="dt" sz="half" idx="10"/>
          </p:nvPr>
        </p:nvSpPr>
        <p:spPr>
          <a:xfrm>
            <a:off x="1257300" y="9534526"/>
            <a:ext cx="4114800" cy="547688"/>
          </a:xfrm>
          <a:prstGeom prst="rect">
            <a:avLst/>
          </a:prstGeom>
        </p:spPr>
        <p:txBody>
          <a:bodyPr/>
          <a:lstStyle/>
          <a:p>
            <a:fld id="{DD83D1DD-FE3A-43FF-B8F5-FAB4071FB758}" type="datetimeFigureOut">
              <a:rPr lang="en-US" smtClean="0"/>
              <a:t>11/30/2024</a:t>
            </a:fld>
            <a:endParaRPr lang="en-US"/>
          </a:p>
        </p:txBody>
      </p:sp>
      <p:sp>
        <p:nvSpPr>
          <p:cNvPr id="4" name="Footer Placeholder 3">
            <a:extLst>
              <a:ext uri="{FF2B5EF4-FFF2-40B4-BE49-F238E27FC236}">
                <a16:creationId xmlns:a16="http://schemas.microsoft.com/office/drawing/2014/main" id="{05235A56-DC1B-460B-A9F1-49C0934E438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B218B4C-BF11-47A3-9B4E-B41F92117D1A}"/>
              </a:ext>
            </a:extLst>
          </p:cNvPr>
          <p:cNvSpPr>
            <a:spLocks noGrp="1"/>
          </p:cNvSpPr>
          <p:nvPr>
            <p:ph type="sldNum" sz="quarter" idx="12"/>
          </p:nvPr>
        </p:nvSpPr>
        <p:spPr>
          <a:xfrm>
            <a:off x="12915900" y="9534526"/>
            <a:ext cx="4114800" cy="547688"/>
          </a:xfrm>
          <a:prstGeom prst="rect">
            <a:avLst/>
          </a:prstGeom>
        </p:spPr>
        <p:txBody>
          <a:bodyPr/>
          <a:lstStyle/>
          <a:p>
            <a:fld id="{0D24721F-230D-4813-B367-0345BC03DDB6}" type="slidenum">
              <a:rPr lang="en-US" smtClean="0"/>
              <a:t>‹#›</a:t>
            </a:fld>
            <a:endParaRPr lang="en-US"/>
          </a:p>
        </p:txBody>
      </p:sp>
    </p:spTree>
    <p:extLst>
      <p:ext uri="{BB962C8B-B14F-4D97-AF65-F5344CB8AC3E}">
        <p14:creationId xmlns:p14="http://schemas.microsoft.com/office/powerpoint/2010/main" val="2376968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656529-C42B-49D7-9E41-7C5330B3E3B9}"/>
              </a:ext>
            </a:extLst>
          </p:cNvPr>
          <p:cNvSpPr>
            <a:spLocks noGrp="1"/>
          </p:cNvSpPr>
          <p:nvPr>
            <p:ph type="dt" sz="half" idx="10"/>
          </p:nvPr>
        </p:nvSpPr>
        <p:spPr>
          <a:xfrm>
            <a:off x="1257300" y="9534526"/>
            <a:ext cx="4114800" cy="547688"/>
          </a:xfrm>
          <a:prstGeom prst="rect">
            <a:avLst/>
          </a:prstGeom>
        </p:spPr>
        <p:txBody>
          <a:bodyPr/>
          <a:lstStyle/>
          <a:p>
            <a:fld id="{DD83D1DD-FE3A-43FF-B8F5-FAB4071FB758}" type="datetimeFigureOut">
              <a:rPr lang="en-US" smtClean="0"/>
              <a:t>11/30/2024</a:t>
            </a:fld>
            <a:endParaRPr lang="en-US"/>
          </a:p>
        </p:txBody>
      </p:sp>
      <p:sp>
        <p:nvSpPr>
          <p:cNvPr id="3" name="Footer Placeholder 2">
            <a:extLst>
              <a:ext uri="{FF2B5EF4-FFF2-40B4-BE49-F238E27FC236}">
                <a16:creationId xmlns:a16="http://schemas.microsoft.com/office/drawing/2014/main" id="{AF199356-4FCF-4A42-A12E-B2B4A37DEF6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2B95FA5-EC35-40AD-BBD6-5B462054B0DA}"/>
              </a:ext>
            </a:extLst>
          </p:cNvPr>
          <p:cNvSpPr>
            <a:spLocks noGrp="1"/>
          </p:cNvSpPr>
          <p:nvPr>
            <p:ph type="sldNum" sz="quarter" idx="12"/>
          </p:nvPr>
        </p:nvSpPr>
        <p:spPr>
          <a:xfrm>
            <a:off x="12915900" y="9534526"/>
            <a:ext cx="4114800" cy="547688"/>
          </a:xfrm>
          <a:prstGeom prst="rect">
            <a:avLst/>
          </a:prstGeom>
        </p:spPr>
        <p:txBody>
          <a:bodyPr/>
          <a:lstStyle/>
          <a:p>
            <a:fld id="{0D24721F-230D-4813-B367-0345BC03DDB6}" type="slidenum">
              <a:rPr lang="en-US" smtClean="0"/>
              <a:t>‹#›</a:t>
            </a:fld>
            <a:endParaRPr lang="en-US"/>
          </a:p>
        </p:txBody>
      </p:sp>
    </p:spTree>
    <p:extLst>
      <p:ext uri="{BB962C8B-B14F-4D97-AF65-F5344CB8AC3E}">
        <p14:creationId xmlns:p14="http://schemas.microsoft.com/office/powerpoint/2010/main" val="4256812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9733-8195-40A9-9A90-6469046486C4}"/>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88FEC11B-6E3B-4E94-9CD1-346CE91C05DD}"/>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FA6246-662E-4434-88EE-F43C2460047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DDCCC95E-5B83-4D46-AADC-F4B8BB3729D4}"/>
              </a:ext>
            </a:extLst>
          </p:cNvPr>
          <p:cNvSpPr>
            <a:spLocks noGrp="1"/>
          </p:cNvSpPr>
          <p:nvPr>
            <p:ph type="dt" sz="half" idx="10"/>
          </p:nvPr>
        </p:nvSpPr>
        <p:spPr>
          <a:xfrm>
            <a:off x="1257300" y="9534526"/>
            <a:ext cx="4114800" cy="547688"/>
          </a:xfrm>
          <a:prstGeom prst="rect">
            <a:avLst/>
          </a:prstGeom>
        </p:spPr>
        <p:txBody>
          <a:bodyPr/>
          <a:lstStyle/>
          <a:p>
            <a:fld id="{DD83D1DD-FE3A-43FF-B8F5-FAB4071FB758}" type="datetimeFigureOut">
              <a:rPr lang="en-US" smtClean="0"/>
              <a:t>11/30/2024</a:t>
            </a:fld>
            <a:endParaRPr lang="en-US"/>
          </a:p>
        </p:txBody>
      </p:sp>
      <p:sp>
        <p:nvSpPr>
          <p:cNvPr id="6" name="Footer Placeholder 5">
            <a:extLst>
              <a:ext uri="{FF2B5EF4-FFF2-40B4-BE49-F238E27FC236}">
                <a16:creationId xmlns:a16="http://schemas.microsoft.com/office/drawing/2014/main" id="{2E76D769-1870-4765-84A5-3FFF1C8262F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9CB1642-3ABD-44E6-AE40-144F6F1A3CBE}"/>
              </a:ext>
            </a:extLst>
          </p:cNvPr>
          <p:cNvSpPr>
            <a:spLocks noGrp="1"/>
          </p:cNvSpPr>
          <p:nvPr>
            <p:ph type="sldNum" sz="quarter" idx="12"/>
          </p:nvPr>
        </p:nvSpPr>
        <p:spPr>
          <a:xfrm>
            <a:off x="12915900" y="9534526"/>
            <a:ext cx="4114800" cy="547688"/>
          </a:xfrm>
          <a:prstGeom prst="rect">
            <a:avLst/>
          </a:prstGeom>
        </p:spPr>
        <p:txBody>
          <a:bodyPr/>
          <a:lstStyle/>
          <a:p>
            <a:fld id="{0D24721F-230D-4813-B367-0345BC03DDB6}" type="slidenum">
              <a:rPr lang="en-US" smtClean="0"/>
              <a:t>‹#›</a:t>
            </a:fld>
            <a:endParaRPr lang="en-US"/>
          </a:p>
        </p:txBody>
      </p:sp>
    </p:spTree>
    <p:extLst>
      <p:ext uri="{BB962C8B-B14F-4D97-AF65-F5344CB8AC3E}">
        <p14:creationId xmlns:p14="http://schemas.microsoft.com/office/powerpoint/2010/main" val="327240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BBFC9-E35A-4D0D-92FF-0CD86A209D81}"/>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19BFD359-2CED-4A08-8742-9F07BD53A33E}"/>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56AC0951-E111-426D-8418-6A44D1406817}"/>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E105172-4942-4C52-A044-983581B6D655}"/>
              </a:ext>
            </a:extLst>
          </p:cNvPr>
          <p:cNvSpPr>
            <a:spLocks noGrp="1"/>
          </p:cNvSpPr>
          <p:nvPr>
            <p:ph type="dt" sz="half" idx="10"/>
          </p:nvPr>
        </p:nvSpPr>
        <p:spPr>
          <a:xfrm>
            <a:off x="1257300" y="9534526"/>
            <a:ext cx="4114800" cy="547688"/>
          </a:xfrm>
          <a:prstGeom prst="rect">
            <a:avLst/>
          </a:prstGeom>
        </p:spPr>
        <p:txBody>
          <a:bodyPr/>
          <a:lstStyle/>
          <a:p>
            <a:fld id="{DD83D1DD-FE3A-43FF-B8F5-FAB4071FB758}" type="datetimeFigureOut">
              <a:rPr lang="en-US" smtClean="0"/>
              <a:t>11/30/2024</a:t>
            </a:fld>
            <a:endParaRPr lang="en-US"/>
          </a:p>
        </p:txBody>
      </p:sp>
      <p:sp>
        <p:nvSpPr>
          <p:cNvPr id="6" name="Footer Placeholder 5">
            <a:extLst>
              <a:ext uri="{FF2B5EF4-FFF2-40B4-BE49-F238E27FC236}">
                <a16:creationId xmlns:a16="http://schemas.microsoft.com/office/drawing/2014/main" id="{9D9396D4-7B8F-4224-9E63-FD218681040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9D8B116-121B-4CC0-AD76-2C41DB974B66}"/>
              </a:ext>
            </a:extLst>
          </p:cNvPr>
          <p:cNvSpPr>
            <a:spLocks noGrp="1"/>
          </p:cNvSpPr>
          <p:nvPr>
            <p:ph type="sldNum" sz="quarter" idx="12"/>
          </p:nvPr>
        </p:nvSpPr>
        <p:spPr>
          <a:xfrm>
            <a:off x="12915900" y="9534526"/>
            <a:ext cx="4114800" cy="547688"/>
          </a:xfrm>
          <a:prstGeom prst="rect">
            <a:avLst/>
          </a:prstGeom>
        </p:spPr>
        <p:txBody>
          <a:bodyPr/>
          <a:lstStyle/>
          <a:p>
            <a:fld id="{0D24721F-230D-4813-B367-0345BC03DDB6}" type="slidenum">
              <a:rPr lang="en-US" smtClean="0"/>
              <a:t>‹#›</a:t>
            </a:fld>
            <a:endParaRPr lang="en-US"/>
          </a:p>
        </p:txBody>
      </p:sp>
    </p:spTree>
    <p:extLst>
      <p:ext uri="{BB962C8B-B14F-4D97-AF65-F5344CB8AC3E}">
        <p14:creationId xmlns:p14="http://schemas.microsoft.com/office/powerpoint/2010/main" val="2603836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FADB-5F9B-4945-9C91-0E5C0258F435}"/>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7F4A2C-0E34-4FD4-A612-6C4476BC7164}"/>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09223-160A-42CC-9BA3-AC7554FADD4C}"/>
              </a:ext>
            </a:extLst>
          </p:cNvPr>
          <p:cNvSpPr>
            <a:spLocks noGrp="1"/>
          </p:cNvSpPr>
          <p:nvPr>
            <p:ph type="dt" sz="half" idx="10"/>
          </p:nvPr>
        </p:nvSpPr>
        <p:spPr>
          <a:xfrm>
            <a:off x="1257300" y="9534526"/>
            <a:ext cx="4114800" cy="547688"/>
          </a:xfrm>
          <a:prstGeom prst="rect">
            <a:avLst/>
          </a:prstGeom>
        </p:spPr>
        <p:txBody>
          <a:bodyPr/>
          <a:lstStyle/>
          <a:p>
            <a:fld id="{DD83D1DD-FE3A-43FF-B8F5-FAB4071FB758}" type="datetimeFigureOut">
              <a:rPr lang="en-US" smtClean="0"/>
              <a:t>11/30/2024</a:t>
            </a:fld>
            <a:endParaRPr lang="en-US"/>
          </a:p>
        </p:txBody>
      </p:sp>
      <p:sp>
        <p:nvSpPr>
          <p:cNvPr id="5" name="Footer Placeholder 4">
            <a:extLst>
              <a:ext uri="{FF2B5EF4-FFF2-40B4-BE49-F238E27FC236}">
                <a16:creationId xmlns:a16="http://schemas.microsoft.com/office/drawing/2014/main" id="{9205E7E6-1893-48CA-86CA-F4C850BCB46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75A666-3067-47CC-9D74-A2524BDA946A}"/>
              </a:ext>
            </a:extLst>
          </p:cNvPr>
          <p:cNvSpPr>
            <a:spLocks noGrp="1"/>
          </p:cNvSpPr>
          <p:nvPr>
            <p:ph type="sldNum" sz="quarter" idx="12"/>
          </p:nvPr>
        </p:nvSpPr>
        <p:spPr>
          <a:xfrm>
            <a:off x="12915900" y="9534526"/>
            <a:ext cx="4114800" cy="547688"/>
          </a:xfrm>
          <a:prstGeom prst="rect">
            <a:avLst/>
          </a:prstGeom>
        </p:spPr>
        <p:txBody>
          <a:bodyPr/>
          <a:lstStyle/>
          <a:p>
            <a:fld id="{0D24721F-230D-4813-B367-0345BC03DDB6}" type="slidenum">
              <a:rPr lang="en-US" smtClean="0"/>
              <a:t>‹#›</a:t>
            </a:fld>
            <a:endParaRPr lang="en-US"/>
          </a:p>
        </p:txBody>
      </p:sp>
    </p:spTree>
    <p:extLst>
      <p:ext uri="{BB962C8B-B14F-4D97-AF65-F5344CB8AC3E}">
        <p14:creationId xmlns:p14="http://schemas.microsoft.com/office/powerpoint/2010/main" val="1284249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56FE98-3F50-4FAE-AC59-687163A1E621}"/>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A57AF3-27B6-455E-934C-AA7FBAE1EFE2}"/>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EA30E-DCE4-417D-8726-4C18B1CE9C69}"/>
              </a:ext>
            </a:extLst>
          </p:cNvPr>
          <p:cNvSpPr>
            <a:spLocks noGrp="1"/>
          </p:cNvSpPr>
          <p:nvPr>
            <p:ph type="dt" sz="half" idx="10"/>
          </p:nvPr>
        </p:nvSpPr>
        <p:spPr>
          <a:xfrm>
            <a:off x="1257300" y="9534526"/>
            <a:ext cx="4114800" cy="547688"/>
          </a:xfrm>
          <a:prstGeom prst="rect">
            <a:avLst/>
          </a:prstGeom>
        </p:spPr>
        <p:txBody>
          <a:bodyPr/>
          <a:lstStyle/>
          <a:p>
            <a:fld id="{DD83D1DD-FE3A-43FF-B8F5-FAB4071FB758}" type="datetimeFigureOut">
              <a:rPr lang="en-US" smtClean="0"/>
              <a:t>11/30/2024</a:t>
            </a:fld>
            <a:endParaRPr lang="en-US"/>
          </a:p>
        </p:txBody>
      </p:sp>
      <p:sp>
        <p:nvSpPr>
          <p:cNvPr id="5" name="Footer Placeholder 4">
            <a:extLst>
              <a:ext uri="{FF2B5EF4-FFF2-40B4-BE49-F238E27FC236}">
                <a16:creationId xmlns:a16="http://schemas.microsoft.com/office/drawing/2014/main" id="{978DD825-BDF0-40C4-8701-DD460BD26DA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0C8B2E-F64C-4600-BA97-946B994ABEA2}"/>
              </a:ext>
            </a:extLst>
          </p:cNvPr>
          <p:cNvSpPr>
            <a:spLocks noGrp="1"/>
          </p:cNvSpPr>
          <p:nvPr>
            <p:ph type="sldNum" sz="quarter" idx="12"/>
          </p:nvPr>
        </p:nvSpPr>
        <p:spPr>
          <a:xfrm>
            <a:off x="12915900" y="9534526"/>
            <a:ext cx="4114800" cy="547688"/>
          </a:xfrm>
          <a:prstGeom prst="rect">
            <a:avLst/>
          </a:prstGeom>
        </p:spPr>
        <p:txBody>
          <a:bodyPr/>
          <a:lstStyle/>
          <a:p>
            <a:fld id="{0D24721F-230D-4813-B367-0345BC03DDB6}" type="slidenum">
              <a:rPr lang="en-US" smtClean="0"/>
              <a:t>‹#›</a:t>
            </a:fld>
            <a:endParaRPr lang="en-US"/>
          </a:p>
        </p:txBody>
      </p:sp>
    </p:spTree>
    <p:extLst>
      <p:ext uri="{BB962C8B-B14F-4D97-AF65-F5344CB8AC3E}">
        <p14:creationId xmlns:p14="http://schemas.microsoft.com/office/powerpoint/2010/main" val="1278698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2574054" y="-976099"/>
            <a:ext cx="21436716" cy="12770408"/>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 name="Google Shape;10;p2"/>
          <p:cNvSpPr/>
          <p:nvPr/>
        </p:nvSpPr>
        <p:spPr>
          <a:xfrm rot="892995" flipH="1">
            <a:off x="4954697" y="479549"/>
            <a:ext cx="12442523" cy="856139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1" name="Google Shape;11;p2"/>
          <p:cNvSpPr/>
          <p:nvPr/>
        </p:nvSpPr>
        <p:spPr>
          <a:xfrm flipH="1">
            <a:off x="0" y="7150"/>
            <a:ext cx="18288000" cy="10287000"/>
          </a:xfrm>
          <a:prstGeom prst="rtTriangle">
            <a:avLst/>
          </a:prstGeom>
          <a:solidFill>
            <a:srgbClr val="FFCC00">
              <a:alpha val="214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2" name="Google Shape;12;p2"/>
          <p:cNvSpPr/>
          <p:nvPr/>
        </p:nvSpPr>
        <p:spPr>
          <a:xfrm rot="892995" flipH="1">
            <a:off x="4883206" y="340537"/>
            <a:ext cx="12442523" cy="856139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3" name="Google Shape;13;p2"/>
          <p:cNvSpPr/>
          <p:nvPr/>
        </p:nvSpPr>
        <p:spPr>
          <a:xfrm rot="900299">
            <a:off x="16261582" y="1669922"/>
            <a:ext cx="661211" cy="1072050"/>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 name="Google Shape;14;p2"/>
          <p:cNvSpPr/>
          <p:nvPr/>
        </p:nvSpPr>
        <p:spPr>
          <a:xfrm rot="-9570">
            <a:off x="1473805" y="68176"/>
            <a:ext cx="13332677" cy="8847812"/>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5" name="Google Shape;15;p2"/>
          <p:cNvSpPr/>
          <p:nvPr/>
        </p:nvSpPr>
        <p:spPr>
          <a:xfrm rot="-9570">
            <a:off x="1351664" y="-74818"/>
            <a:ext cx="13332677" cy="8847812"/>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6" name="Google Shape;16;p2"/>
          <p:cNvSpPr txBox="1">
            <a:spLocks noGrp="1"/>
          </p:cNvSpPr>
          <p:nvPr>
            <p:ph type="ctrTitle"/>
          </p:nvPr>
        </p:nvSpPr>
        <p:spPr>
          <a:xfrm rot="175">
            <a:off x="2208851" y="1080647"/>
            <a:ext cx="11791800" cy="35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13599">
                <a:latin typeface="Patrick Hand SC" panose="00000500000000000000"/>
                <a:ea typeface="Patrick Hand SC" panose="00000500000000000000"/>
                <a:cs typeface="Patrick Hand SC" panose="00000500000000000000"/>
                <a:sym typeface="Patrick Hand SC" panose="00000500000000000000"/>
              </a:defRPr>
            </a:lvl1pPr>
            <a:lvl2pPr lvl="1" algn="ctr">
              <a:spcBef>
                <a:spcPts val="0"/>
              </a:spcBef>
              <a:spcAft>
                <a:spcPts val="0"/>
              </a:spcAft>
              <a:buSzPts val="5200"/>
              <a:buNone/>
              <a:defRPr sz="10400"/>
            </a:lvl2pPr>
            <a:lvl3pPr lvl="2" algn="ctr">
              <a:spcBef>
                <a:spcPts val="0"/>
              </a:spcBef>
              <a:spcAft>
                <a:spcPts val="0"/>
              </a:spcAft>
              <a:buSzPts val="5200"/>
              <a:buNone/>
              <a:defRPr sz="10400"/>
            </a:lvl3pPr>
            <a:lvl4pPr lvl="3" algn="ctr">
              <a:spcBef>
                <a:spcPts val="0"/>
              </a:spcBef>
              <a:spcAft>
                <a:spcPts val="0"/>
              </a:spcAft>
              <a:buSzPts val="5200"/>
              <a:buNone/>
              <a:defRPr sz="10400"/>
            </a:lvl4pPr>
            <a:lvl5pPr lvl="4" algn="ctr">
              <a:spcBef>
                <a:spcPts val="0"/>
              </a:spcBef>
              <a:spcAft>
                <a:spcPts val="0"/>
              </a:spcAft>
              <a:buSzPts val="5200"/>
              <a:buNone/>
              <a:defRPr sz="10400"/>
            </a:lvl5pPr>
            <a:lvl6pPr lvl="5" algn="ctr">
              <a:spcBef>
                <a:spcPts val="0"/>
              </a:spcBef>
              <a:spcAft>
                <a:spcPts val="0"/>
              </a:spcAft>
              <a:buSzPts val="5200"/>
              <a:buNone/>
              <a:defRPr sz="10400"/>
            </a:lvl6pPr>
            <a:lvl7pPr lvl="6" algn="ctr">
              <a:spcBef>
                <a:spcPts val="0"/>
              </a:spcBef>
              <a:spcAft>
                <a:spcPts val="0"/>
              </a:spcAft>
              <a:buSzPts val="5200"/>
              <a:buNone/>
              <a:defRPr sz="10400"/>
            </a:lvl7pPr>
            <a:lvl8pPr lvl="7" algn="ctr">
              <a:spcBef>
                <a:spcPts val="0"/>
              </a:spcBef>
              <a:spcAft>
                <a:spcPts val="0"/>
              </a:spcAft>
              <a:buSzPts val="5200"/>
              <a:buNone/>
              <a:defRPr sz="10400"/>
            </a:lvl8pPr>
            <a:lvl9pPr lvl="8" algn="ctr">
              <a:spcBef>
                <a:spcPts val="0"/>
              </a:spcBef>
              <a:spcAft>
                <a:spcPts val="0"/>
              </a:spcAft>
              <a:buSzPts val="5200"/>
              <a:buNone/>
              <a:defRPr sz="10400"/>
            </a:lvl9pPr>
          </a:lstStyle>
          <a:p>
            <a:endParaRPr/>
          </a:p>
        </p:txBody>
      </p:sp>
      <p:sp>
        <p:nvSpPr>
          <p:cNvPr id="17" name="Google Shape;17;p2"/>
          <p:cNvSpPr txBox="1">
            <a:spLocks noGrp="1"/>
          </p:cNvSpPr>
          <p:nvPr>
            <p:ph type="subTitle" idx="1"/>
          </p:nvPr>
        </p:nvSpPr>
        <p:spPr>
          <a:xfrm rot="1352">
            <a:off x="2765351" y="4878050"/>
            <a:ext cx="10678800" cy="891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accent5"/>
                </a:solidFill>
                <a:latin typeface="Quicksand"/>
                <a:ea typeface="Quicksand"/>
                <a:cs typeface="Quicksand"/>
                <a:sym typeface="Quicksand"/>
              </a:defRPr>
            </a:lvl1pPr>
            <a:lvl2pPr lvl="1" algn="ctr">
              <a:lnSpc>
                <a:spcPct val="100000"/>
              </a:lnSpc>
              <a:spcBef>
                <a:spcPts val="0"/>
              </a:spcBef>
              <a:spcAft>
                <a:spcPts val="0"/>
              </a:spcAft>
              <a:buSzPts val="2800"/>
              <a:buNone/>
              <a:defRPr sz="5600"/>
            </a:lvl2pPr>
            <a:lvl3pPr lvl="2" algn="ctr">
              <a:lnSpc>
                <a:spcPct val="100000"/>
              </a:lnSpc>
              <a:spcBef>
                <a:spcPts val="0"/>
              </a:spcBef>
              <a:spcAft>
                <a:spcPts val="0"/>
              </a:spcAft>
              <a:buSzPts val="2800"/>
              <a:buNone/>
              <a:defRPr sz="5600"/>
            </a:lvl3pPr>
            <a:lvl4pPr lvl="3" algn="ctr">
              <a:lnSpc>
                <a:spcPct val="100000"/>
              </a:lnSpc>
              <a:spcBef>
                <a:spcPts val="0"/>
              </a:spcBef>
              <a:spcAft>
                <a:spcPts val="0"/>
              </a:spcAft>
              <a:buSzPts val="2800"/>
              <a:buNone/>
              <a:defRPr sz="5600"/>
            </a:lvl4pPr>
            <a:lvl5pPr lvl="4" algn="ctr">
              <a:lnSpc>
                <a:spcPct val="100000"/>
              </a:lnSpc>
              <a:spcBef>
                <a:spcPts val="0"/>
              </a:spcBef>
              <a:spcAft>
                <a:spcPts val="0"/>
              </a:spcAft>
              <a:buSzPts val="2800"/>
              <a:buNone/>
              <a:defRPr sz="5600"/>
            </a:lvl5pPr>
            <a:lvl6pPr lvl="5" algn="ctr">
              <a:lnSpc>
                <a:spcPct val="100000"/>
              </a:lnSpc>
              <a:spcBef>
                <a:spcPts val="0"/>
              </a:spcBef>
              <a:spcAft>
                <a:spcPts val="0"/>
              </a:spcAft>
              <a:buSzPts val="2800"/>
              <a:buNone/>
              <a:defRPr sz="5600"/>
            </a:lvl6pPr>
            <a:lvl7pPr lvl="6" algn="ctr">
              <a:lnSpc>
                <a:spcPct val="100000"/>
              </a:lnSpc>
              <a:spcBef>
                <a:spcPts val="0"/>
              </a:spcBef>
              <a:spcAft>
                <a:spcPts val="0"/>
              </a:spcAft>
              <a:buSzPts val="2800"/>
              <a:buNone/>
              <a:defRPr sz="5600"/>
            </a:lvl7pPr>
            <a:lvl8pPr lvl="7" algn="ctr">
              <a:lnSpc>
                <a:spcPct val="100000"/>
              </a:lnSpc>
              <a:spcBef>
                <a:spcPts val="0"/>
              </a:spcBef>
              <a:spcAft>
                <a:spcPts val="0"/>
              </a:spcAft>
              <a:buSzPts val="2800"/>
              <a:buNone/>
              <a:defRPr sz="5600"/>
            </a:lvl8pPr>
            <a:lvl9pPr lvl="8" algn="ctr">
              <a:lnSpc>
                <a:spcPct val="100000"/>
              </a:lnSpc>
              <a:spcBef>
                <a:spcPts val="0"/>
              </a:spcBef>
              <a:spcAft>
                <a:spcPts val="0"/>
              </a:spcAft>
              <a:buSzPts val="2800"/>
              <a:buNone/>
              <a:defRPr sz="5600"/>
            </a:lvl9pPr>
          </a:lstStyle>
          <a:p>
            <a:endParaRPr/>
          </a:p>
        </p:txBody>
      </p:sp>
    </p:spTree>
    <p:extLst>
      <p:ext uri="{BB962C8B-B14F-4D97-AF65-F5344CB8AC3E}">
        <p14:creationId xmlns:p14="http://schemas.microsoft.com/office/powerpoint/2010/main" val="2769129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8"/>
        <p:cNvGrpSpPr/>
        <p:nvPr/>
      </p:nvGrpSpPr>
      <p:grpSpPr>
        <a:xfrm>
          <a:off x="0" y="0"/>
          <a:ext cx="0" cy="0"/>
          <a:chOff x="0" y="0"/>
          <a:chExt cx="0" cy="0"/>
        </a:xfrm>
      </p:grpSpPr>
      <p:sp>
        <p:nvSpPr>
          <p:cNvPr id="19" name="Google Shape;19;p3"/>
          <p:cNvSpPr/>
          <p:nvPr/>
        </p:nvSpPr>
        <p:spPr>
          <a:xfrm>
            <a:off x="-2574054" y="-976099"/>
            <a:ext cx="21436716" cy="12770408"/>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0" name="Google Shape;20;p3"/>
          <p:cNvSpPr/>
          <p:nvPr/>
        </p:nvSpPr>
        <p:spPr>
          <a:xfrm flipH="1">
            <a:off x="8793600" y="7150"/>
            <a:ext cx="9494400" cy="10287000"/>
          </a:xfrm>
          <a:prstGeom prst="rtTriangle">
            <a:avLst/>
          </a:prstGeom>
          <a:solidFill>
            <a:srgbClr val="FFCC00">
              <a:alpha val="214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21" name="Google Shape;21;p3"/>
          <p:cNvGrpSpPr/>
          <p:nvPr/>
        </p:nvGrpSpPr>
        <p:grpSpPr>
          <a:xfrm flipH="1">
            <a:off x="-720472" y="-1483158"/>
            <a:ext cx="10698812" cy="8688212"/>
            <a:chOff x="1430435" y="706208"/>
            <a:chExt cx="7147790" cy="5804524"/>
          </a:xfrm>
        </p:grpSpPr>
        <p:sp>
          <p:nvSpPr>
            <p:cNvPr id="22" name="Google Shape;22;p3"/>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 name="Google Shape;23;p3"/>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4" name="Google Shape;24;p3"/>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25" name="Google Shape;25;p3"/>
          <p:cNvGrpSpPr/>
          <p:nvPr/>
        </p:nvGrpSpPr>
        <p:grpSpPr>
          <a:xfrm>
            <a:off x="7871080" y="2936443"/>
            <a:ext cx="10698812" cy="8688212"/>
            <a:chOff x="1430435" y="706208"/>
            <a:chExt cx="7147790" cy="5804524"/>
          </a:xfrm>
        </p:grpSpPr>
        <p:sp>
          <p:nvSpPr>
            <p:cNvPr id="26" name="Google Shape;26;p3"/>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7" name="Google Shape;27;p3"/>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8" name="Google Shape;28;p3"/>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9" name="Google Shape;29;p3"/>
          <p:cNvSpPr/>
          <p:nvPr/>
        </p:nvSpPr>
        <p:spPr>
          <a:xfrm rot="-9570">
            <a:off x="2477665" y="726757"/>
            <a:ext cx="13332677" cy="8847812"/>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0" name="Google Shape;30;p3"/>
          <p:cNvSpPr txBox="1">
            <a:spLocks noGrp="1"/>
          </p:cNvSpPr>
          <p:nvPr>
            <p:ph type="title"/>
          </p:nvPr>
        </p:nvSpPr>
        <p:spPr>
          <a:xfrm>
            <a:off x="2921550" y="5070950"/>
            <a:ext cx="12635400" cy="168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10001">
                <a:solidFill>
                  <a:schemeClr val="accent2"/>
                </a:solidFill>
              </a:defRPr>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31" name="Google Shape;31;p3"/>
          <p:cNvSpPr txBox="1">
            <a:spLocks noGrp="1"/>
          </p:cNvSpPr>
          <p:nvPr>
            <p:ph type="title" idx="2" hasCustomPrompt="1"/>
          </p:nvPr>
        </p:nvSpPr>
        <p:spPr>
          <a:xfrm>
            <a:off x="7574250" y="2190101"/>
            <a:ext cx="3330000" cy="22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12800"/>
            </a:lvl1pPr>
            <a:lvl2pPr lvl="1" algn="ctr" rtl="0">
              <a:spcBef>
                <a:spcPts val="0"/>
              </a:spcBef>
              <a:spcAft>
                <a:spcPts val="0"/>
              </a:spcAft>
              <a:buSzPts val="5000"/>
              <a:buNone/>
              <a:defRPr sz="10001"/>
            </a:lvl2pPr>
            <a:lvl3pPr lvl="2" algn="ctr" rtl="0">
              <a:spcBef>
                <a:spcPts val="0"/>
              </a:spcBef>
              <a:spcAft>
                <a:spcPts val="0"/>
              </a:spcAft>
              <a:buSzPts val="5000"/>
              <a:buNone/>
              <a:defRPr sz="10001"/>
            </a:lvl3pPr>
            <a:lvl4pPr lvl="3" algn="ctr" rtl="0">
              <a:spcBef>
                <a:spcPts val="0"/>
              </a:spcBef>
              <a:spcAft>
                <a:spcPts val="0"/>
              </a:spcAft>
              <a:buSzPts val="5000"/>
              <a:buNone/>
              <a:defRPr sz="10001"/>
            </a:lvl4pPr>
            <a:lvl5pPr lvl="4" algn="ctr" rtl="0">
              <a:spcBef>
                <a:spcPts val="0"/>
              </a:spcBef>
              <a:spcAft>
                <a:spcPts val="0"/>
              </a:spcAft>
              <a:buSzPts val="5000"/>
              <a:buNone/>
              <a:defRPr sz="10001"/>
            </a:lvl5pPr>
            <a:lvl6pPr lvl="5" algn="ctr" rtl="0">
              <a:spcBef>
                <a:spcPts val="0"/>
              </a:spcBef>
              <a:spcAft>
                <a:spcPts val="0"/>
              </a:spcAft>
              <a:buSzPts val="5000"/>
              <a:buNone/>
              <a:defRPr sz="10001"/>
            </a:lvl6pPr>
            <a:lvl7pPr lvl="6" algn="ctr" rtl="0">
              <a:spcBef>
                <a:spcPts val="0"/>
              </a:spcBef>
              <a:spcAft>
                <a:spcPts val="0"/>
              </a:spcAft>
              <a:buSzPts val="5000"/>
              <a:buNone/>
              <a:defRPr sz="10001"/>
            </a:lvl7pPr>
            <a:lvl8pPr lvl="7" algn="ctr" rtl="0">
              <a:spcBef>
                <a:spcPts val="0"/>
              </a:spcBef>
              <a:spcAft>
                <a:spcPts val="0"/>
              </a:spcAft>
              <a:buSzPts val="5000"/>
              <a:buNone/>
              <a:defRPr sz="10001"/>
            </a:lvl8pPr>
            <a:lvl9pPr lvl="8" algn="ctr" rtl="0">
              <a:spcBef>
                <a:spcPts val="0"/>
              </a:spcBef>
              <a:spcAft>
                <a:spcPts val="0"/>
              </a:spcAft>
              <a:buSzPts val="5000"/>
              <a:buNone/>
              <a:defRPr sz="10001"/>
            </a:lvl9pPr>
          </a:lstStyle>
          <a:p>
            <a:r>
              <a:t>xx%</a:t>
            </a:r>
          </a:p>
        </p:txBody>
      </p:sp>
      <p:sp>
        <p:nvSpPr>
          <p:cNvPr id="32" name="Google Shape;32;p3"/>
          <p:cNvSpPr txBox="1">
            <a:spLocks noGrp="1"/>
          </p:cNvSpPr>
          <p:nvPr>
            <p:ph type="subTitle" idx="1"/>
          </p:nvPr>
        </p:nvSpPr>
        <p:spPr>
          <a:xfrm rot="1159">
            <a:off x="3899874" y="6754703"/>
            <a:ext cx="10678800" cy="70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200">
                <a:solidFill>
                  <a:schemeClr val="accent5"/>
                </a:solidFill>
              </a:defRPr>
            </a:lvl1pPr>
            <a:lvl2pPr lvl="1" algn="ctr" rtl="0">
              <a:lnSpc>
                <a:spcPct val="100000"/>
              </a:lnSpc>
              <a:spcBef>
                <a:spcPts val="0"/>
              </a:spcBef>
              <a:spcAft>
                <a:spcPts val="0"/>
              </a:spcAft>
              <a:buSzPts val="2800"/>
              <a:buNone/>
              <a:defRPr sz="5600"/>
            </a:lvl2pPr>
            <a:lvl3pPr lvl="2" algn="ctr" rtl="0">
              <a:lnSpc>
                <a:spcPct val="100000"/>
              </a:lnSpc>
              <a:spcBef>
                <a:spcPts val="0"/>
              </a:spcBef>
              <a:spcAft>
                <a:spcPts val="0"/>
              </a:spcAft>
              <a:buSzPts val="2800"/>
              <a:buNone/>
              <a:defRPr sz="5600"/>
            </a:lvl3pPr>
            <a:lvl4pPr lvl="3" algn="ctr" rtl="0">
              <a:lnSpc>
                <a:spcPct val="100000"/>
              </a:lnSpc>
              <a:spcBef>
                <a:spcPts val="0"/>
              </a:spcBef>
              <a:spcAft>
                <a:spcPts val="0"/>
              </a:spcAft>
              <a:buSzPts val="2800"/>
              <a:buNone/>
              <a:defRPr sz="5600"/>
            </a:lvl4pPr>
            <a:lvl5pPr lvl="4" algn="ctr" rtl="0">
              <a:lnSpc>
                <a:spcPct val="100000"/>
              </a:lnSpc>
              <a:spcBef>
                <a:spcPts val="0"/>
              </a:spcBef>
              <a:spcAft>
                <a:spcPts val="0"/>
              </a:spcAft>
              <a:buSzPts val="2800"/>
              <a:buNone/>
              <a:defRPr sz="5600"/>
            </a:lvl5pPr>
            <a:lvl6pPr lvl="5" algn="ctr" rtl="0">
              <a:lnSpc>
                <a:spcPct val="100000"/>
              </a:lnSpc>
              <a:spcBef>
                <a:spcPts val="0"/>
              </a:spcBef>
              <a:spcAft>
                <a:spcPts val="0"/>
              </a:spcAft>
              <a:buSzPts val="2800"/>
              <a:buNone/>
              <a:defRPr sz="5600"/>
            </a:lvl6pPr>
            <a:lvl7pPr lvl="6" algn="ctr" rtl="0">
              <a:lnSpc>
                <a:spcPct val="100000"/>
              </a:lnSpc>
              <a:spcBef>
                <a:spcPts val="0"/>
              </a:spcBef>
              <a:spcAft>
                <a:spcPts val="0"/>
              </a:spcAft>
              <a:buSzPts val="2800"/>
              <a:buNone/>
              <a:defRPr sz="5600"/>
            </a:lvl7pPr>
            <a:lvl8pPr lvl="7" algn="ctr" rtl="0">
              <a:lnSpc>
                <a:spcPct val="100000"/>
              </a:lnSpc>
              <a:spcBef>
                <a:spcPts val="0"/>
              </a:spcBef>
              <a:spcAft>
                <a:spcPts val="0"/>
              </a:spcAft>
              <a:buSzPts val="2800"/>
              <a:buNone/>
              <a:defRPr sz="5600"/>
            </a:lvl8pPr>
            <a:lvl9pPr lvl="8" algn="ctr" rtl="0">
              <a:lnSpc>
                <a:spcPct val="100000"/>
              </a:lnSpc>
              <a:spcBef>
                <a:spcPts val="0"/>
              </a:spcBef>
              <a:spcAft>
                <a:spcPts val="0"/>
              </a:spcAft>
              <a:buSzPts val="2800"/>
              <a:buNone/>
              <a:defRPr sz="5600"/>
            </a:lvl9pPr>
          </a:lstStyle>
          <a:p>
            <a:endParaRPr/>
          </a:p>
        </p:txBody>
      </p:sp>
    </p:spTree>
    <p:extLst>
      <p:ext uri="{BB962C8B-B14F-4D97-AF65-F5344CB8AC3E}">
        <p14:creationId xmlns:p14="http://schemas.microsoft.com/office/powerpoint/2010/main" val="1902362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3"/>
        <p:cNvGrpSpPr/>
        <p:nvPr/>
      </p:nvGrpSpPr>
      <p:grpSpPr>
        <a:xfrm>
          <a:off x="0" y="0"/>
          <a:ext cx="0" cy="0"/>
          <a:chOff x="0" y="0"/>
          <a:chExt cx="0" cy="0"/>
        </a:xfrm>
      </p:grpSpPr>
      <p:sp>
        <p:nvSpPr>
          <p:cNvPr id="34" name="Google Shape;34;p4"/>
          <p:cNvSpPr/>
          <p:nvPr/>
        </p:nvSpPr>
        <p:spPr>
          <a:xfrm flipH="1">
            <a:off x="-592854" y="-976099"/>
            <a:ext cx="21436716" cy="12770408"/>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5" name="Google Shape;35;p4"/>
          <p:cNvSpPr/>
          <p:nvPr/>
        </p:nvSpPr>
        <p:spPr>
          <a:xfrm>
            <a:off x="-18191" y="7150"/>
            <a:ext cx="18288000" cy="10287000"/>
          </a:xfrm>
          <a:prstGeom prst="rtTriangle">
            <a:avLst/>
          </a:prstGeom>
          <a:solidFill>
            <a:srgbClr val="FFCC00">
              <a:alpha val="214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36" name="Google Shape;36;p4"/>
          <p:cNvGrpSpPr/>
          <p:nvPr/>
        </p:nvGrpSpPr>
        <p:grpSpPr>
          <a:xfrm>
            <a:off x="1082371" y="595136"/>
            <a:ext cx="16123232" cy="10559310"/>
            <a:chOff x="739350" y="228775"/>
            <a:chExt cx="7693850" cy="5038800"/>
          </a:xfrm>
        </p:grpSpPr>
        <p:sp>
          <p:nvSpPr>
            <p:cNvPr id="37" name="Google Shape;37;p4"/>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8" name="Google Shape;38;p4"/>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39" name="Google Shape;39;p4"/>
          <p:cNvSpPr txBox="1">
            <a:spLocks noGrp="1"/>
          </p:cNvSpPr>
          <p:nvPr>
            <p:ph type="body" idx="1"/>
          </p:nvPr>
        </p:nvSpPr>
        <p:spPr>
          <a:xfrm>
            <a:off x="1699200" y="2456150"/>
            <a:ext cx="15052200" cy="6903600"/>
          </a:xfrm>
          <a:prstGeom prst="rect">
            <a:avLst/>
          </a:prstGeom>
        </p:spPr>
        <p:txBody>
          <a:bodyPr spcFirstLastPara="1" wrap="square" lIns="91425" tIns="91425" rIns="91425" bIns="91425" anchor="t" anchorCtr="0">
            <a:noAutofit/>
          </a:bodyPr>
          <a:lstStyle>
            <a:lvl1pPr marL="914378" lvl="0" indent="-609585">
              <a:spcBef>
                <a:spcPts val="0"/>
              </a:spcBef>
              <a:spcAft>
                <a:spcPts val="0"/>
              </a:spcAft>
              <a:buClr>
                <a:schemeClr val="accent5"/>
              </a:buClr>
              <a:buSzPts val="1200"/>
              <a:buAutoNum type="arabicPeriod"/>
              <a:defRPr sz="2201">
                <a:solidFill>
                  <a:schemeClr val="accent5"/>
                </a:solidFill>
              </a:defRPr>
            </a:lvl1pPr>
            <a:lvl2pPr marL="1828755" lvl="1" indent="-609585">
              <a:spcBef>
                <a:spcPts val="0"/>
              </a:spcBef>
              <a:spcAft>
                <a:spcPts val="0"/>
              </a:spcAft>
              <a:buClr>
                <a:schemeClr val="accent5"/>
              </a:buClr>
              <a:buSzPts val="1200"/>
              <a:buFont typeface="Roboto Condensed Light"/>
              <a:buAutoNum type="alphaLcPeriod"/>
              <a:defRPr>
                <a:solidFill>
                  <a:schemeClr val="accent5"/>
                </a:solidFill>
              </a:defRPr>
            </a:lvl2pPr>
            <a:lvl3pPr marL="2743131" lvl="2" indent="-609585">
              <a:spcBef>
                <a:spcPts val="0"/>
              </a:spcBef>
              <a:spcAft>
                <a:spcPts val="0"/>
              </a:spcAft>
              <a:buClr>
                <a:schemeClr val="accent5"/>
              </a:buClr>
              <a:buSzPts val="1200"/>
              <a:buFont typeface="Roboto Condensed Light"/>
              <a:buAutoNum type="romanLcPeriod"/>
              <a:defRPr>
                <a:solidFill>
                  <a:schemeClr val="accent5"/>
                </a:solidFill>
              </a:defRPr>
            </a:lvl3pPr>
            <a:lvl4pPr marL="3657509" lvl="3" indent="-609585">
              <a:spcBef>
                <a:spcPts val="0"/>
              </a:spcBef>
              <a:spcAft>
                <a:spcPts val="0"/>
              </a:spcAft>
              <a:buClr>
                <a:schemeClr val="accent5"/>
              </a:buClr>
              <a:buSzPts val="1200"/>
              <a:buFont typeface="Roboto Condensed Light"/>
              <a:buAutoNum type="arabicPeriod"/>
              <a:defRPr>
                <a:solidFill>
                  <a:schemeClr val="accent5"/>
                </a:solidFill>
              </a:defRPr>
            </a:lvl4pPr>
            <a:lvl5pPr marL="4571886" lvl="4" indent="-609585">
              <a:spcBef>
                <a:spcPts val="0"/>
              </a:spcBef>
              <a:spcAft>
                <a:spcPts val="0"/>
              </a:spcAft>
              <a:buClr>
                <a:schemeClr val="accent5"/>
              </a:buClr>
              <a:buSzPts val="1200"/>
              <a:buFont typeface="Roboto Condensed Light"/>
              <a:buAutoNum type="alphaLcPeriod"/>
              <a:defRPr>
                <a:solidFill>
                  <a:schemeClr val="accent5"/>
                </a:solidFill>
              </a:defRPr>
            </a:lvl5pPr>
            <a:lvl6pPr marL="5486264" lvl="5" indent="-609585">
              <a:spcBef>
                <a:spcPts val="0"/>
              </a:spcBef>
              <a:spcAft>
                <a:spcPts val="0"/>
              </a:spcAft>
              <a:buClr>
                <a:schemeClr val="accent5"/>
              </a:buClr>
              <a:buSzPts val="1200"/>
              <a:buFont typeface="Roboto Condensed Light"/>
              <a:buAutoNum type="romanLcPeriod"/>
              <a:defRPr>
                <a:solidFill>
                  <a:schemeClr val="accent5"/>
                </a:solidFill>
              </a:defRPr>
            </a:lvl6pPr>
            <a:lvl7pPr marL="6400640" lvl="6" indent="-609585">
              <a:spcBef>
                <a:spcPts val="0"/>
              </a:spcBef>
              <a:spcAft>
                <a:spcPts val="0"/>
              </a:spcAft>
              <a:buClr>
                <a:schemeClr val="accent5"/>
              </a:buClr>
              <a:buSzPts val="1200"/>
              <a:buFont typeface="Roboto Condensed Light"/>
              <a:buAutoNum type="arabicPeriod"/>
              <a:defRPr>
                <a:solidFill>
                  <a:schemeClr val="accent5"/>
                </a:solidFill>
              </a:defRPr>
            </a:lvl7pPr>
            <a:lvl8pPr marL="7315017" lvl="7" indent="-609585">
              <a:spcBef>
                <a:spcPts val="0"/>
              </a:spcBef>
              <a:spcAft>
                <a:spcPts val="0"/>
              </a:spcAft>
              <a:buClr>
                <a:schemeClr val="accent5"/>
              </a:buClr>
              <a:buSzPts val="1200"/>
              <a:buFont typeface="Roboto Condensed Light"/>
              <a:buAutoNum type="alphaLcPeriod"/>
              <a:defRPr>
                <a:solidFill>
                  <a:schemeClr val="accent5"/>
                </a:solidFill>
              </a:defRPr>
            </a:lvl8pPr>
            <a:lvl9pPr marL="8229395" lvl="8" indent="-609585">
              <a:spcBef>
                <a:spcPts val="3200"/>
              </a:spcBef>
              <a:spcAft>
                <a:spcPts val="3200"/>
              </a:spcAft>
              <a:buClr>
                <a:srgbClr val="434343"/>
              </a:buClr>
              <a:buSzPts val="1200"/>
              <a:buFont typeface="Roboto Condensed Light"/>
              <a:buAutoNum type="romanLcPeriod"/>
              <a:defRPr/>
            </a:lvl9pPr>
          </a:lstStyle>
          <a:p>
            <a:endParaRPr/>
          </a:p>
        </p:txBody>
      </p:sp>
      <p:sp>
        <p:nvSpPr>
          <p:cNvPr id="40" name="Google Shape;40;p4"/>
          <p:cNvSpPr txBox="1">
            <a:spLocks noGrp="1"/>
          </p:cNvSpPr>
          <p:nvPr>
            <p:ph type="title"/>
          </p:nvPr>
        </p:nvSpPr>
        <p:spPr>
          <a:xfrm>
            <a:off x="3468588" y="1106351"/>
            <a:ext cx="11353800" cy="14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8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879096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41"/>
        <p:cNvGrpSpPr/>
        <p:nvPr/>
      </p:nvGrpSpPr>
      <p:grpSpPr>
        <a:xfrm>
          <a:off x="0" y="0"/>
          <a:ext cx="0" cy="0"/>
          <a:chOff x="0" y="0"/>
          <a:chExt cx="0" cy="0"/>
        </a:xfrm>
      </p:grpSpPr>
      <p:sp>
        <p:nvSpPr>
          <p:cNvPr id="42" name="Google Shape;42;p5"/>
          <p:cNvSpPr/>
          <p:nvPr/>
        </p:nvSpPr>
        <p:spPr>
          <a:xfrm flipH="1">
            <a:off x="-592854" y="-976099"/>
            <a:ext cx="21436716" cy="12770408"/>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3" name="Google Shape;43;p5"/>
          <p:cNvSpPr/>
          <p:nvPr/>
        </p:nvSpPr>
        <p:spPr>
          <a:xfrm>
            <a:off x="-18191" y="7150"/>
            <a:ext cx="18288000" cy="10287000"/>
          </a:xfrm>
          <a:prstGeom prst="rtTriangle">
            <a:avLst/>
          </a:prstGeom>
          <a:solidFill>
            <a:srgbClr val="FFCC00">
              <a:alpha val="214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4" name="Google Shape;44;p5"/>
          <p:cNvSpPr/>
          <p:nvPr/>
        </p:nvSpPr>
        <p:spPr>
          <a:xfrm rot="-900299" flipH="1">
            <a:off x="2478572" y="4196121"/>
            <a:ext cx="661211" cy="1072050"/>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45" name="Google Shape;45;p5"/>
          <p:cNvGrpSpPr/>
          <p:nvPr/>
        </p:nvGrpSpPr>
        <p:grpSpPr>
          <a:xfrm>
            <a:off x="1082371" y="595136"/>
            <a:ext cx="16123232" cy="10559310"/>
            <a:chOff x="739350" y="228775"/>
            <a:chExt cx="7693850" cy="5038800"/>
          </a:xfrm>
        </p:grpSpPr>
        <p:sp>
          <p:nvSpPr>
            <p:cNvPr id="46" name="Google Shape;46;p5"/>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 name="Google Shape;47;p5"/>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48" name="Google Shape;48;p5"/>
          <p:cNvSpPr txBox="1">
            <a:spLocks noGrp="1"/>
          </p:cNvSpPr>
          <p:nvPr>
            <p:ph type="title"/>
          </p:nvPr>
        </p:nvSpPr>
        <p:spPr>
          <a:xfrm>
            <a:off x="3463529" y="1106351"/>
            <a:ext cx="11353800" cy="148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8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5"/>
          <p:cNvSpPr txBox="1">
            <a:spLocks noGrp="1"/>
          </p:cNvSpPr>
          <p:nvPr>
            <p:ph type="body" idx="1"/>
          </p:nvPr>
        </p:nvSpPr>
        <p:spPr>
          <a:xfrm>
            <a:off x="3573185" y="6130250"/>
            <a:ext cx="4150200" cy="2019000"/>
          </a:xfrm>
          <a:prstGeom prst="rect">
            <a:avLst/>
          </a:prstGeom>
        </p:spPr>
        <p:txBody>
          <a:bodyPr spcFirstLastPara="1" wrap="square" lIns="91425" tIns="91425" rIns="91425" bIns="91425" anchor="t" anchorCtr="0">
            <a:noAutofit/>
          </a:bodyPr>
          <a:lstStyle>
            <a:lvl1pPr marL="914378" lvl="0" indent="-634985" algn="ctr">
              <a:spcBef>
                <a:spcPts val="0"/>
              </a:spcBef>
              <a:spcAft>
                <a:spcPts val="0"/>
              </a:spcAft>
              <a:buSzPts val="1400"/>
              <a:buChar char="●"/>
              <a:defRPr sz="2801">
                <a:solidFill>
                  <a:schemeClr val="accent5"/>
                </a:solidFill>
              </a:defRPr>
            </a:lvl1pPr>
            <a:lvl2pPr marL="1828755" lvl="1" indent="-609585">
              <a:spcBef>
                <a:spcPts val="0"/>
              </a:spcBef>
              <a:spcAft>
                <a:spcPts val="0"/>
              </a:spcAft>
              <a:buSzPts val="1200"/>
              <a:buChar char="○"/>
              <a:defRPr sz="2400"/>
            </a:lvl2pPr>
            <a:lvl3pPr marL="2743131" lvl="2" indent="-609585">
              <a:spcBef>
                <a:spcPts val="0"/>
              </a:spcBef>
              <a:spcAft>
                <a:spcPts val="0"/>
              </a:spcAft>
              <a:buSzPts val="1200"/>
              <a:buChar char="■"/>
              <a:defRPr sz="2400"/>
            </a:lvl3pPr>
            <a:lvl4pPr marL="3657509" lvl="3" indent="-609585">
              <a:spcBef>
                <a:spcPts val="0"/>
              </a:spcBef>
              <a:spcAft>
                <a:spcPts val="0"/>
              </a:spcAft>
              <a:buSzPts val="1200"/>
              <a:buChar char="●"/>
              <a:defRPr sz="2400"/>
            </a:lvl4pPr>
            <a:lvl5pPr marL="4571886" lvl="4" indent="-609585">
              <a:spcBef>
                <a:spcPts val="0"/>
              </a:spcBef>
              <a:spcAft>
                <a:spcPts val="0"/>
              </a:spcAft>
              <a:buSzPts val="1200"/>
              <a:buChar char="○"/>
              <a:defRPr sz="2400"/>
            </a:lvl5pPr>
            <a:lvl6pPr marL="5486264" lvl="5" indent="-609585">
              <a:spcBef>
                <a:spcPts val="0"/>
              </a:spcBef>
              <a:spcAft>
                <a:spcPts val="0"/>
              </a:spcAft>
              <a:buSzPts val="1200"/>
              <a:buChar char="■"/>
              <a:defRPr sz="2400"/>
            </a:lvl6pPr>
            <a:lvl7pPr marL="6400640" lvl="6" indent="-609585">
              <a:spcBef>
                <a:spcPts val="0"/>
              </a:spcBef>
              <a:spcAft>
                <a:spcPts val="0"/>
              </a:spcAft>
              <a:buSzPts val="1200"/>
              <a:buChar char="●"/>
              <a:defRPr sz="2400"/>
            </a:lvl7pPr>
            <a:lvl8pPr marL="7315017" lvl="7" indent="-609585">
              <a:spcBef>
                <a:spcPts val="0"/>
              </a:spcBef>
              <a:spcAft>
                <a:spcPts val="0"/>
              </a:spcAft>
              <a:buSzPts val="1200"/>
              <a:buChar char="○"/>
              <a:defRPr sz="2400"/>
            </a:lvl8pPr>
            <a:lvl9pPr marL="8229395" lvl="8" indent="-609585">
              <a:spcBef>
                <a:spcPts val="3200"/>
              </a:spcBef>
              <a:spcAft>
                <a:spcPts val="3200"/>
              </a:spcAft>
              <a:buSzPts val="1200"/>
              <a:buChar char="■"/>
              <a:defRPr sz="2400"/>
            </a:lvl9pPr>
          </a:lstStyle>
          <a:p>
            <a:endParaRPr/>
          </a:p>
        </p:txBody>
      </p:sp>
      <p:sp>
        <p:nvSpPr>
          <p:cNvPr id="50" name="Google Shape;50;p5"/>
          <p:cNvSpPr txBox="1">
            <a:spLocks noGrp="1"/>
          </p:cNvSpPr>
          <p:nvPr>
            <p:ph type="subTitle" idx="2"/>
          </p:nvPr>
        </p:nvSpPr>
        <p:spPr>
          <a:xfrm>
            <a:off x="3208559" y="4216589"/>
            <a:ext cx="4716600" cy="136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000"/>
              <a:buFont typeface="Patrick Hand SC" panose="00000500000000000000"/>
              <a:buNone/>
              <a:defRPr sz="5000" b="1">
                <a:solidFill>
                  <a:schemeClr val="accent2"/>
                </a:solidFill>
                <a:latin typeface="Patrick Hand SC" panose="00000500000000000000"/>
                <a:ea typeface="Patrick Hand SC" panose="00000500000000000000"/>
                <a:cs typeface="Patrick Hand SC" panose="00000500000000000000"/>
                <a:sym typeface="Patrick Hand SC" panose="0000050000000000000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3200"/>
              </a:spcBef>
              <a:spcAft>
                <a:spcPts val="3200"/>
              </a:spcAft>
              <a:buSzPts val="1400"/>
              <a:buNone/>
              <a:defRPr/>
            </a:lvl9pPr>
          </a:lstStyle>
          <a:p>
            <a:endParaRPr/>
          </a:p>
        </p:txBody>
      </p:sp>
      <p:sp>
        <p:nvSpPr>
          <p:cNvPr id="51" name="Google Shape;51;p5"/>
          <p:cNvSpPr txBox="1">
            <a:spLocks noGrp="1"/>
          </p:cNvSpPr>
          <p:nvPr>
            <p:ph type="body" idx="3"/>
          </p:nvPr>
        </p:nvSpPr>
        <p:spPr>
          <a:xfrm>
            <a:off x="10564562" y="6130250"/>
            <a:ext cx="4150200" cy="2019000"/>
          </a:xfrm>
          <a:prstGeom prst="rect">
            <a:avLst/>
          </a:prstGeom>
        </p:spPr>
        <p:txBody>
          <a:bodyPr spcFirstLastPara="1" wrap="square" lIns="91425" tIns="91425" rIns="91425" bIns="91425" anchor="t" anchorCtr="0">
            <a:noAutofit/>
          </a:bodyPr>
          <a:lstStyle>
            <a:lvl1pPr marL="914378" lvl="0" indent="-634985" algn="ctr" rtl="0">
              <a:spcBef>
                <a:spcPts val="0"/>
              </a:spcBef>
              <a:spcAft>
                <a:spcPts val="0"/>
              </a:spcAft>
              <a:buSzPts val="1400"/>
              <a:buChar char="●"/>
              <a:defRPr sz="2801">
                <a:solidFill>
                  <a:schemeClr val="accent5"/>
                </a:solidFill>
              </a:defRPr>
            </a:lvl1pPr>
            <a:lvl2pPr marL="1828755" lvl="1" indent="-609585" rtl="0">
              <a:spcBef>
                <a:spcPts val="0"/>
              </a:spcBef>
              <a:spcAft>
                <a:spcPts val="0"/>
              </a:spcAft>
              <a:buSzPts val="1200"/>
              <a:buChar char="○"/>
              <a:defRPr sz="2400"/>
            </a:lvl2pPr>
            <a:lvl3pPr marL="2743131" lvl="2" indent="-609585" rtl="0">
              <a:spcBef>
                <a:spcPts val="0"/>
              </a:spcBef>
              <a:spcAft>
                <a:spcPts val="0"/>
              </a:spcAft>
              <a:buSzPts val="1200"/>
              <a:buChar char="■"/>
              <a:defRPr sz="2400"/>
            </a:lvl3pPr>
            <a:lvl4pPr marL="3657509" lvl="3" indent="-609585" rtl="0">
              <a:spcBef>
                <a:spcPts val="0"/>
              </a:spcBef>
              <a:spcAft>
                <a:spcPts val="0"/>
              </a:spcAft>
              <a:buSzPts val="1200"/>
              <a:buChar char="●"/>
              <a:defRPr sz="2400"/>
            </a:lvl4pPr>
            <a:lvl5pPr marL="4571886" lvl="4" indent="-609585" rtl="0">
              <a:spcBef>
                <a:spcPts val="0"/>
              </a:spcBef>
              <a:spcAft>
                <a:spcPts val="0"/>
              </a:spcAft>
              <a:buSzPts val="1200"/>
              <a:buChar char="○"/>
              <a:defRPr sz="2400"/>
            </a:lvl5pPr>
            <a:lvl6pPr marL="5486264" lvl="5" indent="-609585" rtl="0">
              <a:spcBef>
                <a:spcPts val="0"/>
              </a:spcBef>
              <a:spcAft>
                <a:spcPts val="0"/>
              </a:spcAft>
              <a:buSzPts val="1200"/>
              <a:buChar char="■"/>
              <a:defRPr sz="2400"/>
            </a:lvl6pPr>
            <a:lvl7pPr marL="6400640" lvl="6" indent="-609585" rtl="0">
              <a:spcBef>
                <a:spcPts val="0"/>
              </a:spcBef>
              <a:spcAft>
                <a:spcPts val="0"/>
              </a:spcAft>
              <a:buSzPts val="1200"/>
              <a:buChar char="●"/>
              <a:defRPr sz="2400"/>
            </a:lvl7pPr>
            <a:lvl8pPr marL="7315017" lvl="7" indent="-609585" rtl="0">
              <a:spcBef>
                <a:spcPts val="0"/>
              </a:spcBef>
              <a:spcAft>
                <a:spcPts val="0"/>
              </a:spcAft>
              <a:buSzPts val="1200"/>
              <a:buChar char="○"/>
              <a:defRPr sz="2400"/>
            </a:lvl8pPr>
            <a:lvl9pPr marL="8229395" lvl="8" indent="-609585" rtl="0">
              <a:spcBef>
                <a:spcPts val="3200"/>
              </a:spcBef>
              <a:spcAft>
                <a:spcPts val="3200"/>
              </a:spcAft>
              <a:buSzPts val="1200"/>
              <a:buChar char="■"/>
              <a:defRPr sz="2400"/>
            </a:lvl9pPr>
          </a:lstStyle>
          <a:p>
            <a:endParaRPr/>
          </a:p>
        </p:txBody>
      </p:sp>
      <p:sp>
        <p:nvSpPr>
          <p:cNvPr id="52" name="Google Shape;52;p5"/>
          <p:cNvSpPr txBox="1">
            <a:spLocks noGrp="1"/>
          </p:cNvSpPr>
          <p:nvPr>
            <p:ph type="subTitle" idx="4"/>
          </p:nvPr>
        </p:nvSpPr>
        <p:spPr>
          <a:xfrm>
            <a:off x="10281362" y="4216589"/>
            <a:ext cx="4716600" cy="13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panose="00000500000000000000"/>
              <a:buNone/>
              <a:defRPr sz="5000" b="1">
                <a:solidFill>
                  <a:schemeClr val="accent3"/>
                </a:solidFill>
                <a:latin typeface="Patrick Hand SC" panose="00000500000000000000"/>
                <a:ea typeface="Patrick Hand SC" panose="00000500000000000000"/>
                <a:cs typeface="Patrick Hand SC" panose="00000500000000000000"/>
                <a:sym typeface="Patrick Hand SC" panose="0000050000000000000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3200"/>
              </a:spcBef>
              <a:spcAft>
                <a:spcPts val="3200"/>
              </a:spcAft>
              <a:buSzPts val="1400"/>
              <a:buNone/>
              <a:defRPr/>
            </a:lvl9pPr>
          </a:lstStyle>
          <a:p>
            <a:endParaRPr/>
          </a:p>
        </p:txBody>
      </p:sp>
    </p:spTree>
    <p:extLst>
      <p:ext uri="{BB962C8B-B14F-4D97-AF65-F5344CB8AC3E}">
        <p14:creationId xmlns:p14="http://schemas.microsoft.com/office/powerpoint/2010/main" val="2230336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6"/>
          <p:cNvSpPr/>
          <p:nvPr/>
        </p:nvSpPr>
        <p:spPr>
          <a:xfrm>
            <a:off x="9079250" y="-38100"/>
            <a:ext cx="9208200" cy="10324800"/>
          </a:xfrm>
          <a:prstGeom prst="rect">
            <a:avLst/>
          </a:prstGeom>
          <a:solidFill>
            <a:srgbClr val="FFCC00">
              <a:alpha val="214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55" name="Google Shape;55;p6"/>
          <p:cNvSpPr/>
          <p:nvPr/>
        </p:nvSpPr>
        <p:spPr>
          <a:xfrm>
            <a:off x="-2574054" y="-976099"/>
            <a:ext cx="21436716" cy="12770408"/>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56" name="Google Shape;56;p6"/>
          <p:cNvGrpSpPr/>
          <p:nvPr/>
        </p:nvGrpSpPr>
        <p:grpSpPr>
          <a:xfrm>
            <a:off x="442421" y="93623"/>
            <a:ext cx="17388378" cy="10061357"/>
            <a:chOff x="739350" y="228775"/>
            <a:chExt cx="7693850" cy="5038800"/>
          </a:xfrm>
        </p:grpSpPr>
        <p:sp>
          <p:nvSpPr>
            <p:cNvPr id="57" name="Google Shape;57;p6"/>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 name="Google Shape;58;p6"/>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59" name="Google Shape;59;p6"/>
          <p:cNvSpPr txBox="1">
            <a:spLocks noGrp="1"/>
          </p:cNvSpPr>
          <p:nvPr>
            <p:ph type="title"/>
          </p:nvPr>
        </p:nvSpPr>
        <p:spPr>
          <a:xfrm>
            <a:off x="3468588" y="1106351"/>
            <a:ext cx="11353800" cy="148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86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307431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0"/>
        <p:cNvGrpSpPr/>
        <p:nvPr/>
      </p:nvGrpSpPr>
      <p:grpSpPr>
        <a:xfrm>
          <a:off x="0" y="0"/>
          <a:ext cx="0" cy="0"/>
          <a:chOff x="0" y="0"/>
          <a:chExt cx="0" cy="0"/>
        </a:xfrm>
      </p:grpSpPr>
      <p:sp>
        <p:nvSpPr>
          <p:cNvPr id="61" name="Google Shape;61;p7"/>
          <p:cNvSpPr/>
          <p:nvPr/>
        </p:nvSpPr>
        <p:spPr>
          <a:xfrm>
            <a:off x="-2574054" y="-976099"/>
            <a:ext cx="21436716" cy="12770408"/>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2" name="Google Shape;62;p7"/>
          <p:cNvSpPr/>
          <p:nvPr/>
        </p:nvSpPr>
        <p:spPr>
          <a:xfrm flipH="1">
            <a:off x="0" y="7150"/>
            <a:ext cx="18288000" cy="10287000"/>
          </a:xfrm>
          <a:prstGeom prst="rtTriangle">
            <a:avLst/>
          </a:prstGeom>
          <a:solidFill>
            <a:srgbClr val="FFCC00">
              <a:alpha val="214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3" name="Google Shape;63;p7"/>
          <p:cNvSpPr/>
          <p:nvPr/>
        </p:nvSpPr>
        <p:spPr>
          <a:xfrm rot="-9570">
            <a:off x="1473805" y="68176"/>
            <a:ext cx="13332677" cy="8847812"/>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4" name="Google Shape;64;p7"/>
          <p:cNvSpPr/>
          <p:nvPr/>
        </p:nvSpPr>
        <p:spPr>
          <a:xfrm rot="-9570">
            <a:off x="1351664" y="-74818"/>
            <a:ext cx="13332677" cy="8847812"/>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5" name="Google Shape;65;p7"/>
          <p:cNvSpPr txBox="1">
            <a:spLocks noGrp="1"/>
          </p:cNvSpPr>
          <p:nvPr>
            <p:ph type="title"/>
          </p:nvPr>
        </p:nvSpPr>
        <p:spPr>
          <a:xfrm>
            <a:off x="2549928" y="1410950"/>
            <a:ext cx="11353800" cy="148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8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7"/>
          <p:cNvSpPr txBox="1">
            <a:spLocks noGrp="1"/>
          </p:cNvSpPr>
          <p:nvPr>
            <p:ph type="body" idx="1"/>
          </p:nvPr>
        </p:nvSpPr>
        <p:spPr>
          <a:xfrm>
            <a:off x="2926050" y="2980200"/>
            <a:ext cx="10559400" cy="4593000"/>
          </a:xfrm>
          <a:prstGeom prst="rect">
            <a:avLst/>
          </a:prstGeom>
        </p:spPr>
        <p:txBody>
          <a:bodyPr spcFirstLastPara="1" wrap="square" lIns="91425" tIns="91425" rIns="91425" bIns="91425" anchor="t" anchorCtr="0">
            <a:noAutofit/>
          </a:bodyPr>
          <a:lstStyle>
            <a:lvl1pPr marL="914378" lvl="0" indent="-609585">
              <a:spcBef>
                <a:spcPts val="0"/>
              </a:spcBef>
              <a:spcAft>
                <a:spcPts val="0"/>
              </a:spcAft>
              <a:buClr>
                <a:schemeClr val="accent5"/>
              </a:buClr>
              <a:buSzPts val="1200"/>
              <a:buChar char="●"/>
              <a:defRPr sz="2400">
                <a:solidFill>
                  <a:schemeClr val="accent5"/>
                </a:solidFill>
              </a:defRPr>
            </a:lvl1pPr>
            <a:lvl2pPr marL="1828755" lvl="1" indent="-609585">
              <a:spcBef>
                <a:spcPts val="0"/>
              </a:spcBef>
              <a:spcAft>
                <a:spcPts val="0"/>
              </a:spcAft>
              <a:buClr>
                <a:schemeClr val="accent5"/>
              </a:buClr>
              <a:buSzPts val="1200"/>
              <a:buChar char="○"/>
              <a:defRPr sz="2400">
                <a:solidFill>
                  <a:schemeClr val="accent5"/>
                </a:solidFill>
              </a:defRPr>
            </a:lvl2pPr>
            <a:lvl3pPr marL="2743131" lvl="2" indent="-609585">
              <a:spcBef>
                <a:spcPts val="0"/>
              </a:spcBef>
              <a:spcAft>
                <a:spcPts val="0"/>
              </a:spcAft>
              <a:buClr>
                <a:schemeClr val="accent5"/>
              </a:buClr>
              <a:buSzPts val="1200"/>
              <a:buChar char="■"/>
              <a:defRPr sz="2400">
                <a:solidFill>
                  <a:schemeClr val="accent5"/>
                </a:solidFill>
              </a:defRPr>
            </a:lvl3pPr>
            <a:lvl4pPr marL="3657509" lvl="3" indent="-609585">
              <a:spcBef>
                <a:spcPts val="0"/>
              </a:spcBef>
              <a:spcAft>
                <a:spcPts val="0"/>
              </a:spcAft>
              <a:buClr>
                <a:schemeClr val="accent5"/>
              </a:buClr>
              <a:buSzPts val="1200"/>
              <a:buChar char="●"/>
              <a:defRPr sz="2400">
                <a:solidFill>
                  <a:schemeClr val="accent5"/>
                </a:solidFill>
              </a:defRPr>
            </a:lvl4pPr>
            <a:lvl5pPr marL="4571886" lvl="4" indent="-609585">
              <a:spcBef>
                <a:spcPts val="0"/>
              </a:spcBef>
              <a:spcAft>
                <a:spcPts val="0"/>
              </a:spcAft>
              <a:buClr>
                <a:schemeClr val="accent5"/>
              </a:buClr>
              <a:buSzPts val="1200"/>
              <a:buChar char="○"/>
              <a:defRPr sz="2400">
                <a:solidFill>
                  <a:schemeClr val="accent5"/>
                </a:solidFill>
              </a:defRPr>
            </a:lvl5pPr>
            <a:lvl6pPr marL="5486264" lvl="5" indent="-609585">
              <a:spcBef>
                <a:spcPts val="0"/>
              </a:spcBef>
              <a:spcAft>
                <a:spcPts val="0"/>
              </a:spcAft>
              <a:buClr>
                <a:schemeClr val="accent5"/>
              </a:buClr>
              <a:buSzPts val="1200"/>
              <a:buChar char="■"/>
              <a:defRPr sz="2400">
                <a:solidFill>
                  <a:schemeClr val="accent5"/>
                </a:solidFill>
              </a:defRPr>
            </a:lvl6pPr>
            <a:lvl7pPr marL="6400640" lvl="6" indent="-609585">
              <a:spcBef>
                <a:spcPts val="0"/>
              </a:spcBef>
              <a:spcAft>
                <a:spcPts val="0"/>
              </a:spcAft>
              <a:buClr>
                <a:schemeClr val="accent5"/>
              </a:buClr>
              <a:buSzPts val="1200"/>
              <a:buChar char="●"/>
              <a:defRPr sz="2400">
                <a:solidFill>
                  <a:schemeClr val="accent5"/>
                </a:solidFill>
              </a:defRPr>
            </a:lvl7pPr>
            <a:lvl8pPr marL="7315017" lvl="7" indent="-609585">
              <a:spcBef>
                <a:spcPts val="0"/>
              </a:spcBef>
              <a:spcAft>
                <a:spcPts val="0"/>
              </a:spcAft>
              <a:buClr>
                <a:schemeClr val="accent5"/>
              </a:buClr>
              <a:buSzPts val="1200"/>
              <a:buChar char="○"/>
              <a:defRPr sz="2400">
                <a:solidFill>
                  <a:schemeClr val="accent5"/>
                </a:solidFill>
              </a:defRPr>
            </a:lvl8pPr>
            <a:lvl9pPr marL="8229395" lvl="8" indent="-609585">
              <a:spcBef>
                <a:spcPts val="3200"/>
              </a:spcBef>
              <a:spcAft>
                <a:spcPts val="3200"/>
              </a:spcAft>
              <a:buSzPts val="1200"/>
              <a:buChar char="■"/>
              <a:defRPr sz="2400"/>
            </a:lvl9pPr>
          </a:lstStyle>
          <a:p>
            <a:endParaRPr/>
          </a:p>
        </p:txBody>
      </p:sp>
    </p:spTree>
    <p:extLst>
      <p:ext uri="{BB962C8B-B14F-4D97-AF65-F5344CB8AC3E}">
        <p14:creationId xmlns:p14="http://schemas.microsoft.com/office/powerpoint/2010/main" val="1729810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1"/>
        <p:cNvGrpSpPr/>
        <p:nvPr/>
      </p:nvGrpSpPr>
      <p:grpSpPr>
        <a:xfrm>
          <a:off x="0" y="0"/>
          <a:ext cx="0" cy="0"/>
          <a:chOff x="0" y="0"/>
          <a:chExt cx="0" cy="0"/>
        </a:xfrm>
      </p:grpSpPr>
      <p:sp>
        <p:nvSpPr>
          <p:cNvPr id="82" name="Google Shape;82;p9"/>
          <p:cNvSpPr/>
          <p:nvPr/>
        </p:nvSpPr>
        <p:spPr>
          <a:xfrm>
            <a:off x="-2574054" y="-976099"/>
            <a:ext cx="21436716" cy="12770408"/>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83" name="Google Shape;83;p9"/>
          <p:cNvGrpSpPr/>
          <p:nvPr/>
        </p:nvGrpSpPr>
        <p:grpSpPr>
          <a:xfrm>
            <a:off x="1082396" y="511535"/>
            <a:ext cx="16123232" cy="10559310"/>
            <a:chOff x="739350" y="228775"/>
            <a:chExt cx="7693850" cy="5038800"/>
          </a:xfrm>
        </p:grpSpPr>
        <p:sp>
          <p:nvSpPr>
            <p:cNvPr id="84" name="Google Shape;84;p9"/>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5" name="Google Shape;85;p9"/>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86" name="Google Shape;86;p9"/>
          <p:cNvSpPr txBox="1">
            <a:spLocks noGrp="1"/>
          </p:cNvSpPr>
          <p:nvPr>
            <p:ph type="title"/>
          </p:nvPr>
        </p:nvSpPr>
        <p:spPr>
          <a:xfrm>
            <a:off x="4099100" y="2466350"/>
            <a:ext cx="8090400" cy="2964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8400"/>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endParaRPr/>
          </a:p>
        </p:txBody>
      </p:sp>
      <p:sp>
        <p:nvSpPr>
          <p:cNvPr id="87" name="Google Shape;87;p9"/>
          <p:cNvSpPr txBox="1">
            <a:spLocks noGrp="1"/>
          </p:cNvSpPr>
          <p:nvPr>
            <p:ph type="subTitle" idx="1"/>
          </p:nvPr>
        </p:nvSpPr>
        <p:spPr>
          <a:xfrm>
            <a:off x="4099100" y="5606149"/>
            <a:ext cx="8090400" cy="2470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4200">
                <a:solidFill>
                  <a:schemeClr val="accent5"/>
                </a:solidFill>
              </a:defRPr>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Tree>
    <p:extLst>
      <p:ext uri="{BB962C8B-B14F-4D97-AF65-F5344CB8AC3E}">
        <p14:creationId xmlns:p14="http://schemas.microsoft.com/office/powerpoint/2010/main" val="172942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8"/>
        <p:cNvGrpSpPr/>
        <p:nvPr/>
      </p:nvGrpSpPr>
      <p:grpSpPr>
        <a:xfrm>
          <a:off x="0" y="0"/>
          <a:ext cx="0" cy="0"/>
          <a:chOff x="0" y="0"/>
          <a:chExt cx="0" cy="0"/>
        </a:xfrm>
      </p:grpSpPr>
      <p:sp>
        <p:nvSpPr>
          <p:cNvPr id="89" name="Google Shape;89;p10"/>
          <p:cNvSpPr/>
          <p:nvPr/>
        </p:nvSpPr>
        <p:spPr>
          <a:xfrm>
            <a:off x="-2574054" y="-976099"/>
            <a:ext cx="21436716" cy="12770408"/>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0" name="Google Shape;90;p10"/>
          <p:cNvSpPr/>
          <p:nvPr/>
        </p:nvSpPr>
        <p:spPr>
          <a:xfrm>
            <a:off x="9079800" y="-18900"/>
            <a:ext cx="9208200" cy="10324800"/>
          </a:xfrm>
          <a:prstGeom prst="rect">
            <a:avLst/>
          </a:prstGeom>
          <a:solidFill>
            <a:srgbClr val="FFCC00">
              <a:alpha val="214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91" name="Google Shape;91;p10"/>
          <p:cNvGrpSpPr/>
          <p:nvPr/>
        </p:nvGrpSpPr>
        <p:grpSpPr>
          <a:xfrm>
            <a:off x="1082396" y="511535"/>
            <a:ext cx="16123232" cy="10559310"/>
            <a:chOff x="739350" y="228775"/>
            <a:chExt cx="7693850" cy="5038800"/>
          </a:xfrm>
        </p:grpSpPr>
        <p:sp>
          <p:nvSpPr>
            <p:cNvPr id="92" name="Google Shape;92;p10"/>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3" name="Google Shape;93;p10"/>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94" name="Google Shape;94;p10"/>
          <p:cNvSpPr txBox="1">
            <a:spLocks noGrp="1"/>
          </p:cNvSpPr>
          <p:nvPr>
            <p:ph type="body" idx="1"/>
          </p:nvPr>
        </p:nvSpPr>
        <p:spPr>
          <a:xfrm>
            <a:off x="4990950" y="7985600"/>
            <a:ext cx="11395800" cy="1210200"/>
          </a:xfrm>
          <a:prstGeom prst="rect">
            <a:avLst/>
          </a:prstGeom>
        </p:spPr>
        <p:txBody>
          <a:bodyPr spcFirstLastPara="1" wrap="square" lIns="91425" tIns="91425" rIns="91425" bIns="91425" anchor="ctr" anchorCtr="0">
            <a:noAutofit/>
          </a:bodyPr>
          <a:lstStyle>
            <a:lvl1pPr marL="914378" lvl="0" indent="-457188" algn="r">
              <a:lnSpc>
                <a:spcPct val="100000"/>
              </a:lnSpc>
              <a:spcBef>
                <a:spcPts val="0"/>
              </a:spcBef>
              <a:spcAft>
                <a:spcPts val="0"/>
              </a:spcAft>
              <a:buClr>
                <a:schemeClr val="accent5"/>
              </a:buClr>
              <a:buSzPts val="1800"/>
              <a:buNone/>
              <a:defRPr>
                <a:solidFill>
                  <a:schemeClr val="accent5"/>
                </a:solidFill>
              </a:defRPr>
            </a:lvl1pPr>
          </a:lstStyle>
          <a:p>
            <a:endParaRPr/>
          </a:p>
        </p:txBody>
      </p:sp>
    </p:spTree>
    <p:extLst>
      <p:ext uri="{BB962C8B-B14F-4D97-AF65-F5344CB8AC3E}">
        <p14:creationId xmlns:p14="http://schemas.microsoft.com/office/powerpoint/2010/main" val="3855894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2"/>
        <p:cNvGrpSpPr/>
        <p:nvPr/>
      </p:nvGrpSpPr>
      <p:grpSpPr>
        <a:xfrm>
          <a:off x="0" y="0"/>
          <a:ext cx="0" cy="0"/>
          <a:chOff x="0" y="0"/>
          <a:chExt cx="0" cy="0"/>
        </a:xfrm>
      </p:grpSpPr>
      <p:sp>
        <p:nvSpPr>
          <p:cNvPr id="113" name="Google Shape;113;p13"/>
          <p:cNvSpPr/>
          <p:nvPr/>
        </p:nvSpPr>
        <p:spPr>
          <a:xfrm>
            <a:off x="-2574054" y="-976099"/>
            <a:ext cx="21436716" cy="12770408"/>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14" name="Google Shape;114;p13"/>
          <p:cNvSpPr/>
          <p:nvPr/>
        </p:nvSpPr>
        <p:spPr>
          <a:xfrm flipH="1">
            <a:off x="8793600" y="7150"/>
            <a:ext cx="9494400" cy="10287000"/>
          </a:xfrm>
          <a:prstGeom prst="rtTriangle">
            <a:avLst/>
          </a:prstGeom>
          <a:solidFill>
            <a:srgbClr val="FFCC00">
              <a:alpha val="214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115" name="Google Shape;115;p13"/>
          <p:cNvGrpSpPr/>
          <p:nvPr/>
        </p:nvGrpSpPr>
        <p:grpSpPr>
          <a:xfrm>
            <a:off x="1082396" y="511535"/>
            <a:ext cx="16123232" cy="10559310"/>
            <a:chOff x="739350" y="228775"/>
            <a:chExt cx="7693850" cy="5038800"/>
          </a:xfrm>
        </p:grpSpPr>
        <p:sp>
          <p:nvSpPr>
            <p:cNvPr id="116" name="Google Shape;116;p13"/>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17" name="Google Shape;117;p13"/>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118" name="Google Shape;118;p13"/>
          <p:cNvSpPr txBox="1">
            <a:spLocks noGrp="1"/>
          </p:cNvSpPr>
          <p:nvPr>
            <p:ph type="title"/>
          </p:nvPr>
        </p:nvSpPr>
        <p:spPr>
          <a:xfrm>
            <a:off x="3476922" y="1106351"/>
            <a:ext cx="11353800" cy="148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sz="86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13"/>
          <p:cNvSpPr txBox="1">
            <a:spLocks noGrp="1"/>
          </p:cNvSpPr>
          <p:nvPr>
            <p:ph type="title" idx="2" hasCustomPrompt="1"/>
          </p:nvPr>
        </p:nvSpPr>
        <p:spPr>
          <a:xfrm>
            <a:off x="4301700" y="3009101"/>
            <a:ext cx="2371800" cy="92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8000"/>
            </a:lvl1pPr>
            <a:lvl2pPr lvl="1" algn="ctr" rtl="0">
              <a:spcBef>
                <a:spcPts val="0"/>
              </a:spcBef>
              <a:spcAft>
                <a:spcPts val="0"/>
              </a:spcAft>
              <a:buSzPts val="12000"/>
              <a:buNone/>
              <a:defRPr sz="24000"/>
            </a:lvl2pPr>
            <a:lvl3pPr lvl="2" algn="ctr" rtl="0">
              <a:spcBef>
                <a:spcPts val="0"/>
              </a:spcBef>
              <a:spcAft>
                <a:spcPts val="0"/>
              </a:spcAft>
              <a:buSzPts val="12000"/>
              <a:buNone/>
              <a:defRPr sz="24000"/>
            </a:lvl3pPr>
            <a:lvl4pPr lvl="3" algn="ctr" rtl="0">
              <a:spcBef>
                <a:spcPts val="0"/>
              </a:spcBef>
              <a:spcAft>
                <a:spcPts val="0"/>
              </a:spcAft>
              <a:buSzPts val="12000"/>
              <a:buNone/>
              <a:defRPr sz="24000"/>
            </a:lvl4pPr>
            <a:lvl5pPr lvl="4" algn="ctr" rtl="0">
              <a:spcBef>
                <a:spcPts val="0"/>
              </a:spcBef>
              <a:spcAft>
                <a:spcPts val="0"/>
              </a:spcAft>
              <a:buSzPts val="12000"/>
              <a:buNone/>
              <a:defRPr sz="24000"/>
            </a:lvl5pPr>
            <a:lvl6pPr lvl="5" algn="ctr" rtl="0">
              <a:spcBef>
                <a:spcPts val="0"/>
              </a:spcBef>
              <a:spcAft>
                <a:spcPts val="0"/>
              </a:spcAft>
              <a:buSzPts val="12000"/>
              <a:buNone/>
              <a:defRPr sz="24000"/>
            </a:lvl6pPr>
            <a:lvl7pPr lvl="6" algn="ctr" rtl="0">
              <a:spcBef>
                <a:spcPts val="0"/>
              </a:spcBef>
              <a:spcAft>
                <a:spcPts val="0"/>
              </a:spcAft>
              <a:buSzPts val="12000"/>
              <a:buNone/>
              <a:defRPr sz="24000"/>
            </a:lvl7pPr>
            <a:lvl8pPr lvl="7" algn="ctr" rtl="0">
              <a:spcBef>
                <a:spcPts val="0"/>
              </a:spcBef>
              <a:spcAft>
                <a:spcPts val="0"/>
              </a:spcAft>
              <a:buSzPts val="12000"/>
              <a:buNone/>
              <a:defRPr sz="24000"/>
            </a:lvl8pPr>
            <a:lvl9pPr lvl="8" algn="ctr" rtl="0">
              <a:spcBef>
                <a:spcPts val="0"/>
              </a:spcBef>
              <a:spcAft>
                <a:spcPts val="0"/>
              </a:spcAft>
              <a:buSzPts val="12000"/>
              <a:buNone/>
              <a:defRPr sz="24000"/>
            </a:lvl9pPr>
          </a:lstStyle>
          <a:p>
            <a:r>
              <a:t>xx%</a:t>
            </a:r>
          </a:p>
        </p:txBody>
      </p:sp>
      <p:sp>
        <p:nvSpPr>
          <p:cNvPr id="120" name="Google Shape;120;p13"/>
          <p:cNvSpPr txBox="1">
            <a:spLocks noGrp="1"/>
          </p:cNvSpPr>
          <p:nvPr>
            <p:ph type="subTitle" idx="1"/>
          </p:nvPr>
        </p:nvSpPr>
        <p:spPr>
          <a:xfrm>
            <a:off x="2898300" y="3932520"/>
            <a:ext cx="5178600" cy="92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panose="00000500000000000000"/>
              <a:buNone/>
              <a:defRPr sz="5000" b="1">
                <a:solidFill>
                  <a:schemeClr val="accent2"/>
                </a:solidFill>
                <a:latin typeface="Patrick Hand SC" panose="00000500000000000000"/>
                <a:ea typeface="Patrick Hand SC" panose="00000500000000000000"/>
                <a:cs typeface="Patrick Hand SC" panose="00000500000000000000"/>
                <a:sym typeface="Patrick Hand SC" panose="0000050000000000000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3200"/>
              </a:spcBef>
              <a:spcAft>
                <a:spcPts val="3200"/>
              </a:spcAft>
              <a:buSzPts val="1400"/>
              <a:buNone/>
              <a:defRPr/>
            </a:lvl9pPr>
          </a:lstStyle>
          <a:p>
            <a:endParaRPr/>
          </a:p>
        </p:txBody>
      </p:sp>
      <p:sp>
        <p:nvSpPr>
          <p:cNvPr id="121" name="Google Shape;121;p13"/>
          <p:cNvSpPr txBox="1">
            <a:spLocks noGrp="1"/>
          </p:cNvSpPr>
          <p:nvPr>
            <p:ph type="subTitle" idx="3"/>
          </p:nvPr>
        </p:nvSpPr>
        <p:spPr>
          <a:xfrm rot="1593">
            <a:off x="2898300" y="4857143"/>
            <a:ext cx="5178600" cy="10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801">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3"/>
          <p:cNvSpPr txBox="1">
            <a:spLocks noGrp="1"/>
          </p:cNvSpPr>
          <p:nvPr>
            <p:ph type="title" idx="4" hasCustomPrompt="1"/>
          </p:nvPr>
        </p:nvSpPr>
        <p:spPr>
          <a:xfrm>
            <a:off x="11614700" y="3016746"/>
            <a:ext cx="2371800" cy="92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8000"/>
            </a:lvl1pPr>
            <a:lvl2pPr lvl="1" algn="ctr" rtl="0">
              <a:spcBef>
                <a:spcPts val="0"/>
              </a:spcBef>
              <a:spcAft>
                <a:spcPts val="0"/>
              </a:spcAft>
              <a:buSzPts val="12000"/>
              <a:buNone/>
              <a:defRPr sz="24000"/>
            </a:lvl2pPr>
            <a:lvl3pPr lvl="2" algn="ctr" rtl="0">
              <a:spcBef>
                <a:spcPts val="0"/>
              </a:spcBef>
              <a:spcAft>
                <a:spcPts val="0"/>
              </a:spcAft>
              <a:buSzPts val="12000"/>
              <a:buNone/>
              <a:defRPr sz="24000"/>
            </a:lvl3pPr>
            <a:lvl4pPr lvl="3" algn="ctr" rtl="0">
              <a:spcBef>
                <a:spcPts val="0"/>
              </a:spcBef>
              <a:spcAft>
                <a:spcPts val="0"/>
              </a:spcAft>
              <a:buSzPts val="12000"/>
              <a:buNone/>
              <a:defRPr sz="24000"/>
            </a:lvl4pPr>
            <a:lvl5pPr lvl="4" algn="ctr" rtl="0">
              <a:spcBef>
                <a:spcPts val="0"/>
              </a:spcBef>
              <a:spcAft>
                <a:spcPts val="0"/>
              </a:spcAft>
              <a:buSzPts val="12000"/>
              <a:buNone/>
              <a:defRPr sz="24000"/>
            </a:lvl5pPr>
            <a:lvl6pPr lvl="5" algn="ctr" rtl="0">
              <a:spcBef>
                <a:spcPts val="0"/>
              </a:spcBef>
              <a:spcAft>
                <a:spcPts val="0"/>
              </a:spcAft>
              <a:buSzPts val="12000"/>
              <a:buNone/>
              <a:defRPr sz="24000"/>
            </a:lvl6pPr>
            <a:lvl7pPr lvl="6" algn="ctr" rtl="0">
              <a:spcBef>
                <a:spcPts val="0"/>
              </a:spcBef>
              <a:spcAft>
                <a:spcPts val="0"/>
              </a:spcAft>
              <a:buSzPts val="12000"/>
              <a:buNone/>
              <a:defRPr sz="24000"/>
            </a:lvl7pPr>
            <a:lvl8pPr lvl="7" algn="ctr" rtl="0">
              <a:spcBef>
                <a:spcPts val="0"/>
              </a:spcBef>
              <a:spcAft>
                <a:spcPts val="0"/>
              </a:spcAft>
              <a:buSzPts val="12000"/>
              <a:buNone/>
              <a:defRPr sz="24000"/>
            </a:lvl8pPr>
            <a:lvl9pPr lvl="8" algn="ctr" rtl="0">
              <a:spcBef>
                <a:spcPts val="0"/>
              </a:spcBef>
              <a:spcAft>
                <a:spcPts val="0"/>
              </a:spcAft>
              <a:buSzPts val="12000"/>
              <a:buNone/>
              <a:defRPr sz="24000"/>
            </a:lvl9pPr>
          </a:lstStyle>
          <a:p>
            <a:r>
              <a:t>xx%</a:t>
            </a:r>
          </a:p>
        </p:txBody>
      </p:sp>
      <p:sp>
        <p:nvSpPr>
          <p:cNvPr id="123" name="Google Shape;123;p13"/>
          <p:cNvSpPr txBox="1">
            <a:spLocks noGrp="1"/>
          </p:cNvSpPr>
          <p:nvPr>
            <p:ph type="subTitle" idx="5"/>
          </p:nvPr>
        </p:nvSpPr>
        <p:spPr>
          <a:xfrm>
            <a:off x="10211300" y="3940166"/>
            <a:ext cx="5178600" cy="92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panose="00000500000000000000"/>
              <a:buNone/>
              <a:defRPr sz="5000" b="1">
                <a:solidFill>
                  <a:schemeClr val="accent2"/>
                </a:solidFill>
                <a:latin typeface="Patrick Hand SC" panose="00000500000000000000"/>
                <a:ea typeface="Patrick Hand SC" panose="00000500000000000000"/>
                <a:cs typeface="Patrick Hand SC" panose="00000500000000000000"/>
                <a:sym typeface="Patrick Hand SC" panose="0000050000000000000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3200"/>
              </a:spcBef>
              <a:spcAft>
                <a:spcPts val="3200"/>
              </a:spcAft>
              <a:buSzPts val="1400"/>
              <a:buNone/>
              <a:defRPr/>
            </a:lvl9pPr>
          </a:lstStyle>
          <a:p>
            <a:endParaRPr/>
          </a:p>
        </p:txBody>
      </p:sp>
      <p:sp>
        <p:nvSpPr>
          <p:cNvPr id="124" name="Google Shape;124;p13"/>
          <p:cNvSpPr txBox="1">
            <a:spLocks noGrp="1"/>
          </p:cNvSpPr>
          <p:nvPr>
            <p:ph type="subTitle" idx="6"/>
          </p:nvPr>
        </p:nvSpPr>
        <p:spPr>
          <a:xfrm rot="1593">
            <a:off x="10211300" y="4864787"/>
            <a:ext cx="5178600" cy="10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801">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3"/>
          <p:cNvSpPr txBox="1">
            <a:spLocks noGrp="1"/>
          </p:cNvSpPr>
          <p:nvPr>
            <p:ph type="title" idx="7" hasCustomPrompt="1"/>
          </p:nvPr>
        </p:nvSpPr>
        <p:spPr>
          <a:xfrm>
            <a:off x="4539413" y="6053652"/>
            <a:ext cx="2371800" cy="92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8000"/>
            </a:lvl1pPr>
            <a:lvl2pPr lvl="1" algn="ctr" rtl="0">
              <a:spcBef>
                <a:spcPts val="0"/>
              </a:spcBef>
              <a:spcAft>
                <a:spcPts val="0"/>
              </a:spcAft>
              <a:buSzPts val="12000"/>
              <a:buNone/>
              <a:defRPr sz="24000"/>
            </a:lvl2pPr>
            <a:lvl3pPr lvl="2" algn="ctr" rtl="0">
              <a:spcBef>
                <a:spcPts val="0"/>
              </a:spcBef>
              <a:spcAft>
                <a:spcPts val="0"/>
              </a:spcAft>
              <a:buSzPts val="12000"/>
              <a:buNone/>
              <a:defRPr sz="24000"/>
            </a:lvl3pPr>
            <a:lvl4pPr lvl="3" algn="ctr" rtl="0">
              <a:spcBef>
                <a:spcPts val="0"/>
              </a:spcBef>
              <a:spcAft>
                <a:spcPts val="0"/>
              </a:spcAft>
              <a:buSzPts val="12000"/>
              <a:buNone/>
              <a:defRPr sz="24000"/>
            </a:lvl4pPr>
            <a:lvl5pPr lvl="4" algn="ctr" rtl="0">
              <a:spcBef>
                <a:spcPts val="0"/>
              </a:spcBef>
              <a:spcAft>
                <a:spcPts val="0"/>
              </a:spcAft>
              <a:buSzPts val="12000"/>
              <a:buNone/>
              <a:defRPr sz="24000"/>
            </a:lvl5pPr>
            <a:lvl6pPr lvl="5" algn="ctr" rtl="0">
              <a:spcBef>
                <a:spcPts val="0"/>
              </a:spcBef>
              <a:spcAft>
                <a:spcPts val="0"/>
              </a:spcAft>
              <a:buSzPts val="12000"/>
              <a:buNone/>
              <a:defRPr sz="24000"/>
            </a:lvl6pPr>
            <a:lvl7pPr lvl="6" algn="ctr" rtl="0">
              <a:spcBef>
                <a:spcPts val="0"/>
              </a:spcBef>
              <a:spcAft>
                <a:spcPts val="0"/>
              </a:spcAft>
              <a:buSzPts val="12000"/>
              <a:buNone/>
              <a:defRPr sz="24000"/>
            </a:lvl7pPr>
            <a:lvl8pPr lvl="7" algn="ctr" rtl="0">
              <a:spcBef>
                <a:spcPts val="0"/>
              </a:spcBef>
              <a:spcAft>
                <a:spcPts val="0"/>
              </a:spcAft>
              <a:buSzPts val="12000"/>
              <a:buNone/>
              <a:defRPr sz="24000"/>
            </a:lvl8pPr>
            <a:lvl9pPr lvl="8" algn="ctr" rtl="0">
              <a:spcBef>
                <a:spcPts val="0"/>
              </a:spcBef>
              <a:spcAft>
                <a:spcPts val="0"/>
              </a:spcAft>
              <a:buSzPts val="12000"/>
              <a:buNone/>
              <a:defRPr sz="24000"/>
            </a:lvl9pPr>
          </a:lstStyle>
          <a:p>
            <a:r>
              <a:t>xx%</a:t>
            </a:r>
          </a:p>
        </p:txBody>
      </p:sp>
      <p:sp>
        <p:nvSpPr>
          <p:cNvPr id="126" name="Google Shape;126;p13"/>
          <p:cNvSpPr txBox="1">
            <a:spLocks noGrp="1"/>
          </p:cNvSpPr>
          <p:nvPr>
            <p:ph type="subTitle" idx="8"/>
          </p:nvPr>
        </p:nvSpPr>
        <p:spPr>
          <a:xfrm>
            <a:off x="3136013" y="6977075"/>
            <a:ext cx="5178600" cy="92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panose="00000500000000000000"/>
              <a:buNone/>
              <a:defRPr sz="5000" b="1">
                <a:solidFill>
                  <a:schemeClr val="accent2"/>
                </a:solidFill>
                <a:latin typeface="Patrick Hand SC" panose="00000500000000000000"/>
                <a:ea typeface="Patrick Hand SC" panose="00000500000000000000"/>
                <a:cs typeface="Patrick Hand SC" panose="00000500000000000000"/>
                <a:sym typeface="Patrick Hand SC" panose="0000050000000000000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3200"/>
              </a:spcBef>
              <a:spcAft>
                <a:spcPts val="3200"/>
              </a:spcAft>
              <a:buSzPts val="1400"/>
              <a:buNone/>
              <a:defRPr/>
            </a:lvl9pPr>
          </a:lstStyle>
          <a:p>
            <a:endParaRPr/>
          </a:p>
        </p:txBody>
      </p:sp>
      <p:sp>
        <p:nvSpPr>
          <p:cNvPr id="127" name="Google Shape;127;p13"/>
          <p:cNvSpPr txBox="1">
            <a:spLocks noGrp="1"/>
          </p:cNvSpPr>
          <p:nvPr>
            <p:ph type="subTitle" idx="9"/>
          </p:nvPr>
        </p:nvSpPr>
        <p:spPr>
          <a:xfrm rot="1593">
            <a:off x="3136013" y="7901694"/>
            <a:ext cx="5178600" cy="10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801">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title" idx="13" hasCustomPrompt="1"/>
          </p:nvPr>
        </p:nvSpPr>
        <p:spPr>
          <a:xfrm>
            <a:off x="11376812" y="6053652"/>
            <a:ext cx="2371800" cy="92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8000"/>
            </a:lvl1pPr>
            <a:lvl2pPr lvl="1" algn="ctr" rtl="0">
              <a:spcBef>
                <a:spcPts val="0"/>
              </a:spcBef>
              <a:spcAft>
                <a:spcPts val="0"/>
              </a:spcAft>
              <a:buSzPts val="12000"/>
              <a:buNone/>
              <a:defRPr sz="24000"/>
            </a:lvl2pPr>
            <a:lvl3pPr lvl="2" algn="ctr" rtl="0">
              <a:spcBef>
                <a:spcPts val="0"/>
              </a:spcBef>
              <a:spcAft>
                <a:spcPts val="0"/>
              </a:spcAft>
              <a:buSzPts val="12000"/>
              <a:buNone/>
              <a:defRPr sz="24000"/>
            </a:lvl3pPr>
            <a:lvl4pPr lvl="3" algn="ctr" rtl="0">
              <a:spcBef>
                <a:spcPts val="0"/>
              </a:spcBef>
              <a:spcAft>
                <a:spcPts val="0"/>
              </a:spcAft>
              <a:buSzPts val="12000"/>
              <a:buNone/>
              <a:defRPr sz="24000"/>
            </a:lvl4pPr>
            <a:lvl5pPr lvl="4" algn="ctr" rtl="0">
              <a:spcBef>
                <a:spcPts val="0"/>
              </a:spcBef>
              <a:spcAft>
                <a:spcPts val="0"/>
              </a:spcAft>
              <a:buSzPts val="12000"/>
              <a:buNone/>
              <a:defRPr sz="24000"/>
            </a:lvl5pPr>
            <a:lvl6pPr lvl="5" algn="ctr" rtl="0">
              <a:spcBef>
                <a:spcPts val="0"/>
              </a:spcBef>
              <a:spcAft>
                <a:spcPts val="0"/>
              </a:spcAft>
              <a:buSzPts val="12000"/>
              <a:buNone/>
              <a:defRPr sz="24000"/>
            </a:lvl6pPr>
            <a:lvl7pPr lvl="6" algn="ctr" rtl="0">
              <a:spcBef>
                <a:spcPts val="0"/>
              </a:spcBef>
              <a:spcAft>
                <a:spcPts val="0"/>
              </a:spcAft>
              <a:buSzPts val="12000"/>
              <a:buNone/>
              <a:defRPr sz="24000"/>
            </a:lvl7pPr>
            <a:lvl8pPr lvl="7" algn="ctr" rtl="0">
              <a:spcBef>
                <a:spcPts val="0"/>
              </a:spcBef>
              <a:spcAft>
                <a:spcPts val="0"/>
              </a:spcAft>
              <a:buSzPts val="12000"/>
              <a:buNone/>
              <a:defRPr sz="24000"/>
            </a:lvl8pPr>
            <a:lvl9pPr lvl="8" algn="ctr" rtl="0">
              <a:spcBef>
                <a:spcPts val="0"/>
              </a:spcBef>
              <a:spcAft>
                <a:spcPts val="0"/>
              </a:spcAft>
              <a:buSzPts val="12000"/>
              <a:buNone/>
              <a:defRPr sz="24000"/>
            </a:lvl9pPr>
          </a:lstStyle>
          <a:p>
            <a:r>
              <a:t>xx%</a:t>
            </a:r>
          </a:p>
        </p:txBody>
      </p:sp>
      <p:sp>
        <p:nvSpPr>
          <p:cNvPr id="129" name="Google Shape;129;p13"/>
          <p:cNvSpPr txBox="1">
            <a:spLocks noGrp="1"/>
          </p:cNvSpPr>
          <p:nvPr>
            <p:ph type="subTitle" idx="14"/>
          </p:nvPr>
        </p:nvSpPr>
        <p:spPr>
          <a:xfrm>
            <a:off x="9973412" y="6977075"/>
            <a:ext cx="5178600" cy="92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panose="00000500000000000000"/>
              <a:buNone/>
              <a:defRPr sz="5000" b="1">
                <a:solidFill>
                  <a:schemeClr val="accent2"/>
                </a:solidFill>
                <a:latin typeface="Patrick Hand SC" panose="00000500000000000000"/>
                <a:ea typeface="Patrick Hand SC" panose="00000500000000000000"/>
                <a:cs typeface="Patrick Hand SC" panose="00000500000000000000"/>
                <a:sym typeface="Patrick Hand SC" panose="0000050000000000000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3200"/>
              </a:spcBef>
              <a:spcAft>
                <a:spcPts val="3200"/>
              </a:spcAft>
              <a:buSzPts val="1400"/>
              <a:buNone/>
              <a:defRPr/>
            </a:lvl9pPr>
          </a:lstStyle>
          <a:p>
            <a:endParaRPr/>
          </a:p>
        </p:txBody>
      </p:sp>
      <p:sp>
        <p:nvSpPr>
          <p:cNvPr id="130" name="Google Shape;130;p13"/>
          <p:cNvSpPr txBox="1">
            <a:spLocks noGrp="1"/>
          </p:cNvSpPr>
          <p:nvPr>
            <p:ph type="subTitle" idx="15"/>
          </p:nvPr>
        </p:nvSpPr>
        <p:spPr>
          <a:xfrm rot="1593">
            <a:off x="9973412" y="7901694"/>
            <a:ext cx="5178600" cy="10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801">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13319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1"/>
        <p:cNvGrpSpPr/>
        <p:nvPr/>
      </p:nvGrpSpPr>
      <p:grpSpPr>
        <a:xfrm>
          <a:off x="0" y="0"/>
          <a:ext cx="0" cy="0"/>
          <a:chOff x="0" y="0"/>
          <a:chExt cx="0" cy="0"/>
        </a:xfrm>
      </p:grpSpPr>
      <p:sp>
        <p:nvSpPr>
          <p:cNvPr id="132" name="Google Shape;132;p14"/>
          <p:cNvSpPr/>
          <p:nvPr/>
        </p:nvSpPr>
        <p:spPr>
          <a:xfrm>
            <a:off x="-2574054" y="-976099"/>
            <a:ext cx="21436716" cy="12770408"/>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33" name="Google Shape;133;p14"/>
          <p:cNvSpPr/>
          <p:nvPr/>
        </p:nvSpPr>
        <p:spPr>
          <a:xfrm>
            <a:off x="-152400" y="-18900"/>
            <a:ext cx="9208200" cy="10324800"/>
          </a:xfrm>
          <a:prstGeom prst="rect">
            <a:avLst/>
          </a:prstGeom>
          <a:solidFill>
            <a:srgbClr val="FFCC00">
              <a:alpha val="214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134" name="Google Shape;134;p14"/>
          <p:cNvGrpSpPr/>
          <p:nvPr/>
        </p:nvGrpSpPr>
        <p:grpSpPr>
          <a:xfrm>
            <a:off x="1082396" y="511535"/>
            <a:ext cx="16123232" cy="10559310"/>
            <a:chOff x="739350" y="228775"/>
            <a:chExt cx="7693850" cy="5038800"/>
          </a:xfrm>
        </p:grpSpPr>
        <p:sp>
          <p:nvSpPr>
            <p:cNvPr id="135" name="Google Shape;135;p14"/>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6" name="Google Shape;136;p14"/>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137" name="Google Shape;137;p14"/>
          <p:cNvSpPr txBox="1">
            <a:spLocks noGrp="1"/>
          </p:cNvSpPr>
          <p:nvPr>
            <p:ph type="title"/>
          </p:nvPr>
        </p:nvSpPr>
        <p:spPr>
          <a:xfrm>
            <a:off x="3467100" y="1106351"/>
            <a:ext cx="11353800" cy="148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sz="86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6745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38"/>
        <p:cNvGrpSpPr/>
        <p:nvPr/>
      </p:nvGrpSpPr>
      <p:grpSpPr>
        <a:xfrm>
          <a:off x="0" y="0"/>
          <a:ext cx="0" cy="0"/>
          <a:chOff x="0" y="0"/>
          <a:chExt cx="0" cy="0"/>
        </a:xfrm>
      </p:grpSpPr>
      <p:sp>
        <p:nvSpPr>
          <p:cNvPr id="139" name="Google Shape;139;p15"/>
          <p:cNvSpPr/>
          <p:nvPr/>
        </p:nvSpPr>
        <p:spPr>
          <a:xfrm>
            <a:off x="-2574054" y="-976099"/>
            <a:ext cx="21436716" cy="12770408"/>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0" name="Google Shape;140;p15"/>
          <p:cNvSpPr/>
          <p:nvPr/>
        </p:nvSpPr>
        <p:spPr>
          <a:xfrm>
            <a:off x="9079800" y="-18900"/>
            <a:ext cx="9208200" cy="10324800"/>
          </a:xfrm>
          <a:prstGeom prst="rect">
            <a:avLst/>
          </a:prstGeom>
          <a:solidFill>
            <a:srgbClr val="FFCC00">
              <a:alpha val="214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141" name="Google Shape;141;p15"/>
          <p:cNvGrpSpPr/>
          <p:nvPr/>
        </p:nvGrpSpPr>
        <p:grpSpPr>
          <a:xfrm>
            <a:off x="1082396" y="511535"/>
            <a:ext cx="16123232" cy="10559310"/>
            <a:chOff x="739350" y="228775"/>
            <a:chExt cx="7693850" cy="5038800"/>
          </a:xfrm>
        </p:grpSpPr>
        <p:sp>
          <p:nvSpPr>
            <p:cNvPr id="142" name="Google Shape;142;p15"/>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3" name="Google Shape;143;p15"/>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144" name="Google Shape;144;p15"/>
          <p:cNvSpPr txBox="1">
            <a:spLocks noGrp="1"/>
          </p:cNvSpPr>
          <p:nvPr>
            <p:ph type="title"/>
          </p:nvPr>
        </p:nvSpPr>
        <p:spPr>
          <a:xfrm>
            <a:off x="3468588" y="1106351"/>
            <a:ext cx="11353800" cy="148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sz="86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55074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45"/>
        <p:cNvGrpSpPr/>
        <p:nvPr/>
      </p:nvGrpSpPr>
      <p:grpSpPr>
        <a:xfrm>
          <a:off x="0" y="0"/>
          <a:ext cx="0" cy="0"/>
          <a:chOff x="0" y="0"/>
          <a:chExt cx="0" cy="0"/>
        </a:xfrm>
      </p:grpSpPr>
      <p:sp>
        <p:nvSpPr>
          <p:cNvPr id="146" name="Google Shape;146;p16"/>
          <p:cNvSpPr/>
          <p:nvPr/>
        </p:nvSpPr>
        <p:spPr>
          <a:xfrm>
            <a:off x="-25050" y="-18900"/>
            <a:ext cx="9090600" cy="10324800"/>
          </a:xfrm>
          <a:prstGeom prst="rect">
            <a:avLst/>
          </a:prstGeom>
          <a:solidFill>
            <a:srgbClr val="FFCC00">
              <a:alpha val="214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7" name="Google Shape;147;p16"/>
          <p:cNvSpPr/>
          <p:nvPr/>
        </p:nvSpPr>
        <p:spPr>
          <a:xfrm>
            <a:off x="-2574054" y="-976099"/>
            <a:ext cx="21436716" cy="12770408"/>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148" name="Google Shape;148;p16"/>
          <p:cNvGrpSpPr/>
          <p:nvPr/>
        </p:nvGrpSpPr>
        <p:grpSpPr>
          <a:xfrm>
            <a:off x="1082396" y="511535"/>
            <a:ext cx="16123232" cy="10559310"/>
            <a:chOff x="739350" y="228775"/>
            <a:chExt cx="7693850" cy="5038800"/>
          </a:xfrm>
        </p:grpSpPr>
        <p:sp>
          <p:nvSpPr>
            <p:cNvPr id="149" name="Google Shape;149;p16"/>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50" name="Google Shape;150;p16"/>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151" name="Google Shape;151;p16"/>
          <p:cNvSpPr txBox="1">
            <a:spLocks noGrp="1"/>
          </p:cNvSpPr>
          <p:nvPr>
            <p:ph type="title"/>
          </p:nvPr>
        </p:nvSpPr>
        <p:spPr>
          <a:xfrm>
            <a:off x="3468588" y="1106351"/>
            <a:ext cx="11353800" cy="148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86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23655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69"/>
        <p:cNvGrpSpPr/>
        <p:nvPr/>
      </p:nvGrpSpPr>
      <p:grpSpPr>
        <a:xfrm>
          <a:off x="0" y="0"/>
          <a:ext cx="0" cy="0"/>
          <a:chOff x="0" y="0"/>
          <a:chExt cx="0" cy="0"/>
        </a:xfrm>
      </p:grpSpPr>
      <p:sp>
        <p:nvSpPr>
          <p:cNvPr id="170" name="Google Shape;170;p18"/>
          <p:cNvSpPr/>
          <p:nvPr/>
        </p:nvSpPr>
        <p:spPr>
          <a:xfrm>
            <a:off x="-2574054" y="-976099"/>
            <a:ext cx="21436716" cy="12770408"/>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71" name="Google Shape;171;p18"/>
          <p:cNvSpPr/>
          <p:nvPr/>
        </p:nvSpPr>
        <p:spPr>
          <a:xfrm flipH="1">
            <a:off x="8793600" y="7150"/>
            <a:ext cx="9494400" cy="10287000"/>
          </a:xfrm>
          <a:prstGeom prst="rtTriangle">
            <a:avLst/>
          </a:prstGeom>
          <a:solidFill>
            <a:srgbClr val="FFCC00">
              <a:alpha val="214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172" name="Google Shape;172;p18"/>
          <p:cNvGrpSpPr/>
          <p:nvPr/>
        </p:nvGrpSpPr>
        <p:grpSpPr>
          <a:xfrm>
            <a:off x="7871080" y="-1483158"/>
            <a:ext cx="10698812" cy="8688212"/>
            <a:chOff x="1430435" y="706208"/>
            <a:chExt cx="7147790" cy="5804524"/>
          </a:xfrm>
        </p:grpSpPr>
        <p:sp>
          <p:nvSpPr>
            <p:cNvPr id="173" name="Google Shape;173;p1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74" name="Google Shape;174;p1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75" name="Google Shape;175;p1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176" name="Google Shape;176;p18"/>
          <p:cNvGrpSpPr/>
          <p:nvPr/>
        </p:nvGrpSpPr>
        <p:grpSpPr>
          <a:xfrm flipH="1">
            <a:off x="-720472" y="2936443"/>
            <a:ext cx="10698812" cy="8688212"/>
            <a:chOff x="1430435" y="706208"/>
            <a:chExt cx="7147790" cy="5804524"/>
          </a:xfrm>
        </p:grpSpPr>
        <p:sp>
          <p:nvSpPr>
            <p:cNvPr id="177" name="Google Shape;177;p1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78" name="Google Shape;178;p1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79" name="Google Shape;179;p1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180" name="Google Shape;180;p18"/>
          <p:cNvGrpSpPr/>
          <p:nvPr/>
        </p:nvGrpSpPr>
        <p:grpSpPr>
          <a:xfrm>
            <a:off x="1172104" y="1689200"/>
            <a:ext cx="15943799" cy="6922908"/>
            <a:chOff x="586051" y="844600"/>
            <a:chExt cx="7971899" cy="3461454"/>
          </a:xfrm>
        </p:grpSpPr>
        <p:sp>
          <p:nvSpPr>
            <p:cNvPr id="181" name="Google Shape;181;p18"/>
            <p:cNvSpPr/>
            <p:nvPr/>
          </p:nvSpPr>
          <p:spPr>
            <a:xfrm rot="5400000">
              <a:off x="4929150" y="663700"/>
              <a:ext cx="3447900" cy="3809700"/>
            </a:xfrm>
            <a:prstGeom prst="round2SameRect">
              <a:avLst>
                <a:gd name="adj1" fmla="val 3886"/>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2" name="Google Shape;182;p18"/>
            <p:cNvSpPr/>
            <p:nvPr/>
          </p:nvSpPr>
          <p:spPr>
            <a:xfrm rot="-9631">
              <a:off x="603527" y="852182"/>
              <a:ext cx="5193881" cy="3446685"/>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183" name="Google Shape;183;p18"/>
          <p:cNvSpPr txBox="1">
            <a:spLocks noGrp="1"/>
          </p:cNvSpPr>
          <p:nvPr>
            <p:ph type="title"/>
          </p:nvPr>
        </p:nvSpPr>
        <p:spPr>
          <a:xfrm flipH="1">
            <a:off x="2052200" y="3799526"/>
            <a:ext cx="11116800" cy="1681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600"/>
              <a:buNone/>
              <a:defRPr sz="10001">
                <a:solidFill>
                  <a:schemeClr val="dk2"/>
                </a:solidFill>
              </a:defRPr>
            </a:lvl1pPr>
            <a:lvl2pPr lvl="1" algn="ctr" rtl="0">
              <a:spcBef>
                <a:spcPts val="0"/>
              </a:spcBef>
              <a:spcAft>
                <a:spcPts val="0"/>
              </a:spcAft>
              <a:buSzPts val="3600"/>
              <a:buNone/>
              <a:defRPr sz="7200"/>
            </a:lvl2pPr>
            <a:lvl3pPr lvl="2" algn="ctr" rtl="0">
              <a:spcBef>
                <a:spcPts val="0"/>
              </a:spcBef>
              <a:spcAft>
                <a:spcPts val="0"/>
              </a:spcAft>
              <a:buSzPts val="3600"/>
              <a:buNone/>
              <a:defRPr sz="7200"/>
            </a:lvl3pPr>
            <a:lvl4pPr lvl="3" algn="ctr" rtl="0">
              <a:spcBef>
                <a:spcPts val="0"/>
              </a:spcBef>
              <a:spcAft>
                <a:spcPts val="0"/>
              </a:spcAft>
              <a:buSzPts val="3600"/>
              <a:buNone/>
              <a:defRPr sz="7200"/>
            </a:lvl4pPr>
            <a:lvl5pPr lvl="4" algn="ctr" rtl="0">
              <a:spcBef>
                <a:spcPts val="0"/>
              </a:spcBef>
              <a:spcAft>
                <a:spcPts val="0"/>
              </a:spcAft>
              <a:buSzPts val="3600"/>
              <a:buNone/>
              <a:defRPr sz="7200"/>
            </a:lvl5pPr>
            <a:lvl6pPr lvl="5" algn="ctr" rtl="0">
              <a:spcBef>
                <a:spcPts val="0"/>
              </a:spcBef>
              <a:spcAft>
                <a:spcPts val="0"/>
              </a:spcAft>
              <a:buSzPts val="3600"/>
              <a:buNone/>
              <a:defRPr sz="7200"/>
            </a:lvl6pPr>
            <a:lvl7pPr lvl="6" algn="ctr" rtl="0">
              <a:spcBef>
                <a:spcPts val="0"/>
              </a:spcBef>
              <a:spcAft>
                <a:spcPts val="0"/>
              </a:spcAft>
              <a:buSzPts val="3600"/>
              <a:buNone/>
              <a:defRPr sz="7200"/>
            </a:lvl7pPr>
            <a:lvl8pPr lvl="7" algn="ctr" rtl="0">
              <a:spcBef>
                <a:spcPts val="0"/>
              </a:spcBef>
              <a:spcAft>
                <a:spcPts val="0"/>
              </a:spcAft>
              <a:buSzPts val="3600"/>
              <a:buNone/>
              <a:defRPr sz="7200"/>
            </a:lvl8pPr>
            <a:lvl9pPr lvl="8" algn="ctr" rtl="0">
              <a:spcBef>
                <a:spcPts val="0"/>
              </a:spcBef>
              <a:spcAft>
                <a:spcPts val="0"/>
              </a:spcAft>
              <a:buSzPts val="3600"/>
              <a:buNone/>
              <a:defRPr sz="7200"/>
            </a:lvl9pPr>
          </a:lstStyle>
          <a:p>
            <a:endParaRPr/>
          </a:p>
        </p:txBody>
      </p:sp>
      <p:sp>
        <p:nvSpPr>
          <p:cNvPr id="184" name="Google Shape;184;p18"/>
          <p:cNvSpPr txBox="1">
            <a:spLocks noGrp="1"/>
          </p:cNvSpPr>
          <p:nvPr>
            <p:ph type="title" idx="2" hasCustomPrompt="1"/>
          </p:nvPr>
        </p:nvSpPr>
        <p:spPr>
          <a:xfrm flipH="1">
            <a:off x="13210601" y="3909900"/>
            <a:ext cx="3330000" cy="22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12800"/>
            </a:lvl1pPr>
            <a:lvl2pPr lvl="1" algn="ctr" rtl="0">
              <a:spcBef>
                <a:spcPts val="0"/>
              </a:spcBef>
              <a:spcAft>
                <a:spcPts val="0"/>
              </a:spcAft>
              <a:buSzPts val="5000"/>
              <a:buNone/>
              <a:defRPr sz="10001"/>
            </a:lvl2pPr>
            <a:lvl3pPr lvl="2" algn="ctr" rtl="0">
              <a:spcBef>
                <a:spcPts val="0"/>
              </a:spcBef>
              <a:spcAft>
                <a:spcPts val="0"/>
              </a:spcAft>
              <a:buSzPts val="5000"/>
              <a:buNone/>
              <a:defRPr sz="10001"/>
            </a:lvl3pPr>
            <a:lvl4pPr lvl="3" algn="ctr" rtl="0">
              <a:spcBef>
                <a:spcPts val="0"/>
              </a:spcBef>
              <a:spcAft>
                <a:spcPts val="0"/>
              </a:spcAft>
              <a:buSzPts val="5000"/>
              <a:buNone/>
              <a:defRPr sz="10001"/>
            </a:lvl4pPr>
            <a:lvl5pPr lvl="4" algn="ctr" rtl="0">
              <a:spcBef>
                <a:spcPts val="0"/>
              </a:spcBef>
              <a:spcAft>
                <a:spcPts val="0"/>
              </a:spcAft>
              <a:buSzPts val="5000"/>
              <a:buNone/>
              <a:defRPr sz="10001"/>
            </a:lvl5pPr>
            <a:lvl6pPr lvl="5" algn="ctr" rtl="0">
              <a:spcBef>
                <a:spcPts val="0"/>
              </a:spcBef>
              <a:spcAft>
                <a:spcPts val="0"/>
              </a:spcAft>
              <a:buSzPts val="5000"/>
              <a:buNone/>
              <a:defRPr sz="10001"/>
            </a:lvl6pPr>
            <a:lvl7pPr lvl="6" algn="ctr" rtl="0">
              <a:spcBef>
                <a:spcPts val="0"/>
              </a:spcBef>
              <a:spcAft>
                <a:spcPts val="0"/>
              </a:spcAft>
              <a:buSzPts val="5000"/>
              <a:buNone/>
              <a:defRPr sz="10001"/>
            </a:lvl7pPr>
            <a:lvl8pPr lvl="7" algn="ctr" rtl="0">
              <a:spcBef>
                <a:spcPts val="0"/>
              </a:spcBef>
              <a:spcAft>
                <a:spcPts val="0"/>
              </a:spcAft>
              <a:buSzPts val="5000"/>
              <a:buNone/>
              <a:defRPr sz="10001"/>
            </a:lvl8pPr>
            <a:lvl9pPr lvl="8" algn="ctr" rtl="0">
              <a:spcBef>
                <a:spcPts val="0"/>
              </a:spcBef>
              <a:spcAft>
                <a:spcPts val="0"/>
              </a:spcAft>
              <a:buSzPts val="5000"/>
              <a:buNone/>
              <a:defRPr sz="10001"/>
            </a:lvl9pPr>
          </a:lstStyle>
          <a:p>
            <a:r>
              <a:t>xx%</a:t>
            </a:r>
          </a:p>
        </p:txBody>
      </p:sp>
      <p:sp>
        <p:nvSpPr>
          <p:cNvPr id="185" name="Google Shape;185;p18"/>
          <p:cNvSpPr txBox="1">
            <a:spLocks noGrp="1"/>
          </p:cNvSpPr>
          <p:nvPr>
            <p:ph type="subTitle" idx="1"/>
          </p:nvPr>
        </p:nvSpPr>
        <p:spPr>
          <a:xfrm rot="-1159" flipH="1">
            <a:off x="2052200" y="5483276"/>
            <a:ext cx="10678800" cy="70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3200">
                <a:solidFill>
                  <a:schemeClr val="accent5"/>
                </a:solidFill>
              </a:defRPr>
            </a:lvl1pPr>
            <a:lvl2pPr lvl="1" algn="ctr" rtl="0">
              <a:lnSpc>
                <a:spcPct val="100000"/>
              </a:lnSpc>
              <a:spcBef>
                <a:spcPts val="0"/>
              </a:spcBef>
              <a:spcAft>
                <a:spcPts val="0"/>
              </a:spcAft>
              <a:buSzPts val="2800"/>
              <a:buNone/>
              <a:defRPr sz="5600"/>
            </a:lvl2pPr>
            <a:lvl3pPr lvl="2" algn="ctr" rtl="0">
              <a:lnSpc>
                <a:spcPct val="100000"/>
              </a:lnSpc>
              <a:spcBef>
                <a:spcPts val="0"/>
              </a:spcBef>
              <a:spcAft>
                <a:spcPts val="0"/>
              </a:spcAft>
              <a:buSzPts val="2800"/>
              <a:buNone/>
              <a:defRPr sz="5600"/>
            </a:lvl3pPr>
            <a:lvl4pPr lvl="3" algn="ctr" rtl="0">
              <a:lnSpc>
                <a:spcPct val="100000"/>
              </a:lnSpc>
              <a:spcBef>
                <a:spcPts val="0"/>
              </a:spcBef>
              <a:spcAft>
                <a:spcPts val="0"/>
              </a:spcAft>
              <a:buSzPts val="2800"/>
              <a:buNone/>
              <a:defRPr sz="5600"/>
            </a:lvl4pPr>
            <a:lvl5pPr lvl="4" algn="ctr" rtl="0">
              <a:lnSpc>
                <a:spcPct val="100000"/>
              </a:lnSpc>
              <a:spcBef>
                <a:spcPts val="0"/>
              </a:spcBef>
              <a:spcAft>
                <a:spcPts val="0"/>
              </a:spcAft>
              <a:buSzPts val="2800"/>
              <a:buNone/>
              <a:defRPr sz="5600"/>
            </a:lvl5pPr>
            <a:lvl6pPr lvl="5" algn="ctr" rtl="0">
              <a:lnSpc>
                <a:spcPct val="100000"/>
              </a:lnSpc>
              <a:spcBef>
                <a:spcPts val="0"/>
              </a:spcBef>
              <a:spcAft>
                <a:spcPts val="0"/>
              </a:spcAft>
              <a:buSzPts val="2800"/>
              <a:buNone/>
              <a:defRPr sz="5600"/>
            </a:lvl6pPr>
            <a:lvl7pPr lvl="6" algn="ctr" rtl="0">
              <a:lnSpc>
                <a:spcPct val="100000"/>
              </a:lnSpc>
              <a:spcBef>
                <a:spcPts val="0"/>
              </a:spcBef>
              <a:spcAft>
                <a:spcPts val="0"/>
              </a:spcAft>
              <a:buSzPts val="2800"/>
              <a:buNone/>
              <a:defRPr sz="5600"/>
            </a:lvl7pPr>
            <a:lvl8pPr lvl="7" algn="ctr" rtl="0">
              <a:lnSpc>
                <a:spcPct val="100000"/>
              </a:lnSpc>
              <a:spcBef>
                <a:spcPts val="0"/>
              </a:spcBef>
              <a:spcAft>
                <a:spcPts val="0"/>
              </a:spcAft>
              <a:buSzPts val="2800"/>
              <a:buNone/>
              <a:defRPr sz="5600"/>
            </a:lvl8pPr>
            <a:lvl9pPr lvl="8" algn="ctr" rtl="0">
              <a:lnSpc>
                <a:spcPct val="100000"/>
              </a:lnSpc>
              <a:spcBef>
                <a:spcPts val="0"/>
              </a:spcBef>
              <a:spcAft>
                <a:spcPts val="0"/>
              </a:spcAft>
              <a:buSzPts val="2800"/>
              <a:buNone/>
              <a:defRPr sz="5600"/>
            </a:lvl9pPr>
          </a:lstStyle>
          <a:p>
            <a:endParaRPr/>
          </a:p>
        </p:txBody>
      </p:sp>
    </p:spTree>
    <p:extLst>
      <p:ext uri="{BB962C8B-B14F-4D97-AF65-F5344CB8AC3E}">
        <p14:creationId xmlns:p14="http://schemas.microsoft.com/office/powerpoint/2010/main" val="4284281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86"/>
        <p:cNvGrpSpPr/>
        <p:nvPr/>
      </p:nvGrpSpPr>
      <p:grpSpPr>
        <a:xfrm>
          <a:off x="0" y="0"/>
          <a:ext cx="0" cy="0"/>
          <a:chOff x="0" y="0"/>
          <a:chExt cx="0" cy="0"/>
        </a:xfrm>
      </p:grpSpPr>
      <p:sp>
        <p:nvSpPr>
          <p:cNvPr id="187" name="Google Shape;187;p19"/>
          <p:cNvSpPr/>
          <p:nvPr/>
        </p:nvSpPr>
        <p:spPr>
          <a:xfrm>
            <a:off x="0" y="0"/>
            <a:ext cx="9494400" cy="10287000"/>
          </a:xfrm>
          <a:prstGeom prst="rtTriangle">
            <a:avLst/>
          </a:prstGeom>
          <a:solidFill>
            <a:srgbClr val="FFCC00">
              <a:alpha val="214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88" name="Google Shape;188;p19"/>
          <p:cNvSpPr/>
          <p:nvPr/>
        </p:nvSpPr>
        <p:spPr>
          <a:xfrm>
            <a:off x="-2574054" y="-976099"/>
            <a:ext cx="21436716" cy="12770408"/>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189" name="Google Shape;189;p19"/>
          <p:cNvGrpSpPr/>
          <p:nvPr/>
        </p:nvGrpSpPr>
        <p:grpSpPr>
          <a:xfrm>
            <a:off x="1082396" y="511535"/>
            <a:ext cx="16123232" cy="10559310"/>
            <a:chOff x="739350" y="228775"/>
            <a:chExt cx="7693850" cy="5038800"/>
          </a:xfrm>
        </p:grpSpPr>
        <p:sp>
          <p:nvSpPr>
            <p:cNvPr id="190" name="Google Shape;190;p19"/>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91" name="Google Shape;191;p19"/>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192" name="Google Shape;192;p19"/>
          <p:cNvSpPr txBox="1">
            <a:spLocks noGrp="1"/>
          </p:cNvSpPr>
          <p:nvPr>
            <p:ph type="title"/>
          </p:nvPr>
        </p:nvSpPr>
        <p:spPr>
          <a:xfrm>
            <a:off x="3463529" y="1106351"/>
            <a:ext cx="11353800" cy="148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sz="86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3" name="Google Shape;193;p19"/>
          <p:cNvSpPr txBox="1">
            <a:spLocks noGrp="1"/>
          </p:cNvSpPr>
          <p:nvPr>
            <p:ph type="subTitle" idx="1"/>
          </p:nvPr>
        </p:nvSpPr>
        <p:spPr>
          <a:xfrm>
            <a:off x="3004350" y="5516950"/>
            <a:ext cx="5530800" cy="3390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32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3200"/>
              </a:spcBef>
              <a:spcAft>
                <a:spcPts val="3200"/>
              </a:spcAft>
              <a:buSzPts val="1400"/>
              <a:buNone/>
              <a:defRPr/>
            </a:lvl9pPr>
          </a:lstStyle>
          <a:p>
            <a:endParaRPr/>
          </a:p>
        </p:txBody>
      </p:sp>
      <p:sp>
        <p:nvSpPr>
          <p:cNvPr id="194" name="Google Shape;194;p19"/>
          <p:cNvSpPr txBox="1">
            <a:spLocks noGrp="1"/>
          </p:cNvSpPr>
          <p:nvPr>
            <p:ph type="subTitle" idx="2"/>
          </p:nvPr>
        </p:nvSpPr>
        <p:spPr>
          <a:xfrm>
            <a:off x="9143306" y="4171176"/>
            <a:ext cx="7030200" cy="688200"/>
          </a:xfrm>
          <a:prstGeom prst="rect">
            <a:avLst/>
          </a:prstGeom>
        </p:spPr>
        <p:txBody>
          <a:bodyPr spcFirstLastPara="1" wrap="square" lIns="91425" tIns="91425" rIns="91425" bIns="91425" anchor="ctr" anchorCtr="0">
            <a:noAutofit/>
          </a:bodyPr>
          <a:lstStyle>
            <a:lvl1pPr lvl="0" algn="r">
              <a:spcBef>
                <a:spcPts val="0"/>
              </a:spcBef>
              <a:spcAft>
                <a:spcPts val="0"/>
              </a:spcAft>
              <a:buSzPts val="1800"/>
              <a:buNone/>
              <a:defRPr sz="5000" b="1">
                <a:solidFill>
                  <a:schemeClr val="dk2"/>
                </a:solidFill>
                <a:latin typeface="Patrick Hand SC" panose="00000500000000000000"/>
                <a:ea typeface="Patrick Hand SC" panose="00000500000000000000"/>
                <a:cs typeface="Patrick Hand SC" panose="00000500000000000000"/>
                <a:sym typeface="Patrick Hand SC" panose="0000050000000000000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3200"/>
              </a:spcBef>
              <a:spcAft>
                <a:spcPts val="3200"/>
              </a:spcAft>
              <a:buSzPts val="1400"/>
              <a:buNone/>
              <a:defRPr/>
            </a:lvl9pPr>
          </a:lstStyle>
          <a:p>
            <a:endParaRPr/>
          </a:p>
        </p:txBody>
      </p:sp>
      <p:sp>
        <p:nvSpPr>
          <p:cNvPr id="195" name="Google Shape;195;p19"/>
          <p:cNvSpPr txBox="1">
            <a:spLocks noGrp="1"/>
          </p:cNvSpPr>
          <p:nvPr>
            <p:ph type="subTitle" idx="3"/>
          </p:nvPr>
        </p:nvSpPr>
        <p:spPr>
          <a:xfrm>
            <a:off x="9550106" y="4890606"/>
            <a:ext cx="6623400" cy="1397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2801">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3200"/>
              </a:spcBef>
              <a:spcAft>
                <a:spcPts val="3200"/>
              </a:spcAft>
              <a:buSzPts val="1400"/>
              <a:buNone/>
              <a:defRPr/>
            </a:lvl9pPr>
          </a:lstStyle>
          <a:p>
            <a:endParaRPr/>
          </a:p>
        </p:txBody>
      </p:sp>
      <p:sp>
        <p:nvSpPr>
          <p:cNvPr id="196" name="Google Shape;196;p19"/>
          <p:cNvSpPr txBox="1">
            <a:spLocks noGrp="1"/>
          </p:cNvSpPr>
          <p:nvPr>
            <p:ph type="subTitle" idx="4"/>
          </p:nvPr>
        </p:nvSpPr>
        <p:spPr>
          <a:xfrm>
            <a:off x="9143306" y="6928838"/>
            <a:ext cx="7030200" cy="688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5000" b="1">
                <a:solidFill>
                  <a:schemeClr val="accent3"/>
                </a:solidFill>
                <a:latin typeface="Patrick Hand SC" panose="00000500000000000000"/>
                <a:ea typeface="Patrick Hand SC" panose="00000500000000000000"/>
                <a:cs typeface="Patrick Hand SC" panose="00000500000000000000"/>
                <a:sym typeface="Patrick Hand SC" panose="0000050000000000000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3200"/>
              </a:spcBef>
              <a:spcAft>
                <a:spcPts val="3200"/>
              </a:spcAft>
              <a:buSzPts val="1400"/>
              <a:buNone/>
              <a:defRPr/>
            </a:lvl9pPr>
          </a:lstStyle>
          <a:p>
            <a:endParaRPr/>
          </a:p>
        </p:txBody>
      </p:sp>
      <p:sp>
        <p:nvSpPr>
          <p:cNvPr id="197" name="Google Shape;197;p19"/>
          <p:cNvSpPr txBox="1">
            <a:spLocks noGrp="1"/>
          </p:cNvSpPr>
          <p:nvPr>
            <p:ph type="subTitle" idx="5"/>
          </p:nvPr>
        </p:nvSpPr>
        <p:spPr>
          <a:xfrm>
            <a:off x="9550106" y="7648271"/>
            <a:ext cx="6623400" cy="1397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2801">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3200"/>
              </a:spcBef>
              <a:spcAft>
                <a:spcPts val="3200"/>
              </a:spcAft>
              <a:buSzPts val="1400"/>
              <a:buNone/>
              <a:defRPr/>
            </a:lvl9pPr>
          </a:lstStyle>
          <a:p>
            <a:endParaRPr/>
          </a:p>
        </p:txBody>
      </p:sp>
    </p:spTree>
    <p:extLst>
      <p:ext uri="{BB962C8B-B14F-4D97-AF65-F5344CB8AC3E}">
        <p14:creationId xmlns:p14="http://schemas.microsoft.com/office/powerpoint/2010/main" val="2790106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98"/>
        <p:cNvGrpSpPr/>
        <p:nvPr/>
      </p:nvGrpSpPr>
      <p:grpSpPr>
        <a:xfrm>
          <a:off x="0" y="0"/>
          <a:ext cx="0" cy="0"/>
          <a:chOff x="0" y="0"/>
          <a:chExt cx="0" cy="0"/>
        </a:xfrm>
      </p:grpSpPr>
      <p:sp>
        <p:nvSpPr>
          <p:cNvPr id="199" name="Google Shape;199;p20"/>
          <p:cNvSpPr/>
          <p:nvPr/>
        </p:nvSpPr>
        <p:spPr>
          <a:xfrm>
            <a:off x="0" y="0"/>
            <a:ext cx="9494400" cy="10287000"/>
          </a:xfrm>
          <a:prstGeom prst="rtTriangle">
            <a:avLst/>
          </a:prstGeom>
          <a:solidFill>
            <a:srgbClr val="FFCC00">
              <a:alpha val="214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00" name="Google Shape;200;p20"/>
          <p:cNvSpPr/>
          <p:nvPr/>
        </p:nvSpPr>
        <p:spPr>
          <a:xfrm>
            <a:off x="-2574054" y="-976099"/>
            <a:ext cx="21436716" cy="12770408"/>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201" name="Google Shape;201;p20"/>
          <p:cNvGrpSpPr/>
          <p:nvPr/>
        </p:nvGrpSpPr>
        <p:grpSpPr>
          <a:xfrm>
            <a:off x="1082396" y="511535"/>
            <a:ext cx="16123232" cy="10559310"/>
            <a:chOff x="739350" y="228775"/>
            <a:chExt cx="7693850" cy="5038800"/>
          </a:xfrm>
        </p:grpSpPr>
        <p:sp>
          <p:nvSpPr>
            <p:cNvPr id="202" name="Google Shape;202;p20"/>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3" name="Google Shape;203;p20"/>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04" name="Google Shape;204;p20"/>
          <p:cNvSpPr txBox="1">
            <a:spLocks noGrp="1"/>
          </p:cNvSpPr>
          <p:nvPr>
            <p:ph type="title"/>
          </p:nvPr>
        </p:nvSpPr>
        <p:spPr>
          <a:xfrm>
            <a:off x="3467100" y="1106351"/>
            <a:ext cx="11353800" cy="148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sz="86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20"/>
          <p:cNvSpPr txBox="1">
            <a:spLocks noGrp="1"/>
          </p:cNvSpPr>
          <p:nvPr>
            <p:ph type="subTitle" idx="1"/>
          </p:nvPr>
        </p:nvSpPr>
        <p:spPr>
          <a:xfrm flipH="1">
            <a:off x="10355250" y="5352200"/>
            <a:ext cx="5312400" cy="3783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3200"/>
              </a:spcBef>
              <a:spcAft>
                <a:spcPts val="3200"/>
              </a:spcAft>
              <a:buSzPts val="1400"/>
              <a:buNone/>
              <a:defRPr/>
            </a:lvl9pPr>
          </a:lstStyle>
          <a:p>
            <a:endParaRPr/>
          </a:p>
        </p:txBody>
      </p:sp>
      <p:sp>
        <p:nvSpPr>
          <p:cNvPr id="206" name="Google Shape;206;p20"/>
          <p:cNvSpPr txBox="1">
            <a:spLocks noGrp="1"/>
          </p:cNvSpPr>
          <p:nvPr>
            <p:ph type="subTitle" idx="2"/>
          </p:nvPr>
        </p:nvSpPr>
        <p:spPr>
          <a:xfrm flipH="1">
            <a:off x="2448422" y="4171200"/>
            <a:ext cx="7160400" cy="688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4400" b="1">
                <a:solidFill>
                  <a:schemeClr val="accent2"/>
                </a:solidFill>
                <a:latin typeface="Patrick Hand SC" panose="00000500000000000000"/>
                <a:ea typeface="Patrick Hand SC" panose="00000500000000000000"/>
                <a:cs typeface="Patrick Hand SC" panose="00000500000000000000"/>
                <a:sym typeface="Patrick Hand SC" panose="0000050000000000000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3200"/>
              </a:spcBef>
              <a:spcAft>
                <a:spcPts val="3200"/>
              </a:spcAft>
              <a:buSzPts val="1400"/>
              <a:buNone/>
              <a:defRPr/>
            </a:lvl9pPr>
          </a:lstStyle>
          <a:p>
            <a:endParaRPr/>
          </a:p>
        </p:txBody>
      </p:sp>
      <p:sp>
        <p:nvSpPr>
          <p:cNvPr id="207" name="Google Shape;207;p20"/>
          <p:cNvSpPr txBox="1">
            <a:spLocks noGrp="1"/>
          </p:cNvSpPr>
          <p:nvPr>
            <p:ph type="subTitle" idx="3"/>
          </p:nvPr>
        </p:nvSpPr>
        <p:spPr>
          <a:xfrm flipH="1">
            <a:off x="2448329" y="4890606"/>
            <a:ext cx="6623400" cy="13974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801">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3200"/>
              </a:spcBef>
              <a:spcAft>
                <a:spcPts val="3200"/>
              </a:spcAft>
              <a:buSzPts val="1400"/>
              <a:buNone/>
              <a:defRPr/>
            </a:lvl9pPr>
          </a:lstStyle>
          <a:p>
            <a:endParaRPr/>
          </a:p>
        </p:txBody>
      </p:sp>
      <p:sp>
        <p:nvSpPr>
          <p:cNvPr id="208" name="Google Shape;208;p20"/>
          <p:cNvSpPr txBox="1">
            <a:spLocks noGrp="1"/>
          </p:cNvSpPr>
          <p:nvPr>
            <p:ph type="subTitle" idx="4"/>
          </p:nvPr>
        </p:nvSpPr>
        <p:spPr>
          <a:xfrm flipH="1">
            <a:off x="2447900" y="6928850"/>
            <a:ext cx="7586400" cy="688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4400" b="1">
                <a:solidFill>
                  <a:schemeClr val="accent1"/>
                </a:solidFill>
                <a:latin typeface="Patrick Hand SC" panose="00000500000000000000"/>
                <a:ea typeface="Patrick Hand SC" panose="00000500000000000000"/>
                <a:cs typeface="Patrick Hand SC" panose="00000500000000000000"/>
                <a:sym typeface="Patrick Hand SC" panose="0000050000000000000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3200"/>
              </a:spcBef>
              <a:spcAft>
                <a:spcPts val="3200"/>
              </a:spcAft>
              <a:buSzPts val="1400"/>
              <a:buNone/>
              <a:defRPr/>
            </a:lvl9pPr>
          </a:lstStyle>
          <a:p>
            <a:endParaRPr/>
          </a:p>
        </p:txBody>
      </p:sp>
      <p:sp>
        <p:nvSpPr>
          <p:cNvPr id="209" name="Google Shape;209;p20"/>
          <p:cNvSpPr txBox="1">
            <a:spLocks noGrp="1"/>
          </p:cNvSpPr>
          <p:nvPr>
            <p:ph type="subTitle" idx="5"/>
          </p:nvPr>
        </p:nvSpPr>
        <p:spPr>
          <a:xfrm flipH="1">
            <a:off x="2448329" y="7648271"/>
            <a:ext cx="6623400" cy="13974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801">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3200"/>
              </a:spcBef>
              <a:spcAft>
                <a:spcPts val="3200"/>
              </a:spcAft>
              <a:buSzPts val="1400"/>
              <a:buNone/>
              <a:defRPr/>
            </a:lvl9pPr>
          </a:lstStyle>
          <a:p>
            <a:endParaRPr/>
          </a:p>
        </p:txBody>
      </p:sp>
    </p:spTree>
    <p:extLst>
      <p:ext uri="{BB962C8B-B14F-4D97-AF65-F5344CB8AC3E}">
        <p14:creationId xmlns:p14="http://schemas.microsoft.com/office/powerpoint/2010/main" val="3271007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0"/>
        <p:cNvGrpSpPr/>
        <p:nvPr/>
      </p:nvGrpSpPr>
      <p:grpSpPr>
        <a:xfrm>
          <a:off x="0" y="0"/>
          <a:ext cx="0" cy="0"/>
          <a:chOff x="0" y="0"/>
          <a:chExt cx="0" cy="0"/>
        </a:xfrm>
      </p:grpSpPr>
      <p:sp>
        <p:nvSpPr>
          <p:cNvPr id="211" name="Google Shape;211;p21"/>
          <p:cNvSpPr/>
          <p:nvPr/>
        </p:nvSpPr>
        <p:spPr>
          <a:xfrm>
            <a:off x="-2574054" y="-976099"/>
            <a:ext cx="21436716" cy="12770408"/>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12" name="Google Shape;212;p21"/>
          <p:cNvSpPr/>
          <p:nvPr/>
        </p:nvSpPr>
        <p:spPr>
          <a:xfrm>
            <a:off x="-152400" y="-18900"/>
            <a:ext cx="18440400" cy="10324800"/>
          </a:xfrm>
          <a:prstGeom prst="rect">
            <a:avLst/>
          </a:prstGeom>
          <a:solidFill>
            <a:srgbClr val="FFCC00">
              <a:alpha val="214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213" name="Google Shape;213;p21"/>
          <p:cNvGrpSpPr/>
          <p:nvPr/>
        </p:nvGrpSpPr>
        <p:grpSpPr>
          <a:xfrm>
            <a:off x="6304679" y="3940093"/>
            <a:ext cx="10698812" cy="8688212"/>
            <a:chOff x="1430435" y="706208"/>
            <a:chExt cx="7147790" cy="5804524"/>
          </a:xfrm>
        </p:grpSpPr>
        <p:sp>
          <p:nvSpPr>
            <p:cNvPr id="214" name="Google Shape;214;p2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15" name="Google Shape;215;p2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16" name="Google Shape;216;p2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217" name="Google Shape;217;p21"/>
          <p:cNvGrpSpPr/>
          <p:nvPr/>
        </p:nvGrpSpPr>
        <p:grpSpPr>
          <a:xfrm flipH="1">
            <a:off x="1131694" y="-2903401"/>
            <a:ext cx="9041954" cy="7342724"/>
            <a:chOff x="1430435" y="706208"/>
            <a:chExt cx="7147790" cy="5804524"/>
          </a:xfrm>
        </p:grpSpPr>
        <p:sp>
          <p:nvSpPr>
            <p:cNvPr id="218" name="Google Shape;218;p2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19" name="Google Shape;219;p2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0" name="Google Shape;220;p2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221" name="Google Shape;221;p21"/>
          <p:cNvGrpSpPr/>
          <p:nvPr/>
        </p:nvGrpSpPr>
        <p:grpSpPr>
          <a:xfrm rot="-210527">
            <a:off x="1208638" y="701193"/>
            <a:ext cx="15870296" cy="8884254"/>
            <a:chOff x="653425" y="350625"/>
            <a:chExt cx="7935350" cy="4442240"/>
          </a:xfrm>
        </p:grpSpPr>
        <p:sp>
          <p:nvSpPr>
            <p:cNvPr id="222" name="Google Shape;222;p21"/>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3" name="Google Shape;223;p21"/>
            <p:cNvSpPr/>
            <p:nvPr/>
          </p:nvSpPr>
          <p:spPr>
            <a:xfrm rot="5400000">
              <a:off x="5470275" y="1660725"/>
              <a:ext cx="4428600" cy="1808400"/>
            </a:xfrm>
            <a:prstGeom prst="round2SameRect">
              <a:avLst>
                <a:gd name="adj1" fmla="val 6221"/>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24" name="Google Shape;224;p21"/>
          <p:cNvSpPr txBox="1">
            <a:spLocks noGrp="1"/>
          </p:cNvSpPr>
          <p:nvPr>
            <p:ph type="title"/>
          </p:nvPr>
        </p:nvSpPr>
        <p:spPr>
          <a:xfrm>
            <a:off x="6609000" y="6641774"/>
            <a:ext cx="5070000" cy="993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2800"/>
              <a:buNone/>
              <a:defRPr sz="50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5" name="Google Shape;225;p21"/>
          <p:cNvSpPr txBox="1">
            <a:spLocks noGrp="1"/>
          </p:cNvSpPr>
          <p:nvPr>
            <p:ph type="subTitle" idx="1"/>
          </p:nvPr>
        </p:nvSpPr>
        <p:spPr>
          <a:xfrm>
            <a:off x="2949300" y="3572400"/>
            <a:ext cx="12389400" cy="3069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800"/>
              <a:buNone/>
              <a:defRPr sz="44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3200"/>
              </a:spcBef>
              <a:spcAft>
                <a:spcPts val="3200"/>
              </a:spcAft>
              <a:buSzPts val="1400"/>
              <a:buNone/>
              <a:defRPr/>
            </a:lvl9pPr>
          </a:lstStyle>
          <a:p>
            <a:endParaRPr/>
          </a:p>
        </p:txBody>
      </p:sp>
    </p:spTree>
    <p:extLst>
      <p:ext uri="{BB962C8B-B14F-4D97-AF65-F5344CB8AC3E}">
        <p14:creationId xmlns:p14="http://schemas.microsoft.com/office/powerpoint/2010/main" val="2914049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26"/>
        <p:cNvGrpSpPr/>
        <p:nvPr/>
      </p:nvGrpSpPr>
      <p:grpSpPr>
        <a:xfrm>
          <a:off x="0" y="0"/>
          <a:ext cx="0" cy="0"/>
          <a:chOff x="0" y="0"/>
          <a:chExt cx="0" cy="0"/>
        </a:xfrm>
      </p:grpSpPr>
      <p:sp>
        <p:nvSpPr>
          <p:cNvPr id="227" name="Google Shape;227;p22"/>
          <p:cNvSpPr/>
          <p:nvPr/>
        </p:nvSpPr>
        <p:spPr>
          <a:xfrm>
            <a:off x="-2574054" y="-976099"/>
            <a:ext cx="21436716" cy="12770408"/>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28" name="Google Shape;228;p22"/>
          <p:cNvSpPr/>
          <p:nvPr/>
        </p:nvSpPr>
        <p:spPr>
          <a:xfrm rot="-892995">
            <a:off x="-69715" y="617249"/>
            <a:ext cx="12442523" cy="856139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29" name="Google Shape;229;p22"/>
          <p:cNvSpPr/>
          <p:nvPr/>
        </p:nvSpPr>
        <p:spPr>
          <a:xfrm flipH="1">
            <a:off x="0" y="7150"/>
            <a:ext cx="18288000" cy="10287000"/>
          </a:xfrm>
          <a:prstGeom prst="rtTriangle">
            <a:avLst/>
          </a:prstGeom>
          <a:solidFill>
            <a:srgbClr val="FFCC00">
              <a:alpha val="214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30" name="Google Shape;230;p22"/>
          <p:cNvSpPr/>
          <p:nvPr/>
        </p:nvSpPr>
        <p:spPr>
          <a:xfrm rot="-892995">
            <a:off x="1778" y="478237"/>
            <a:ext cx="12442523" cy="856139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31" name="Google Shape;231;p22"/>
          <p:cNvSpPr/>
          <p:nvPr/>
        </p:nvSpPr>
        <p:spPr>
          <a:xfrm rot="900299">
            <a:off x="14042206" y="4846871"/>
            <a:ext cx="661211" cy="1072050"/>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32" name="Google Shape;232;p22"/>
          <p:cNvSpPr/>
          <p:nvPr/>
        </p:nvSpPr>
        <p:spPr>
          <a:xfrm rot="9570" flipH="1">
            <a:off x="2416597" y="718925"/>
            <a:ext cx="13332677" cy="8847812"/>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33" name="Google Shape;233;p22"/>
          <p:cNvSpPr/>
          <p:nvPr/>
        </p:nvSpPr>
        <p:spPr>
          <a:xfrm rot="9570" flipH="1">
            <a:off x="2538737" y="575933"/>
            <a:ext cx="13332677" cy="8847812"/>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34" name="Google Shape;234;p22"/>
          <p:cNvSpPr txBox="1">
            <a:spLocks noGrp="1"/>
          </p:cNvSpPr>
          <p:nvPr>
            <p:ph type="ctrTitle"/>
          </p:nvPr>
        </p:nvSpPr>
        <p:spPr>
          <a:xfrm rot="-175" flipH="1">
            <a:off x="3248100" y="1268201"/>
            <a:ext cx="11791800" cy="179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3599">
                <a:latin typeface="Patrick Hand SC" panose="00000500000000000000"/>
                <a:ea typeface="Patrick Hand SC" panose="00000500000000000000"/>
                <a:cs typeface="Patrick Hand SC" panose="00000500000000000000"/>
                <a:sym typeface="Patrick Hand SC" panose="00000500000000000000"/>
              </a:defRPr>
            </a:lvl1pPr>
            <a:lvl2pPr lvl="1" algn="ctr" rtl="0">
              <a:spcBef>
                <a:spcPts val="0"/>
              </a:spcBef>
              <a:spcAft>
                <a:spcPts val="0"/>
              </a:spcAft>
              <a:buSzPts val="5200"/>
              <a:buNone/>
              <a:defRPr sz="10400"/>
            </a:lvl2pPr>
            <a:lvl3pPr lvl="2" algn="ctr" rtl="0">
              <a:spcBef>
                <a:spcPts val="0"/>
              </a:spcBef>
              <a:spcAft>
                <a:spcPts val="0"/>
              </a:spcAft>
              <a:buSzPts val="5200"/>
              <a:buNone/>
              <a:defRPr sz="10400"/>
            </a:lvl3pPr>
            <a:lvl4pPr lvl="3" algn="ctr" rtl="0">
              <a:spcBef>
                <a:spcPts val="0"/>
              </a:spcBef>
              <a:spcAft>
                <a:spcPts val="0"/>
              </a:spcAft>
              <a:buSzPts val="5200"/>
              <a:buNone/>
              <a:defRPr sz="10400"/>
            </a:lvl4pPr>
            <a:lvl5pPr lvl="4" algn="ctr" rtl="0">
              <a:spcBef>
                <a:spcPts val="0"/>
              </a:spcBef>
              <a:spcAft>
                <a:spcPts val="0"/>
              </a:spcAft>
              <a:buSzPts val="5200"/>
              <a:buNone/>
              <a:defRPr sz="10400"/>
            </a:lvl5pPr>
            <a:lvl6pPr lvl="5" algn="ctr" rtl="0">
              <a:spcBef>
                <a:spcPts val="0"/>
              </a:spcBef>
              <a:spcAft>
                <a:spcPts val="0"/>
              </a:spcAft>
              <a:buSzPts val="5200"/>
              <a:buNone/>
              <a:defRPr sz="10400"/>
            </a:lvl6pPr>
            <a:lvl7pPr lvl="6" algn="ctr" rtl="0">
              <a:spcBef>
                <a:spcPts val="0"/>
              </a:spcBef>
              <a:spcAft>
                <a:spcPts val="0"/>
              </a:spcAft>
              <a:buSzPts val="5200"/>
              <a:buNone/>
              <a:defRPr sz="10400"/>
            </a:lvl7pPr>
            <a:lvl8pPr lvl="7" algn="ctr" rtl="0">
              <a:spcBef>
                <a:spcPts val="0"/>
              </a:spcBef>
              <a:spcAft>
                <a:spcPts val="0"/>
              </a:spcAft>
              <a:buSzPts val="5200"/>
              <a:buNone/>
              <a:defRPr sz="10400"/>
            </a:lvl8pPr>
            <a:lvl9pPr lvl="8" algn="ctr" rtl="0">
              <a:spcBef>
                <a:spcPts val="0"/>
              </a:spcBef>
              <a:spcAft>
                <a:spcPts val="0"/>
              </a:spcAft>
              <a:buSzPts val="5200"/>
              <a:buNone/>
              <a:defRPr sz="10400"/>
            </a:lvl9pPr>
          </a:lstStyle>
          <a:p>
            <a:endParaRPr/>
          </a:p>
        </p:txBody>
      </p:sp>
      <p:sp>
        <p:nvSpPr>
          <p:cNvPr id="235" name="Google Shape;235;p22"/>
          <p:cNvSpPr txBox="1">
            <a:spLocks noGrp="1"/>
          </p:cNvSpPr>
          <p:nvPr>
            <p:ph type="subTitle" idx="1"/>
          </p:nvPr>
        </p:nvSpPr>
        <p:spPr>
          <a:xfrm rot="-1352" flipH="1">
            <a:off x="3804600" y="3222401"/>
            <a:ext cx="10678800" cy="254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2800"/>
              <a:buNone/>
              <a:defRPr sz="5600"/>
            </a:lvl2pPr>
            <a:lvl3pPr lvl="2" algn="ctr" rtl="0">
              <a:lnSpc>
                <a:spcPct val="100000"/>
              </a:lnSpc>
              <a:spcBef>
                <a:spcPts val="0"/>
              </a:spcBef>
              <a:spcAft>
                <a:spcPts val="0"/>
              </a:spcAft>
              <a:buSzPts val="2800"/>
              <a:buNone/>
              <a:defRPr sz="5600"/>
            </a:lvl3pPr>
            <a:lvl4pPr lvl="3" algn="ctr" rtl="0">
              <a:lnSpc>
                <a:spcPct val="100000"/>
              </a:lnSpc>
              <a:spcBef>
                <a:spcPts val="0"/>
              </a:spcBef>
              <a:spcAft>
                <a:spcPts val="0"/>
              </a:spcAft>
              <a:buSzPts val="2800"/>
              <a:buNone/>
              <a:defRPr sz="5600"/>
            </a:lvl4pPr>
            <a:lvl5pPr lvl="4" algn="ctr" rtl="0">
              <a:lnSpc>
                <a:spcPct val="100000"/>
              </a:lnSpc>
              <a:spcBef>
                <a:spcPts val="0"/>
              </a:spcBef>
              <a:spcAft>
                <a:spcPts val="0"/>
              </a:spcAft>
              <a:buSzPts val="2800"/>
              <a:buNone/>
              <a:defRPr sz="5600"/>
            </a:lvl5pPr>
            <a:lvl6pPr lvl="5" algn="ctr" rtl="0">
              <a:lnSpc>
                <a:spcPct val="100000"/>
              </a:lnSpc>
              <a:spcBef>
                <a:spcPts val="0"/>
              </a:spcBef>
              <a:spcAft>
                <a:spcPts val="0"/>
              </a:spcAft>
              <a:buSzPts val="2800"/>
              <a:buNone/>
              <a:defRPr sz="5600"/>
            </a:lvl6pPr>
            <a:lvl7pPr lvl="6" algn="ctr" rtl="0">
              <a:lnSpc>
                <a:spcPct val="100000"/>
              </a:lnSpc>
              <a:spcBef>
                <a:spcPts val="0"/>
              </a:spcBef>
              <a:spcAft>
                <a:spcPts val="0"/>
              </a:spcAft>
              <a:buSzPts val="2800"/>
              <a:buNone/>
              <a:defRPr sz="5600"/>
            </a:lvl7pPr>
            <a:lvl8pPr lvl="7" algn="ctr" rtl="0">
              <a:lnSpc>
                <a:spcPct val="100000"/>
              </a:lnSpc>
              <a:spcBef>
                <a:spcPts val="0"/>
              </a:spcBef>
              <a:spcAft>
                <a:spcPts val="0"/>
              </a:spcAft>
              <a:buSzPts val="2800"/>
              <a:buNone/>
              <a:defRPr sz="5600"/>
            </a:lvl8pPr>
            <a:lvl9pPr lvl="8" algn="ctr" rtl="0">
              <a:lnSpc>
                <a:spcPct val="100000"/>
              </a:lnSpc>
              <a:spcBef>
                <a:spcPts val="0"/>
              </a:spcBef>
              <a:spcAft>
                <a:spcPts val="0"/>
              </a:spcAft>
              <a:buSzPts val="2800"/>
              <a:buNone/>
              <a:defRPr sz="5600"/>
            </a:lvl9pPr>
          </a:lstStyle>
          <a:p>
            <a:endParaRPr/>
          </a:p>
        </p:txBody>
      </p:sp>
      <p:sp>
        <p:nvSpPr>
          <p:cNvPr id="236" name="Google Shape;236;p22"/>
          <p:cNvSpPr txBox="1"/>
          <p:nvPr/>
        </p:nvSpPr>
        <p:spPr>
          <a:xfrm>
            <a:off x="4106826" y="8222051"/>
            <a:ext cx="10023000" cy="1121400"/>
          </a:xfrm>
          <a:prstGeom prst="rect">
            <a:avLst/>
          </a:prstGeom>
          <a:noFill/>
          <a:ln>
            <a:noFill/>
          </a:ln>
        </p:spPr>
        <p:txBody>
          <a:bodyPr spcFirstLastPara="1" wrap="square" lIns="182850" tIns="182850" rIns="182850" bIns="182850" anchor="t" anchorCtr="0">
            <a:noAutofit/>
          </a:bodyPr>
          <a:lstStyle/>
          <a:p>
            <a:pPr marL="0" lvl="0" indent="0" algn="ctr" rtl="0">
              <a:lnSpc>
                <a:spcPct val="90000"/>
              </a:lnSpc>
              <a:spcBef>
                <a:spcPts val="0"/>
              </a:spcBef>
              <a:spcAft>
                <a:spcPts val="0"/>
              </a:spcAft>
              <a:buNone/>
            </a:pPr>
            <a:r>
              <a:rPr lang="en-GB" sz="2201">
                <a:solidFill>
                  <a:srgbClr val="1D1D1B"/>
                </a:solidFill>
                <a:latin typeface="Comfortaa"/>
                <a:ea typeface="Comfortaa"/>
                <a:cs typeface="Comfortaa"/>
                <a:sym typeface="Comfortaa"/>
              </a:rPr>
              <a:t>CREDITS: This presentation template was created by </a:t>
            </a:r>
            <a:r>
              <a:rPr lang="en-GB" sz="2201" b="1">
                <a:solidFill>
                  <a:srgbClr val="1D1D1B"/>
                </a:solidFill>
                <a:uFill>
                  <a:noFill/>
                </a:uFill>
                <a:latin typeface="Comfortaa"/>
                <a:ea typeface="Comfortaa"/>
                <a:cs typeface="Comfortaa"/>
                <a:sym typeface="Comfortaa"/>
                <a:hlinkClick r:id="rId2"/>
              </a:rPr>
              <a:t>Slidesgo</a:t>
            </a:r>
            <a:r>
              <a:rPr lang="en-GB" sz="2201">
                <a:solidFill>
                  <a:srgbClr val="1D1D1B"/>
                </a:solidFill>
                <a:latin typeface="Comfortaa"/>
                <a:ea typeface="Comfortaa"/>
                <a:cs typeface="Comfortaa"/>
                <a:sym typeface="Comfortaa"/>
              </a:rPr>
              <a:t>, including icons by </a:t>
            </a:r>
            <a:r>
              <a:rPr lang="en-GB" sz="2201" b="1">
                <a:solidFill>
                  <a:srgbClr val="1D1D1B"/>
                </a:solidFill>
                <a:uFill>
                  <a:noFill/>
                </a:uFill>
                <a:latin typeface="Comfortaa"/>
                <a:ea typeface="Comfortaa"/>
                <a:cs typeface="Comfortaa"/>
                <a:sym typeface="Comfortaa"/>
                <a:hlinkClick r:id="rId3"/>
              </a:rPr>
              <a:t>Flaticon</a:t>
            </a:r>
            <a:r>
              <a:rPr lang="en-GB" sz="2201">
                <a:solidFill>
                  <a:srgbClr val="1D1D1B"/>
                </a:solidFill>
                <a:latin typeface="Comfortaa"/>
                <a:ea typeface="Comfortaa"/>
                <a:cs typeface="Comfortaa"/>
                <a:sym typeface="Comfortaa"/>
              </a:rPr>
              <a:t>, and infographics &amp; images by </a:t>
            </a:r>
            <a:r>
              <a:rPr lang="en-GB" sz="2201" b="1">
                <a:solidFill>
                  <a:srgbClr val="1D1D1B"/>
                </a:solidFill>
                <a:uFill>
                  <a:noFill/>
                </a:uFill>
                <a:latin typeface="Comfortaa"/>
                <a:ea typeface="Comfortaa"/>
                <a:cs typeface="Comfortaa"/>
                <a:sym typeface="Comfortaa"/>
                <a:hlinkClick r:id="rId4"/>
              </a:rPr>
              <a:t>Freepik</a:t>
            </a:r>
            <a:r>
              <a:rPr lang="en-GB" sz="2201">
                <a:solidFill>
                  <a:srgbClr val="1D1D1B"/>
                </a:solidFill>
                <a:latin typeface="Comfortaa"/>
                <a:ea typeface="Comfortaa"/>
                <a:cs typeface="Comfortaa"/>
                <a:sym typeface="Comfortaa"/>
              </a:rPr>
              <a:t>.</a:t>
            </a:r>
            <a:endParaRPr sz="2201">
              <a:solidFill>
                <a:srgbClr val="1D1D1B"/>
              </a:solidFill>
              <a:latin typeface="Comfortaa"/>
              <a:ea typeface="Comfortaa"/>
              <a:cs typeface="Comfortaa"/>
              <a:sym typeface="Comfortaa"/>
            </a:endParaRPr>
          </a:p>
        </p:txBody>
      </p:sp>
    </p:spTree>
    <p:extLst>
      <p:ext uri="{BB962C8B-B14F-4D97-AF65-F5344CB8AC3E}">
        <p14:creationId xmlns:p14="http://schemas.microsoft.com/office/powerpoint/2010/main" val="342885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79"/>
        <p:cNvGrpSpPr/>
        <p:nvPr/>
      </p:nvGrpSpPr>
      <p:grpSpPr>
        <a:xfrm>
          <a:off x="0" y="0"/>
          <a:ext cx="0" cy="0"/>
          <a:chOff x="0" y="0"/>
          <a:chExt cx="0" cy="0"/>
        </a:xfrm>
      </p:grpSpPr>
      <p:sp>
        <p:nvSpPr>
          <p:cNvPr id="280" name="Google Shape;280;p24"/>
          <p:cNvSpPr/>
          <p:nvPr/>
        </p:nvSpPr>
        <p:spPr>
          <a:xfrm>
            <a:off x="-2574054" y="-976099"/>
            <a:ext cx="21436716" cy="12770408"/>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81" name="Google Shape;281;p24"/>
          <p:cNvSpPr/>
          <p:nvPr/>
        </p:nvSpPr>
        <p:spPr>
          <a:xfrm>
            <a:off x="9093101" y="-18900"/>
            <a:ext cx="9195000" cy="10324800"/>
          </a:xfrm>
          <a:prstGeom prst="rect">
            <a:avLst/>
          </a:prstGeom>
          <a:solidFill>
            <a:srgbClr val="FFCC00">
              <a:alpha val="214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282" name="Google Shape;282;p24"/>
          <p:cNvGrpSpPr/>
          <p:nvPr/>
        </p:nvGrpSpPr>
        <p:grpSpPr>
          <a:xfrm rot="210527" flipH="1">
            <a:off x="1208638" y="701193"/>
            <a:ext cx="15870296" cy="8884254"/>
            <a:chOff x="653425" y="350625"/>
            <a:chExt cx="7935350" cy="4442240"/>
          </a:xfrm>
        </p:grpSpPr>
        <p:sp>
          <p:nvSpPr>
            <p:cNvPr id="283" name="Google Shape;283;p24"/>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84" name="Google Shape;284;p24"/>
            <p:cNvSpPr/>
            <p:nvPr/>
          </p:nvSpPr>
          <p:spPr>
            <a:xfrm rot="5400000">
              <a:off x="5470275" y="1660725"/>
              <a:ext cx="4428600" cy="1808400"/>
            </a:xfrm>
            <a:prstGeom prst="round2SameRect">
              <a:avLst>
                <a:gd name="adj1" fmla="val 6221"/>
                <a:gd name="adj2"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285" name="Google Shape;285;p24"/>
          <p:cNvGrpSpPr/>
          <p:nvPr/>
        </p:nvGrpSpPr>
        <p:grpSpPr>
          <a:xfrm rot="210527" flipH="1">
            <a:off x="1263187" y="751427"/>
            <a:ext cx="15870296" cy="8884254"/>
            <a:chOff x="653425" y="350625"/>
            <a:chExt cx="7935350" cy="4442240"/>
          </a:xfrm>
        </p:grpSpPr>
        <p:sp>
          <p:nvSpPr>
            <p:cNvPr id="286" name="Google Shape;286;p24"/>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87" name="Google Shape;287;p24"/>
            <p:cNvSpPr/>
            <p:nvPr/>
          </p:nvSpPr>
          <p:spPr>
            <a:xfrm rot="5400000">
              <a:off x="5470275" y="1660725"/>
              <a:ext cx="4428600" cy="1808400"/>
            </a:xfrm>
            <a:prstGeom prst="round2SameRect">
              <a:avLst>
                <a:gd name="adj1" fmla="val 6221"/>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88" name="Google Shape;288;p24"/>
          <p:cNvSpPr/>
          <p:nvPr/>
        </p:nvSpPr>
        <p:spPr>
          <a:xfrm rot="476397">
            <a:off x="15119297" y="357103"/>
            <a:ext cx="493001" cy="1401128"/>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89" name="Google Shape;289;p24"/>
          <p:cNvSpPr/>
          <p:nvPr/>
        </p:nvSpPr>
        <p:spPr>
          <a:xfrm rot="476397">
            <a:off x="15822392" y="455153"/>
            <a:ext cx="493001" cy="1401128"/>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2109712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2286000" y="2781299"/>
            <a:ext cx="13716000" cy="2483645"/>
          </a:xfrm>
        </p:spPr>
        <p:txBody>
          <a:bodyPr anchor="b">
            <a:normAutofit/>
          </a:bodyPr>
          <a:lstStyle>
            <a:lvl1pPr algn="ctr">
              <a:defRPr sz="10800" b="0"/>
            </a:lvl1pPr>
          </a:lstStyle>
          <a:p>
            <a:r>
              <a:rPr lang="zh-CN" altLang="en-US" dirty="0"/>
              <a:t>单击此处编辑标题</a:t>
            </a:r>
          </a:p>
        </p:txBody>
      </p:sp>
      <p:sp>
        <p:nvSpPr>
          <p:cNvPr id="3" name="副标题 2"/>
          <p:cNvSpPr>
            <a:spLocks noGrp="1"/>
          </p:cNvSpPr>
          <p:nvPr>
            <p:ph type="subTitle" idx="1"/>
          </p:nvPr>
        </p:nvSpPr>
        <p:spPr>
          <a:xfrm>
            <a:off x="2286000" y="5403057"/>
            <a:ext cx="13716000" cy="2483643"/>
          </a:xfrm>
        </p:spPr>
        <p:txBody>
          <a:bodyPr>
            <a:normAutofit/>
          </a:bodyPr>
          <a:lstStyle>
            <a:lvl1pPr marL="0" indent="0" algn="ctr">
              <a:buNone/>
              <a:defRPr sz="27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2024/11/30</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1675783"/>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3600"/>
            </a:lvl1pPr>
            <a:lvl2pPr>
              <a:defRPr sz="3000"/>
            </a:lvl2pPr>
            <a:lvl3pPr>
              <a:defRPr sz="2700"/>
            </a:lvl3pPr>
            <a:lvl4pPr>
              <a:defRPr sz="2700"/>
            </a:lvl4pPr>
            <a:lvl5pPr>
              <a:defRPr sz="27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2024/11/30</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08150325"/>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2024/11/30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1257300" y="3281165"/>
            <a:ext cx="15773400" cy="3724673"/>
          </a:xfrm>
        </p:spPr>
        <p:txBody>
          <a:bodyPr>
            <a:normAutofit/>
          </a:bodyPr>
          <a:lstStyle>
            <a:lvl1pPr algn="ctr">
              <a:defRPr sz="9000" b="0"/>
            </a:lvl1pPr>
          </a:lstStyle>
          <a:p>
            <a:r>
              <a:rPr lang="zh-CN" altLang="en-US" dirty="0"/>
              <a:t>单击此处编辑标题</a:t>
            </a:r>
          </a:p>
        </p:txBody>
      </p:sp>
    </p:spTree>
    <p:extLst>
      <p:ext uri="{BB962C8B-B14F-4D97-AF65-F5344CB8AC3E}">
        <p14:creationId xmlns:p14="http://schemas.microsoft.com/office/powerpoint/2010/main" val="1285193755"/>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9258300" y="2738438"/>
            <a:ext cx="7772400" cy="6527007"/>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2024/11/30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2393235"/>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8"/>
            <a:ext cx="15773400" cy="1988345"/>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1259683" y="2617441"/>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单击此处编辑母版文本样式</a:t>
            </a:r>
          </a:p>
        </p:txBody>
      </p:sp>
      <p:sp>
        <p:nvSpPr>
          <p:cNvPr id="4" name="内容占位符 3"/>
          <p:cNvSpPr>
            <a:spLocks noGrp="1"/>
          </p:cNvSpPr>
          <p:nvPr>
            <p:ph sz="half" idx="2"/>
          </p:nvPr>
        </p:nvSpPr>
        <p:spPr>
          <a:xfrm>
            <a:off x="1259683" y="3923414"/>
            <a:ext cx="7736681" cy="536108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9258300" y="2617441"/>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单击此处编辑母版文本样式</a:t>
            </a:r>
          </a:p>
        </p:txBody>
      </p:sp>
      <p:sp>
        <p:nvSpPr>
          <p:cNvPr id="6" name="内容占位符 5"/>
          <p:cNvSpPr>
            <a:spLocks noGrp="1"/>
          </p:cNvSpPr>
          <p:nvPr>
            <p:ph sz="quarter" idx="4"/>
          </p:nvPr>
        </p:nvSpPr>
        <p:spPr>
          <a:xfrm>
            <a:off x="9258300" y="3923414"/>
            <a:ext cx="7774782" cy="536108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2024/11/30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68339261"/>
      </p:ext>
    </p:extLst>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857750" y="3238500"/>
            <a:ext cx="8572500" cy="2073675"/>
          </a:xfrm>
        </p:spPr>
        <p:txBody>
          <a:bodyPr anchor="b" anchorCtr="0">
            <a:normAutofit/>
          </a:bodyPr>
          <a:lstStyle>
            <a:lvl1pPr algn="ctr">
              <a:defRPr sz="12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2024/11/30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4857750" y="5599802"/>
            <a:ext cx="8572500" cy="1778906"/>
          </a:xfrm>
        </p:spPr>
        <p:txBody>
          <a:bodyPr>
            <a:normAutofit/>
          </a:bodyPr>
          <a:lstStyle>
            <a:lvl1pPr marL="0" indent="0" algn="ctr">
              <a:buNone/>
              <a:defRPr sz="4800">
                <a:solidFill>
                  <a:schemeClr val="tx1"/>
                </a:solidFill>
              </a:defRPr>
            </a:lvl1pPr>
          </a:lstStyle>
          <a:p>
            <a:pPr lvl="0"/>
            <a:r>
              <a:rPr lang="zh-CN" altLang="en-US" dirty="0"/>
              <a:t>编辑文本</a:t>
            </a:r>
          </a:p>
        </p:txBody>
      </p:sp>
      <p:pic>
        <p:nvPicPr>
          <p:cNvPr id="7" name="Picture 6">
            <a:extLst>
              <a:ext uri="{FF2B5EF4-FFF2-40B4-BE49-F238E27FC236}">
                <a16:creationId xmlns:a16="http://schemas.microsoft.com/office/drawing/2014/main" id="{2EA530DC-5FB4-4561-93CA-FB6FD41C07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7065" y="1129800"/>
            <a:ext cx="2812464" cy="2812464"/>
          </a:xfrm>
          <a:prstGeom prst="rect">
            <a:avLst/>
          </a:prstGeom>
        </p:spPr>
      </p:pic>
    </p:spTree>
    <p:extLst>
      <p:ext uri="{BB962C8B-B14F-4D97-AF65-F5344CB8AC3E}">
        <p14:creationId xmlns:p14="http://schemas.microsoft.com/office/powerpoint/2010/main" val="3728398797"/>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2024/11/30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32243411"/>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57300" y="1070510"/>
            <a:ext cx="7022481" cy="2142242"/>
          </a:xfrm>
        </p:spPr>
        <p:txBody>
          <a:bodyPr anchor="t" anchorCtr="0">
            <a:normAutofit/>
          </a:bodyPr>
          <a:lstStyle>
            <a:lvl1pPr>
              <a:defRPr sz="5400"/>
            </a:lvl1pPr>
          </a:lstStyle>
          <a:p>
            <a:r>
              <a:rPr lang="zh-CN" altLang="en-US" dirty="0"/>
              <a:t>单击此处编辑标题</a:t>
            </a:r>
          </a:p>
        </p:txBody>
      </p:sp>
      <p:sp>
        <p:nvSpPr>
          <p:cNvPr id="3" name="图片占位符 2"/>
          <p:cNvSpPr>
            <a:spLocks noGrp="1" noChangeAspect="1"/>
          </p:cNvSpPr>
          <p:nvPr>
            <p:ph type="pic" idx="1"/>
          </p:nvPr>
        </p:nvSpPr>
        <p:spPr>
          <a:xfrm>
            <a:off x="8463776" y="1070510"/>
            <a:ext cx="8567823" cy="81054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dirty="0"/>
          </a:p>
        </p:txBody>
      </p:sp>
      <p:sp>
        <p:nvSpPr>
          <p:cNvPr id="4" name="文本占位符 3"/>
          <p:cNvSpPr>
            <a:spLocks noGrp="1"/>
          </p:cNvSpPr>
          <p:nvPr>
            <p:ph type="body" sz="half" idx="2"/>
          </p:nvPr>
        </p:nvSpPr>
        <p:spPr>
          <a:xfrm>
            <a:off x="1257300" y="3470810"/>
            <a:ext cx="7022481" cy="5717382"/>
          </a:xfrm>
        </p:spPr>
        <p:txBody>
          <a:bodyP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2024/11/30</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222111369"/>
      </p:ext>
    </p:extLst>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5667348" y="547688"/>
            <a:ext cx="1363352" cy="8717757"/>
          </a:xfrm>
        </p:spPr>
        <p:txBody>
          <a:bodyPr vert="eaVert">
            <a:normAutofit/>
          </a:bodyPr>
          <a:lstStyle>
            <a:lvl1pPr>
              <a:defRPr sz="6600"/>
            </a:lvl1pPr>
          </a:lstStyle>
          <a:p>
            <a:r>
              <a:rPr lang="zh-CN" altLang="en-US" dirty="0"/>
              <a:t>单击此处编辑标题</a:t>
            </a:r>
          </a:p>
        </p:txBody>
      </p:sp>
      <p:sp>
        <p:nvSpPr>
          <p:cNvPr id="3" name="竖排文字占位符 2"/>
          <p:cNvSpPr>
            <a:spLocks noGrp="1"/>
          </p:cNvSpPr>
          <p:nvPr>
            <p:ph type="body" orient="vert" idx="1"/>
          </p:nvPr>
        </p:nvSpPr>
        <p:spPr>
          <a:xfrm>
            <a:off x="1257299" y="547688"/>
            <a:ext cx="14169665" cy="8717757"/>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0792162"/>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2024/11/30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1257300" y="827315"/>
            <a:ext cx="15773400" cy="8338457"/>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783870748"/>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ags" Target="../tags/tag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ags" Target="../tags/tag2.xml"/><Relationship Id="rId2" Type="http://schemas.openxmlformats.org/officeDocument/2006/relationships/slideLayout" Target="../slideLayouts/slideLayout42.xml"/><Relationship Id="rId16" Type="http://schemas.openxmlformats.org/officeDocument/2006/relationships/image" Target="../media/image2.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4.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035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36879210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2801"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1257300" y="547688"/>
            <a:ext cx="15773400" cy="198834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1257300" y="2738438"/>
            <a:ext cx="15773400" cy="6527007"/>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normAutofit/>
          </a:bodyPr>
          <a:lstStyle>
            <a:lvl1pPr algn="ctr">
              <a:defRPr sz="18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2024/11/30</a:t>
            </a:fld>
            <a:endParaRPr lang="zh-CN" altLang="en-US" dirty="0"/>
          </a:p>
        </p:txBody>
      </p:sp>
      <p:sp>
        <p:nvSpPr>
          <p:cNvPr id="10"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normAutofit/>
          </a:bodyPr>
          <a:lstStyle>
            <a:lvl1pPr algn="ctr">
              <a:defRPr sz="18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normAutofit/>
          </a:bodyPr>
          <a:lstStyle>
            <a:lvl1pPr algn="ctr">
              <a:defRPr sz="18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pic>
        <p:nvPicPr>
          <p:cNvPr id="6" name="Picture 5" descr="A picture containing shape&#10;&#10;Description automatically generated">
            <a:extLst>
              <a:ext uri="{FF2B5EF4-FFF2-40B4-BE49-F238E27FC236}">
                <a16:creationId xmlns:a16="http://schemas.microsoft.com/office/drawing/2014/main" id="{CBF9F24F-1E51-89AA-A354-DFDFA4B3C01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00289" y="657224"/>
            <a:ext cx="1757363" cy="1757363"/>
          </a:xfrm>
          <a:prstGeom prst="rect">
            <a:avLst/>
          </a:prstGeom>
        </p:spPr>
      </p:pic>
    </p:spTree>
    <p:extLst>
      <p:ext uri="{BB962C8B-B14F-4D97-AF65-F5344CB8AC3E}">
        <p14:creationId xmlns:p14="http://schemas.microsoft.com/office/powerpoint/2010/main" val="44436725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ransition spd="slow">
    <p:random/>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2.sv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6.svg"/></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3.png"/><Relationship Id="rId5" Type="http://schemas.openxmlformats.org/officeDocument/2006/relationships/slideLayout" Target="../slideLayouts/slideLayout27.xml"/><Relationship Id="rId4"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8.xml"/><Relationship Id="rId1" Type="http://schemas.openxmlformats.org/officeDocument/2006/relationships/tags" Target="../tags/tag18.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8.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2.sv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8.xml"/><Relationship Id="rId1"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BAB1"/>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143" cy="10751281"/>
            <a:chOff x="0" y="0"/>
            <a:chExt cx="24384191" cy="14335042"/>
          </a:xfrm>
        </p:grpSpPr>
        <p:sp>
          <p:nvSpPr>
            <p:cNvPr id="3" name="Freeform 3"/>
            <p:cNvSpPr/>
            <p:nvPr/>
          </p:nvSpPr>
          <p:spPr>
            <a:xfrm>
              <a:off x="64" y="0"/>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2024407"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4030356"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a:off x="6054699"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805898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 name="Freeform 8"/>
            <p:cNvSpPr/>
            <p:nvPr/>
          </p:nvSpPr>
          <p:spPr>
            <a:xfrm flipH="1">
              <a:off x="1008333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9" name="Freeform 9"/>
            <p:cNvSpPr/>
            <p:nvPr/>
          </p:nvSpPr>
          <p:spPr>
            <a:xfrm>
              <a:off x="12089282"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0" name="Freeform 10"/>
            <p:cNvSpPr/>
            <p:nvPr/>
          </p:nvSpPr>
          <p:spPr>
            <a:xfrm flipH="1">
              <a:off x="14113625"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1" name="Freeform 11"/>
            <p:cNvSpPr/>
            <p:nvPr/>
          </p:nvSpPr>
          <p:spPr>
            <a:xfrm>
              <a:off x="16079117"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2" name="Freeform 12"/>
            <p:cNvSpPr/>
            <p:nvPr/>
          </p:nvSpPr>
          <p:spPr>
            <a:xfrm flipH="1">
              <a:off x="18103460"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3" name="Freeform 13"/>
            <p:cNvSpPr/>
            <p:nvPr/>
          </p:nvSpPr>
          <p:spPr>
            <a:xfrm>
              <a:off x="2010940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4" name="Freeform 14"/>
            <p:cNvSpPr/>
            <p:nvPr/>
          </p:nvSpPr>
          <p:spPr>
            <a:xfrm flipH="1">
              <a:off x="2213375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5" name="Freeform 15"/>
            <p:cNvSpPr/>
            <p:nvPr/>
          </p:nvSpPr>
          <p:spPr>
            <a:xfrm rot="-10800000">
              <a:off x="22133753"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6" name="Freeform 16"/>
            <p:cNvSpPr/>
            <p:nvPr/>
          </p:nvSpPr>
          <p:spPr>
            <a:xfrm rot="-10800000" flipH="1">
              <a:off x="20109409"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7" name="Freeform 17"/>
            <p:cNvSpPr/>
            <p:nvPr/>
          </p:nvSpPr>
          <p:spPr>
            <a:xfrm rot="-10800000" flipH="1">
              <a:off x="16079117"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8" name="Freeform 18"/>
            <p:cNvSpPr/>
            <p:nvPr/>
          </p:nvSpPr>
          <p:spPr>
            <a:xfrm rot="-10800000">
              <a:off x="14074827"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9" name="Freeform 19"/>
            <p:cNvSpPr/>
            <p:nvPr/>
          </p:nvSpPr>
          <p:spPr>
            <a:xfrm rot="-10800000" flipH="1">
              <a:off x="12050483"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0" name="Freeform 20"/>
            <p:cNvSpPr/>
            <p:nvPr/>
          </p:nvSpPr>
          <p:spPr>
            <a:xfrm rot="-10800000">
              <a:off x="10044534"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1" name="Freeform 21"/>
            <p:cNvSpPr/>
            <p:nvPr/>
          </p:nvSpPr>
          <p:spPr>
            <a:xfrm rot="-10800000" flipH="1">
              <a:off x="8020191"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2" name="Freeform 22"/>
            <p:cNvSpPr/>
            <p:nvPr/>
          </p:nvSpPr>
          <p:spPr>
            <a:xfrm rot="-10800000">
              <a:off x="6054699"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3" name="Freeform 23"/>
            <p:cNvSpPr/>
            <p:nvPr/>
          </p:nvSpPr>
          <p:spPr>
            <a:xfrm rot="-10800000" flipH="1">
              <a:off x="4030356"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4" name="Freeform 24"/>
            <p:cNvSpPr/>
            <p:nvPr/>
          </p:nvSpPr>
          <p:spPr>
            <a:xfrm rot="-10800000">
              <a:off x="2024407"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5" name="Freeform 25"/>
            <p:cNvSpPr/>
            <p:nvPr/>
          </p:nvSpPr>
          <p:spPr>
            <a:xfrm rot="-10800000" flipH="1">
              <a:off x="64" y="2020476"/>
              <a:ext cx="2250311" cy="2250311"/>
            </a:xfrm>
            <a:custGeom>
              <a:avLst/>
              <a:gdLst/>
              <a:ahLst/>
              <a:cxnLst/>
              <a:rect l="l" t="t" r="r" b="b"/>
              <a:pathLst>
                <a:path w="2250311" h="2250311">
                  <a:moveTo>
                    <a:pt x="2250310" y="0"/>
                  </a:moveTo>
                  <a:lnTo>
                    <a:pt x="0" y="0"/>
                  </a:lnTo>
                  <a:lnTo>
                    <a:pt x="0" y="2250311"/>
                  </a:lnTo>
                  <a:lnTo>
                    <a:pt x="2250310" y="2250311"/>
                  </a:lnTo>
                  <a:lnTo>
                    <a:pt x="225031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6" name="Freeform 26"/>
            <p:cNvSpPr/>
            <p:nvPr/>
          </p:nvSpPr>
          <p:spPr>
            <a:xfrm>
              <a:off x="127"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7" name="Freeform 27"/>
            <p:cNvSpPr/>
            <p:nvPr/>
          </p:nvSpPr>
          <p:spPr>
            <a:xfrm flipH="1">
              <a:off x="2024471"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8" name="Freeform 28"/>
            <p:cNvSpPr/>
            <p:nvPr/>
          </p:nvSpPr>
          <p:spPr>
            <a:xfrm>
              <a:off x="4030419"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9" name="Freeform 29"/>
            <p:cNvSpPr/>
            <p:nvPr/>
          </p:nvSpPr>
          <p:spPr>
            <a:xfrm flipH="1">
              <a:off x="6054763"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0" name="Freeform 30"/>
            <p:cNvSpPr/>
            <p:nvPr/>
          </p:nvSpPr>
          <p:spPr>
            <a:xfrm>
              <a:off x="8059053"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1" name="Freeform 31"/>
            <p:cNvSpPr/>
            <p:nvPr/>
          </p:nvSpPr>
          <p:spPr>
            <a:xfrm flipH="1">
              <a:off x="18103524"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2" name="Freeform 32"/>
            <p:cNvSpPr/>
            <p:nvPr/>
          </p:nvSpPr>
          <p:spPr>
            <a:xfrm>
              <a:off x="20109472"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3" name="Freeform 33"/>
            <p:cNvSpPr/>
            <p:nvPr/>
          </p:nvSpPr>
          <p:spPr>
            <a:xfrm flipH="1">
              <a:off x="22133816"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4" name="Freeform 34"/>
            <p:cNvSpPr/>
            <p:nvPr/>
          </p:nvSpPr>
          <p:spPr>
            <a:xfrm rot="-10800000">
              <a:off x="2213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5" name="Freeform 35"/>
            <p:cNvSpPr/>
            <p:nvPr/>
          </p:nvSpPr>
          <p:spPr>
            <a:xfrm rot="-10800000" flipH="1">
              <a:off x="20109345"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6" name="Freeform 36"/>
            <p:cNvSpPr/>
            <p:nvPr/>
          </p:nvSpPr>
          <p:spPr>
            <a:xfrm rot="-10800000">
              <a:off x="10044471"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7" name="Freeform 37"/>
            <p:cNvSpPr/>
            <p:nvPr/>
          </p:nvSpPr>
          <p:spPr>
            <a:xfrm rot="-10800000" flipH="1">
              <a:off x="8020127"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8" name="Freeform 38"/>
            <p:cNvSpPr/>
            <p:nvPr/>
          </p:nvSpPr>
          <p:spPr>
            <a:xfrm rot="-10800000">
              <a:off x="6054636"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9" name="Freeform 39"/>
            <p:cNvSpPr/>
            <p:nvPr/>
          </p:nvSpPr>
          <p:spPr>
            <a:xfrm rot="-10800000" flipH="1">
              <a:off x="403029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0" name="Freeform 40"/>
            <p:cNvSpPr/>
            <p:nvPr/>
          </p:nvSpPr>
          <p:spPr>
            <a:xfrm rot="-10800000">
              <a:off x="2024344"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1" name="Freeform 41"/>
            <p:cNvSpPr/>
            <p:nvPr/>
          </p:nvSpPr>
          <p:spPr>
            <a:xfrm rot="-10800000" flipH="1">
              <a:off x="0"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2" name="Freeform 42"/>
            <p:cNvSpPr/>
            <p:nvPr/>
          </p:nvSpPr>
          <p:spPr>
            <a:xfrm>
              <a:off x="64" y="8044562"/>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3" name="Freeform 43"/>
            <p:cNvSpPr/>
            <p:nvPr/>
          </p:nvSpPr>
          <p:spPr>
            <a:xfrm flipH="1">
              <a:off x="202440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4" name="Freeform 44"/>
            <p:cNvSpPr/>
            <p:nvPr/>
          </p:nvSpPr>
          <p:spPr>
            <a:xfrm>
              <a:off x="4030356"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5" name="Freeform 45"/>
            <p:cNvSpPr/>
            <p:nvPr/>
          </p:nvSpPr>
          <p:spPr>
            <a:xfrm flipH="1">
              <a:off x="605469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6" name="Freeform 46"/>
            <p:cNvSpPr/>
            <p:nvPr/>
          </p:nvSpPr>
          <p:spPr>
            <a:xfrm flipH="1">
              <a:off x="18103460"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7" name="Freeform 47"/>
            <p:cNvSpPr/>
            <p:nvPr/>
          </p:nvSpPr>
          <p:spPr>
            <a:xfrm>
              <a:off x="20109409"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8" name="Freeform 48"/>
            <p:cNvSpPr/>
            <p:nvPr/>
          </p:nvSpPr>
          <p:spPr>
            <a:xfrm flipH="1">
              <a:off x="22133753"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9" name="Freeform 49"/>
            <p:cNvSpPr/>
            <p:nvPr/>
          </p:nvSpPr>
          <p:spPr>
            <a:xfrm>
              <a:off x="8058989"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0" name="Freeform 50"/>
            <p:cNvSpPr/>
            <p:nvPr/>
          </p:nvSpPr>
          <p:spPr>
            <a:xfrm flipH="1">
              <a:off x="10083333"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1" name="Freeform 51"/>
            <p:cNvSpPr/>
            <p:nvPr/>
          </p:nvSpPr>
          <p:spPr>
            <a:xfrm>
              <a:off x="12089345"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2" name="Freeform 52"/>
            <p:cNvSpPr/>
            <p:nvPr/>
          </p:nvSpPr>
          <p:spPr>
            <a:xfrm flipH="1">
              <a:off x="14113689"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3" name="Freeform 53"/>
            <p:cNvSpPr/>
            <p:nvPr/>
          </p:nvSpPr>
          <p:spPr>
            <a:xfrm>
              <a:off x="16079180"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4" name="Freeform 54"/>
            <p:cNvSpPr/>
            <p:nvPr/>
          </p:nvSpPr>
          <p:spPr>
            <a:xfrm rot="-10800000" flipH="1">
              <a:off x="16079053"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5" name="Freeform 55"/>
            <p:cNvSpPr/>
            <p:nvPr/>
          </p:nvSpPr>
          <p:spPr>
            <a:xfrm rot="-10800000">
              <a:off x="14074763"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6" name="Freeform 56"/>
            <p:cNvSpPr/>
            <p:nvPr/>
          </p:nvSpPr>
          <p:spPr>
            <a:xfrm rot="-10800000" flipH="1">
              <a:off x="12050419"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7" name="Freeform 57"/>
            <p:cNvSpPr/>
            <p:nvPr/>
          </p:nvSpPr>
          <p:spPr>
            <a:xfrm>
              <a:off x="12089282"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8" name="Freeform 58"/>
            <p:cNvSpPr/>
            <p:nvPr/>
          </p:nvSpPr>
          <p:spPr>
            <a:xfrm flipH="1">
              <a:off x="14113625"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9" name="Freeform 59"/>
            <p:cNvSpPr/>
            <p:nvPr/>
          </p:nvSpPr>
          <p:spPr>
            <a:xfrm>
              <a:off x="16079117"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0" name="Freeform 60"/>
            <p:cNvSpPr/>
            <p:nvPr/>
          </p:nvSpPr>
          <p:spPr>
            <a:xfrm rot="-10800000">
              <a:off x="18103460"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1" name="Freeform 61"/>
            <p:cNvSpPr/>
            <p:nvPr/>
          </p:nvSpPr>
          <p:spPr>
            <a:xfrm rot="-10800000">
              <a:off x="1810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2" name="Freeform 62"/>
            <p:cNvSpPr/>
            <p:nvPr/>
          </p:nvSpPr>
          <p:spPr>
            <a:xfrm flipH="1">
              <a:off x="10083397"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3" name="Freeform 63"/>
            <p:cNvSpPr/>
            <p:nvPr/>
          </p:nvSpPr>
          <p:spPr>
            <a:xfrm rot="-10800000">
              <a:off x="2213381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4" name="Freeform 64"/>
            <p:cNvSpPr/>
            <p:nvPr/>
          </p:nvSpPr>
          <p:spPr>
            <a:xfrm rot="-10800000" flipH="1">
              <a:off x="2010947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5" name="Freeform 65"/>
            <p:cNvSpPr/>
            <p:nvPr/>
          </p:nvSpPr>
          <p:spPr>
            <a:xfrm rot="-10800000">
              <a:off x="10044598"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6" name="Freeform 66"/>
            <p:cNvSpPr/>
            <p:nvPr/>
          </p:nvSpPr>
          <p:spPr>
            <a:xfrm rot="-10800000" flipH="1">
              <a:off x="8020254"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7" name="Freeform 67"/>
            <p:cNvSpPr/>
            <p:nvPr/>
          </p:nvSpPr>
          <p:spPr>
            <a:xfrm rot="-10800000">
              <a:off x="6054763"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8" name="Freeform 68"/>
            <p:cNvSpPr/>
            <p:nvPr/>
          </p:nvSpPr>
          <p:spPr>
            <a:xfrm rot="-10800000" flipH="1">
              <a:off x="4030419"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9" name="Freeform 69"/>
            <p:cNvSpPr/>
            <p:nvPr/>
          </p:nvSpPr>
          <p:spPr>
            <a:xfrm rot="-10800000">
              <a:off x="2024471"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0" name="Freeform 70"/>
            <p:cNvSpPr/>
            <p:nvPr/>
          </p:nvSpPr>
          <p:spPr>
            <a:xfrm rot="-10800000" flipH="1">
              <a:off x="127"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1" name="Freeform 71"/>
            <p:cNvSpPr/>
            <p:nvPr/>
          </p:nvSpPr>
          <p:spPr>
            <a:xfrm>
              <a:off x="191"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2" name="Freeform 72"/>
            <p:cNvSpPr/>
            <p:nvPr/>
          </p:nvSpPr>
          <p:spPr>
            <a:xfrm flipH="1">
              <a:off x="2024534"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3" name="Freeform 73"/>
            <p:cNvSpPr/>
            <p:nvPr/>
          </p:nvSpPr>
          <p:spPr>
            <a:xfrm>
              <a:off x="4030483"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4" name="Freeform 74"/>
            <p:cNvSpPr/>
            <p:nvPr/>
          </p:nvSpPr>
          <p:spPr>
            <a:xfrm flipH="1">
              <a:off x="6054826"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5" name="Freeform 75"/>
            <p:cNvSpPr/>
            <p:nvPr/>
          </p:nvSpPr>
          <p:spPr>
            <a:xfrm flipH="1">
              <a:off x="18103587"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6" name="Freeform 76"/>
            <p:cNvSpPr/>
            <p:nvPr/>
          </p:nvSpPr>
          <p:spPr>
            <a:xfrm>
              <a:off x="20109536"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7" name="Freeform 77"/>
            <p:cNvSpPr/>
            <p:nvPr/>
          </p:nvSpPr>
          <p:spPr>
            <a:xfrm flipH="1">
              <a:off x="22133880"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8" name="Freeform 78"/>
            <p:cNvSpPr/>
            <p:nvPr/>
          </p:nvSpPr>
          <p:spPr>
            <a:xfrm>
              <a:off x="8059116"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9" name="Freeform 79"/>
            <p:cNvSpPr/>
            <p:nvPr/>
          </p:nvSpPr>
          <p:spPr>
            <a:xfrm flipH="1">
              <a:off x="10083460"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0" name="Freeform 80"/>
            <p:cNvSpPr/>
            <p:nvPr/>
          </p:nvSpPr>
          <p:spPr>
            <a:xfrm rot="-10800000" flipH="1">
              <a:off x="16079180"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1" name="Freeform 81"/>
            <p:cNvSpPr/>
            <p:nvPr/>
          </p:nvSpPr>
          <p:spPr>
            <a:xfrm rot="-10800000">
              <a:off x="14074890"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2" name="Freeform 82"/>
            <p:cNvSpPr/>
            <p:nvPr/>
          </p:nvSpPr>
          <p:spPr>
            <a:xfrm rot="-10800000" flipH="1">
              <a:off x="12050546"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3" name="Freeform 83"/>
            <p:cNvSpPr/>
            <p:nvPr/>
          </p:nvSpPr>
          <p:spPr>
            <a:xfrm>
              <a:off x="12089409"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4" name="Freeform 84"/>
            <p:cNvSpPr/>
            <p:nvPr/>
          </p:nvSpPr>
          <p:spPr>
            <a:xfrm flipH="1">
              <a:off x="14113752"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5" name="Freeform 85"/>
            <p:cNvSpPr/>
            <p:nvPr/>
          </p:nvSpPr>
          <p:spPr>
            <a:xfrm>
              <a:off x="16079244"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6" name="Freeform 86"/>
            <p:cNvSpPr/>
            <p:nvPr/>
          </p:nvSpPr>
          <p:spPr>
            <a:xfrm rot="-10800000">
              <a:off x="18103524"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grpSp>
      <p:grpSp>
        <p:nvGrpSpPr>
          <p:cNvPr id="87" name="Group 87"/>
          <p:cNvGrpSpPr/>
          <p:nvPr/>
        </p:nvGrpSpPr>
        <p:grpSpPr>
          <a:xfrm rot="-571">
            <a:off x="986175" y="990895"/>
            <a:ext cx="16357066" cy="8305201"/>
            <a:chOff x="0" y="0"/>
            <a:chExt cx="15665124" cy="7953871"/>
          </a:xfrm>
        </p:grpSpPr>
        <p:sp>
          <p:nvSpPr>
            <p:cNvPr id="88" name="Freeform 88"/>
            <p:cNvSpPr/>
            <p:nvPr/>
          </p:nvSpPr>
          <p:spPr>
            <a:xfrm>
              <a:off x="10160" y="16510"/>
              <a:ext cx="15642264" cy="7925932"/>
            </a:xfrm>
            <a:custGeom>
              <a:avLst/>
              <a:gdLst/>
              <a:ahLst/>
              <a:cxnLst/>
              <a:rect l="l" t="t" r="r" b="b"/>
              <a:pathLst>
                <a:path w="15642264" h="7925932">
                  <a:moveTo>
                    <a:pt x="15642264" y="7925932"/>
                  </a:moveTo>
                  <a:lnTo>
                    <a:pt x="0" y="7918311"/>
                  </a:lnTo>
                  <a:lnTo>
                    <a:pt x="0" y="2762147"/>
                  </a:lnTo>
                  <a:lnTo>
                    <a:pt x="17780" y="19050"/>
                  </a:lnTo>
                  <a:lnTo>
                    <a:pt x="7798743" y="0"/>
                  </a:lnTo>
                  <a:lnTo>
                    <a:pt x="15623214" y="5080"/>
                  </a:lnTo>
                  <a:close/>
                </a:path>
              </a:pathLst>
            </a:custGeom>
            <a:solidFill>
              <a:srgbClr val="FAEFD6"/>
            </a:solidFill>
          </p:spPr>
        </p:sp>
        <p:sp>
          <p:nvSpPr>
            <p:cNvPr id="89" name="Freeform 89"/>
            <p:cNvSpPr/>
            <p:nvPr/>
          </p:nvSpPr>
          <p:spPr>
            <a:xfrm>
              <a:off x="-3810" y="0"/>
              <a:ext cx="15671474" cy="7952601"/>
            </a:xfrm>
            <a:custGeom>
              <a:avLst/>
              <a:gdLst/>
              <a:ahLst/>
              <a:cxnLst/>
              <a:rect l="l" t="t" r="r" b="b"/>
              <a:pathLst>
                <a:path w="15671474" h="7952601">
                  <a:moveTo>
                    <a:pt x="15637184" y="21590"/>
                  </a:moveTo>
                  <a:cubicBezTo>
                    <a:pt x="15638454" y="34290"/>
                    <a:pt x="15638454" y="44450"/>
                    <a:pt x="15639724" y="54610"/>
                  </a:cubicBezTo>
                  <a:cubicBezTo>
                    <a:pt x="15642265" y="185441"/>
                    <a:pt x="15643534" y="360828"/>
                    <a:pt x="15646074" y="529951"/>
                  </a:cubicBezTo>
                  <a:cubicBezTo>
                    <a:pt x="15646074" y="774239"/>
                    <a:pt x="15658774" y="5591106"/>
                    <a:pt x="15665124" y="5835394"/>
                  </a:cubicBezTo>
                  <a:cubicBezTo>
                    <a:pt x="15671474" y="6204958"/>
                    <a:pt x="15667665" y="6580787"/>
                    <a:pt x="15667665" y="6950351"/>
                  </a:cubicBezTo>
                  <a:cubicBezTo>
                    <a:pt x="15667665" y="7276069"/>
                    <a:pt x="15668934" y="7576731"/>
                    <a:pt x="15670204" y="7891642"/>
                  </a:cubicBezTo>
                  <a:cubicBezTo>
                    <a:pt x="15670204" y="7913232"/>
                    <a:pt x="15670204" y="7927201"/>
                    <a:pt x="15670204" y="7951332"/>
                  </a:cubicBezTo>
                  <a:cubicBezTo>
                    <a:pt x="15647345" y="7951332"/>
                    <a:pt x="15627024" y="7952601"/>
                    <a:pt x="15561436" y="7951332"/>
                  </a:cubicBezTo>
                  <a:cubicBezTo>
                    <a:pt x="14759416" y="7946251"/>
                    <a:pt x="13945061" y="7952601"/>
                    <a:pt x="13143044" y="7947521"/>
                  </a:cubicBezTo>
                  <a:cubicBezTo>
                    <a:pt x="12661833" y="7943711"/>
                    <a:pt x="12192962" y="7946251"/>
                    <a:pt x="11711751" y="7943711"/>
                  </a:cubicBezTo>
                  <a:cubicBezTo>
                    <a:pt x="11489654" y="7942442"/>
                    <a:pt x="11267557" y="7941171"/>
                    <a:pt x="11045460" y="7939901"/>
                  </a:cubicBezTo>
                  <a:cubicBezTo>
                    <a:pt x="10909734" y="7939901"/>
                    <a:pt x="10786346" y="7941171"/>
                    <a:pt x="10650620" y="7941171"/>
                  </a:cubicBezTo>
                  <a:cubicBezTo>
                    <a:pt x="10305136" y="7939901"/>
                    <a:pt x="9355053" y="7941171"/>
                    <a:pt x="9009570" y="7939901"/>
                  </a:cubicBezTo>
                  <a:cubicBezTo>
                    <a:pt x="8762796" y="7938632"/>
                    <a:pt x="3827304" y="7947521"/>
                    <a:pt x="3580529" y="7946251"/>
                  </a:cubicBezTo>
                  <a:cubicBezTo>
                    <a:pt x="3518835" y="7946251"/>
                    <a:pt x="3444803" y="7947521"/>
                    <a:pt x="3383110" y="7947521"/>
                  </a:cubicBezTo>
                  <a:cubicBezTo>
                    <a:pt x="3235045" y="7947521"/>
                    <a:pt x="3099319" y="7948792"/>
                    <a:pt x="2951254" y="7948792"/>
                  </a:cubicBezTo>
                  <a:cubicBezTo>
                    <a:pt x="2581092" y="7948792"/>
                    <a:pt x="2223269" y="7947521"/>
                    <a:pt x="1853107" y="7946251"/>
                  </a:cubicBezTo>
                  <a:cubicBezTo>
                    <a:pt x="1631010" y="7944982"/>
                    <a:pt x="1408913" y="7943711"/>
                    <a:pt x="1199155" y="7942442"/>
                  </a:cubicBezTo>
                  <a:cubicBezTo>
                    <a:pt x="804315" y="7941171"/>
                    <a:pt x="409476" y="7939901"/>
                    <a:pt x="48260" y="7939901"/>
                  </a:cubicBezTo>
                  <a:cubicBezTo>
                    <a:pt x="38100" y="7939901"/>
                    <a:pt x="29210" y="7939901"/>
                    <a:pt x="19050" y="7938632"/>
                  </a:cubicBezTo>
                  <a:cubicBezTo>
                    <a:pt x="10160" y="7937361"/>
                    <a:pt x="5080" y="7931011"/>
                    <a:pt x="7620" y="7922121"/>
                  </a:cubicBezTo>
                  <a:cubicBezTo>
                    <a:pt x="16510" y="7889922"/>
                    <a:pt x="12700" y="7733327"/>
                    <a:pt x="11430" y="7570468"/>
                  </a:cubicBezTo>
                  <a:cubicBezTo>
                    <a:pt x="10160" y="7238487"/>
                    <a:pt x="6350" y="6912769"/>
                    <a:pt x="7620" y="6580787"/>
                  </a:cubicBezTo>
                  <a:cubicBezTo>
                    <a:pt x="5080" y="6167376"/>
                    <a:pt x="0" y="1049846"/>
                    <a:pt x="7620" y="630171"/>
                  </a:cubicBezTo>
                  <a:cubicBezTo>
                    <a:pt x="8890" y="548742"/>
                    <a:pt x="7620" y="461048"/>
                    <a:pt x="8890" y="379619"/>
                  </a:cubicBezTo>
                  <a:cubicBezTo>
                    <a:pt x="10160" y="248079"/>
                    <a:pt x="12700" y="104012"/>
                    <a:pt x="13970" y="44450"/>
                  </a:cubicBezTo>
                  <a:cubicBezTo>
                    <a:pt x="13970" y="41910"/>
                    <a:pt x="15240" y="39370"/>
                    <a:pt x="16510" y="38100"/>
                  </a:cubicBezTo>
                  <a:cubicBezTo>
                    <a:pt x="38100" y="35560"/>
                    <a:pt x="101008" y="30480"/>
                    <a:pt x="298428" y="29210"/>
                  </a:cubicBezTo>
                  <a:cubicBezTo>
                    <a:pt x="631573" y="25400"/>
                    <a:pt x="964719" y="22860"/>
                    <a:pt x="1310203" y="20320"/>
                  </a:cubicBezTo>
                  <a:cubicBezTo>
                    <a:pt x="1544639" y="17780"/>
                    <a:pt x="1779075" y="16510"/>
                    <a:pt x="2001172" y="13970"/>
                  </a:cubicBezTo>
                  <a:cubicBezTo>
                    <a:pt x="2223269" y="11430"/>
                    <a:pt x="2457705" y="8890"/>
                    <a:pt x="2679802" y="8890"/>
                  </a:cubicBezTo>
                  <a:cubicBezTo>
                    <a:pt x="2926577" y="7620"/>
                    <a:pt x="3173351" y="10160"/>
                    <a:pt x="3420126" y="8890"/>
                  </a:cubicBezTo>
                  <a:cubicBezTo>
                    <a:pt x="3728594" y="8890"/>
                    <a:pt x="9318038" y="6350"/>
                    <a:pt x="9626506" y="5080"/>
                  </a:cubicBezTo>
                  <a:cubicBezTo>
                    <a:pt x="9922636" y="3810"/>
                    <a:pt x="10218766" y="2540"/>
                    <a:pt x="10527234" y="2540"/>
                  </a:cubicBezTo>
                  <a:cubicBezTo>
                    <a:pt x="11033121" y="1270"/>
                    <a:pt x="11526670" y="0"/>
                    <a:pt x="12032558" y="0"/>
                  </a:cubicBezTo>
                  <a:cubicBezTo>
                    <a:pt x="12242317" y="0"/>
                    <a:pt x="12464414" y="2540"/>
                    <a:pt x="12674171" y="2540"/>
                  </a:cubicBezTo>
                  <a:cubicBezTo>
                    <a:pt x="13254093" y="3810"/>
                    <a:pt x="13846351" y="5080"/>
                    <a:pt x="14426272" y="7620"/>
                  </a:cubicBezTo>
                  <a:cubicBezTo>
                    <a:pt x="14734740" y="8890"/>
                    <a:pt x="15043208" y="12700"/>
                    <a:pt x="15351676" y="16510"/>
                  </a:cubicBezTo>
                  <a:cubicBezTo>
                    <a:pt x="15425709" y="16510"/>
                    <a:pt x="15499742" y="16510"/>
                    <a:pt x="15561436" y="16510"/>
                  </a:cubicBezTo>
                  <a:cubicBezTo>
                    <a:pt x="15618134" y="17780"/>
                    <a:pt x="15627024" y="20320"/>
                    <a:pt x="15637184" y="21590"/>
                  </a:cubicBezTo>
                  <a:close/>
                  <a:moveTo>
                    <a:pt x="15647345" y="7934821"/>
                  </a:moveTo>
                  <a:cubicBezTo>
                    <a:pt x="15648615" y="7918311"/>
                    <a:pt x="15649884" y="7905611"/>
                    <a:pt x="15649884" y="7892911"/>
                  </a:cubicBezTo>
                  <a:cubicBezTo>
                    <a:pt x="15648615" y="7545413"/>
                    <a:pt x="15647345" y="7213432"/>
                    <a:pt x="15647345" y="6856395"/>
                  </a:cubicBezTo>
                  <a:cubicBezTo>
                    <a:pt x="15647345" y="6693536"/>
                    <a:pt x="15649884" y="6530677"/>
                    <a:pt x="15648615" y="6367818"/>
                  </a:cubicBezTo>
                  <a:cubicBezTo>
                    <a:pt x="15648615" y="6217486"/>
                    <a:pt x="15647345" y="6060891"/>
                    <a:pt x="15646074" y="5910560"/>
                  </a:cubicBezTo>
                  <a:cubicBezTo>
                    <a:pt x="15640995" y="5678799"/>
                    <a:pt x="15629565" y="880723"/>
                    <a:pt x="15629565" y="648963"/>
                  </a:cubicBezTo>
                  <a:cubicBezTo>
                    <a:pt x="15627024" y="454785"/>
                    <a:pt x="15624484" y="254343"/>
                    <a:pt x="15621945" y="63500"/>
                  </a:cubicBezTo>
                  <a:cubicBezTo>
                    <a:pt x="15620674" y="44450"/>
                    <a:pt x="15619404" y="43180"/>
                    <a:pt x="15524419" y="41910"/>
                  </a:cubicBezTo>
                  <a:cubicBezTo>
                    <a:pt x="15487401" y="41910"/>
                    <a:pt x="15462725" y="41910"/>
                    <a:pt x="15425709" y="40640"/>
                  </a:cubicBezTo>
                  <a:cubicBezTo>
                    <a:pt x="15117241" y="36830"/>
                    <a:pt x="14796434" y="31750"/>
                    <a:pt x="14487965" y="30480"/>
                  </a:cubicBezTo>
                  <a:cubicBezTo>
                    <a:pt x="13735304" y="26670"/>
                    <a:pt x="12970302" y="25400"/>
                    <a:pt x="12217640" y="22860"/>
                  </a:cubicBezTo>
                  <a:cubicBezTo>
                    <a:pt x="12106591" y="22860"/>
                    <a:pt x="11983204" y="22860"/>
                    <a:pt x="11872155" y="22860"/>
                  </a:cubicBezTo>
                  <a:cubicBezTo>
                    <a:pt x="11687074" y="22860"/>
                    <a:pt x="11501993" y="22860"/>
                    <a:pt x="11329251" y="22860"/>
                  </a:cubicBezTo>
                  <a:cubicBezTo>
                    <a:pt x="10934412" y="22860"/>
                    <a:pt x="10539572" y="22860"/>
                    <a:pt x="10157072" y="24130"/>
                  </a:cubicBezTo>
                  <a:cubicBezTo>
                    <a:pt x="9823925" y="25400"/>
                    <a:pt x="4209804" y="29210"/>
                    <a:pt x="3876659" y="29210"/>
                  </a:cubicBezTo>
                  <a:cubicBezTo>
                    <a:pt x="3333755" y="29210"/>
                    <a:pt x="2790851" y="26670"/>
                    <a:pt x="2247947" y="33020"/>
                  </a:cubicBezTo>
                  <a:cubicBezTo>
                    <a:pt x="1964156" y="36830"/>
                    <a:pt x="1692704" y="36830"/>
                    <a:pt x="1421252" y="38100"/>
                  </a:cubicBezTo>
                  <a:cubicBezTo>
                    <a:pt x="952380" y="41910"/>
                    <a:pt x="483509" y="45720"/>
                    <a:pt x="49530" y="50800"/>
                  </a:cubicBezTo>
                  <a:cubicBezTo>
                    <a:pt x="36830" y="50800"/>
                    <a:pt x="34290" y="53340"/>
                    <a:pt x="33020" y="85220"/>
                  </a:cubicBezTo>
                  <a:cubicBezTo>
                    <a:pt x="31750" y="197969"/>
                    <a:pt x="31750" y="310717"/>
                    <a:pt x="30480" y="423466"/>
                  </a:cubicBezTo>
                  <a:cubicBezTo>
                    <a:pt x="29210" y="611380"/>
                    <a:pt x="26670" y="793030"/>
                    <a:pt x="25400" y="980945"/>
                  </a:cubicBezTo>
                  <a:cubicBezTo>
                    <a:pt x="20320" y="1181386"/>
                    <a:pt x="26670" y="6079682"/>
                    <a:pt x="29210" y="6280124"/>
                  </a:cubicBezTo>
                  <a:cubicBezTo>
                    <a:pt x="29210" y="6493094"/>
                    <a:pt x="29210" y="6712327"/>
                    <a:pt x="30480" y="6925296"/>
                  </a:cubicBezTo>
                  <a:cubicBezTo>
                    <a:pt x="30480" y="7081892"/>
                    <a:pt x="33020" y="7238487"/>
                    <a:pt x="33020" y="7395082"/>
                  </a:cubicBezTo>
                  <a:cubicBezTo>
                    <a:pt x="33020" y="7564204"/>
                    <a:pt x="33020" y="7733327"/>
                    <a:pt x="31750" y="7892911"/>
                  </a:cubicBezTo>
                  <a:cubicBezTo>
                    <a:pt x="31750" y="7896721"/>
                    <a:pt x="31750" y="7899261"/>
                    <a:pt x="31750" y="7903071"/>
                  </a:cubicBezTo>
                  <a:cubicBezTo>
                    <a:pt x="31750" y="7913232"/>
                    <a:pt x="35560" y="7917042"/>
                    <a:pt x="44450" y="7917042"/>
                  </a:cubicBezTo>
                  <a:cubicBezTo>
                    <a:pt x="125686" y="7917042"/>
                    <a:pt x="298428" y="7918311"/>
                    <a:pt x="458831" y="7918311"/>
                  </a:cubicBezTo>
                  <a:cubicBezTo>
                    <a:pt x="693267" y="7918311"/>
                    <a:pt x="940042" y="7915771"/>
                    <a:pt x="1174477" y="7918311"/>
                  </a:cubicBezTo>
                  <a:cubicBezTo>
                    <a:pt x="1556978" y="7922121"/>
                    <a:pt x="1939479" y="7924661"/>
                    <a:pt x="2321979" y="7923392"/>
                  </a:cubicBezTo>
                  <a:cubicBezTo>
                    <a:pt x="2568754" y="7922121"/>
                    <a:pt x="2803190" y="7924661"/>
                    <a:pt x="3049964" y="7924661"/>
                  </a:cubicBezTo>
                  <a:cubicBezTo>
                    <a:pt x="3407787" y="7924661"/>
                    <a:pt x="3765610" y="7923392"/>
                    <a:pt x="4123434" y="7924661"/>
                  </a:cubicBezTo>
                  <a:cubicBezTo>
                    <a:pt x="4653999" y="7925932"/>
                    <a:pt x="10477878" y="7915771"/>
                    <a:pt x="11020782" y="7918311"/>
                  </a:cubicBezTo>
                  <a:cubicBezTo>
                    <a:pt x="11255219" y="7919582"/>
                    <a:pt x="11489654" y="7920851"/>
                    <a:pt x="11711751" y="7920851"/>
                  </a:cubicBezTo>
                  <a:cubicBezTo>
                    <a:pt x="12118929" y="7923392"/>
                    <a:pt x="12513769" y="7919582"/>
                    <a:pt x="12920947" y="7923392"/>
                  </a:cubicBezTo>
                  <a:cubicBezTo>
                    <a:pt x="13254093" y="7925932"/>
                    <a:pt x="13587238" y="7925932"/>
                    <a:pt x="13920384" y="7928471"/>
                  </a:cubicBezTo>
                  <a:cubicBezTo>
                    <a:pt x="14413934" y="7932282"/>
                    <a:pt x="14907482" y="7934821"/>
                    <a:pt x="15401031" y="7936092"/>
                  </a:cubicBezTo>
                  <a:cubicBezTo>
                    <a:pt x="15586112" y="7936092"/>
                    <a:pt x="15627024" y="7934821"/>
                    <a:pt x="15647345" y="7934821"/>
                  </a:cubicBezTo>
                  <a:close/>
                </a:path>
              </a:pathLst>
            </a:custGeom>
            <a:solidFill>
              <a:srgbClr val="FFF9EA"/>
            </a:solidFill>
          </p:spPr>
        </p:sp>
      </p:grpSp>
      <p:pic>
        <p:nvPicPr>
          <p:cNvPr id="98" name="Picture 97">
            <a:extLst>
              <a:ext uri="{FF2B5EF4-FFF2-40B4-BE49-F238E27FC236}">
                <a16:creationId xmlns:a16="http://schemas.microsoft.com/office/drawing/2014/main" id="{E06729E2-4DDF-A468-A62F-78F133038B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53" t="24532" r="26751" b="17006"/>
          <a:stretch/>
        </p:blipFill>
        <p:spPr>
          <a:xfrm>
            <a:off x="14859000" y="5867676"/>
            <a:ext cx="2585299" cy="4419324"/>
          </a:xfrm>
          <a:prstGeom prst="rect">
            <a:avLst/>
          </a:prstGeom>
          <a:effectLst>
            <a:outerShdw blurRad="50800" dist="38100" dir="2700000" algn="tl" rotWithShape="0">
              <a:prstClr val="black">
                <a:alpha val="40000"/>
              </a:prstClr>
            </a:outerShdw>
          </a:effectLst>
        </p:spPr>
      </p:pic>
      <p:grpSp>
        <p:nvGrpSpPr>
          <p:cNvPr id="99" name="Group 98">
            <a:extLst>
              <a:ext uri="{FF2B5EF4-FFF2-40B4-BE49-F238E27FC236}">
                <a16:creationId xmlns:a16="http://schemas.microsoft.com/office/drawing/2014/main" id="{FE995C29-C1DD-6D8E-7B4B-03F4FB1DD2FC}"/>
              </a:ext>
            </a:extLst>
          </p:cNvPr>
          <p:cNvGrpSpPr/>
          <p:nvPr/>
        </p:nvGrpSpPr>
        <p:grpSpPr>
          <a:xfrm>
            <a:off x="4114800" y="1485900"/>
            <a:ext cx="12219435" cy="4984948"/>
            <a:chOff x="6718763" y="56915"/>
            <a:chExt cx="4272699" cy="2948867"/>
          </a:xfrm>
        </p:grpSpPr>
        <p:sp>
          <p:nvSpPr>
            <p:cNvPr id="100" name="Speech Bubble: Oval 99">
              <a:extLst>
                <a:ext uri="{FF2B5EF4-FFF2-40B4-BE49-F238E27FC236}">
                  <a16:creationId xmlns:a16="http://schemas.microsoft.com/office/drawing/2014/main" id="{9D55C393-7127-05BB-4E7A-F841E3A6315F}"/>
                </a:ext>
              </a:extLst>
            </p:cNvPr>
            <p:cNvSpPr/>
            <p:nvPr/>
          </p:nvSpPr>
          <p:spPr>
            <a:xfrm>
              <a:off x="6718763" y="56915"/>
              <a:ext cx="4272699" cy="2948867"/>
            </a:xfrm>
            <a:prstGeom prst="wedgeEllipseCallout">
              <a:avLst>
                <a:gd name="adj1" fmla="val 41448"/>
                <a:gd name="adj2" fmla="val 53849"/>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等线" panose="020F0502020204030204"/>
                <a:sym typeface="Arial"/>
              </a:endParaRPr>
            </a:p>
          </p:txBody>
        </p:sp>
        <p:sp>
          <p:nvSpPr>
            <p:cNvPr id="101" name="TextBox 100">
              <a:extLst>
                <a:ext uri="{FF2B5EF4-FFF2-40B4-BE49-F238E27FC236}">
                  <a16:creationId xmlns:a16="http://schemas.microsoft.com/office/drawing/2014/main" id="{C560692A-2E3A-58F1-35DD-BE97E42AE257}"/>
                </a:ext>
              </a:extLst>
            </p:cNvPr>
            <p:cNvSpPr txBox="1"/>
            <p:nvPr/>
          </p:nvSpPr>
          <p:spPr>
            <a:xfrm>
              <a:off x="7189365" y="508382"/>
              <a:ext cx="3451072" cy="2169513"/>
            </a:xfrm>
            <a:prstGeom prst="rect">
              <a:avLst/>
            </a:prstGeom>
            <a:noFill/>
          </p:spPr>
          <p:txBody>
            <a:bodyPr wrap="square" rtlCol="0">
              <a:spAutoFit/>
            </a:bodyPr>
            <a:lstStyle/>
            <a:p>
              <a:pPr marL="0" marR="0" algn="ctr">
                <a:lnSpc>
                  <a:spcPct val="120000"/>
                </a:lnSpc>
                <a:spcBef>
                  <a:spcPts val="0"/>
                </a:spcBef>
                <a:spcAft>
                  <a:spcPts val="800"/>
                </a:spcAft>
              </a:pPr>
              <a:r>
                <a:rPr lang="nl-NL" sz="6600" b="1" dirty="0">
                  <a:solidFill>
                    <a:srgbClr val="FF0000"/>
                  </a:solidFill>
                  <a:ea typeface="Times New Roman" panose="02020603050405020304" pitchFamily="18" charset="0"/>
                  <a:cs typeface="Times New Roman" panose="02020603050405020304" pitchFamily="18" charset="0"/>
                </a:rPr>
                <a:t>Hoạt động 1: Chia sẻ về cách ghi chép chỉ tiêu trong gia đình.</a:t>
              </a:r>
              <a:endParaRPr lang="en-US" sz="6600" b="1" dirty="0">
                <a:solidFill>
                  <a:srgbClr val="FF0000"/>
                </a:solidFill>
                <a:effectLst/>
                <a:ea typeface="Calibri" panose="020F0502020204030204" pitchFamily="34" charset="0"/>
                <a:cs typeface="Times New Roman" panose="02020603050405020304" pitchFamily="18" charset="0"/>
              </a:endParaRPr>
            </a:p>
          </p:txBody>
        </p:sp>
      </p:grpSp>
      <p:sp>
        <p:nvSpPr>
          <p:cNvPr id="102" name="Freeform 5">
            <a:extLst>
              <a:ext uri="{FF2B5EF4-FFF2-40B4-BE49-F238E27FC236}">
                <a16:creationId xmlns:a16="http://schemas.microsoft.com/office/drawing/2014/main" id="{BFC01590-CF02-C9F3-D669-8C8E436B5622}"/>
              </a:ext>
            </a:extLst>
          </p:cNvPr>
          <p:cNvSpPr/>
          <p:nvPr/>
        </p:nvSpPr>
        <p:spPr>
          <a:xfrm>
            <a:off x="0" y="6896100"/>
            <a:ext cx="3490951" cy="3133529"/>
          </a:xfrm>
          <a:custGeom>
            <a:avLst/>
            <a:gdLst/>
            <a:ahLst/>
            <a:cxnLst/>
            <a:rect l="l" t="t" r="r" b="b"/>
            <a:pathLst>
              <a:path w="4284130" h="4665884">
                <a:moveTo>
                  <a:pt x="0" y="0"/>
                </a:moveTo>
                <a:lnTo>
                  <a:pt x="4284130" y="0"/>
                </a:lnTo>
                <a:lnTo>
                  <a:pt x="4284130" y="4665884"/>
                </a:lnTo>
                <a:lnTo>
                  <a:pt x="0" y="466588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right)">
                                      <p:cBhvr>
                                        <p:cTn id="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5D22CE-44F7-D1E9-5B78-4242F7B19174}"/>
              </a:ext>
            </a:extLst>
          </p:cNvPr>
          <p:cNvGrpSpPr/>
          <p:nvPr/>
        </p:nvGrpSpPr>
        <p:grpSpPr>
          <a:xfrm>
            <a:off x="1828800" y="190500"/>
            <a:ext cx="12575008" cy="2857554"/>
            <a:chOff x="603078" y="1350123"/>
            <a:chExt cx="6602394" cy="1088233"/>
          </a:xfrm>
        </p:grpSpPr>
        <p:grpSp>
          <p:nvGrpSpPr>
            <p:cNvPr id="3" name="组合 18">
              <a:extLst>
                <a:ext uri="{FF2B5EF4-FFF2-40B4-BE49-F238E27FC236}">
                  <a16:creationId xmlns:a16="http://schemas.microsoft.com/office/drawing/2014/main" id="{28A158D4-FB3B-1BDE-D606-273EB294CE9A}"/>
                </a:ext>
              </a:extLst>
            </p:cNvPr>
            <p:cNvGrpSpPr/>
            <p:nvPr/>
          </p:nvGrpSpPr>
          <p:grpSpPr>
            <a:xfrm>
              <a:off x="1241740" y="1588903"/>
              <a:ext cx="5963732" cy="849453"/>
              <a:chOff x="1317" y="3053"/>
              <a:chExt cx="16681" cy="3965"/>
            </a:xfrm>
          </p:grpSpPr>
          <p:grpSp>
            <p:nvGrpSpPr>
              <p:cNvPr id="12" name="组合 15">
                <a:extLst>
                  <a:ext uri="{FF2B5EF4-FFF2-40B4-BE49-F238E27FC236}">
                    <a16:creationId xmlns:a16="http://schemas.microsoft.com/office/drawing/2014/main" id="{9FFC5E6E-7C24-D141-53AC-45A2B7277A99}"/>
                  </a:ext>
                </a:extLst>
              </p:cNvPr>
              <p:cNvGrpSpPr/>
              <p:nvPr/>
            </p:nvGrpSpPr>
            <p:grpSpPr>
              <a:xfrm>
                <a:off x="1317" y="3053"/>
                <a:ext cx="16681" cy="3965"/>
                <a:chOff x="1020" y="2328"/>
                <a:chExt cx="11012" cy="8169"/>
              </a:xfrm>
            </p:grpSpPr>
            <p:sp>
              <p:nvSpPr>
                <p:cNvPr id="14" name="圆角矩形 14">
                  <a:extLst>
                    <a:ext uri="{FF2B5EF4-FFF2-40B4-BE49-F238E27FC236}">
                      <a16:creationId xmlns:a16="http://schemas.microsoft.com/office/drawing/2014/main" id="{0C7C705F-346D-8071-15B7-9B4D6216DE3D}"/>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5F7700"/>
                    </a:solidFill>
                    <a:effectLst/>
                    <a:uLnTx/>
                    <a:uFillTx/>
                    <a:latin typeface="Calibri"/>
                    <a:ea typeface="微软雅黑" panose="020B0503020204020204" pitchFamily="34" charset="-122"/>
                    <a:cs typeface="+mn-cs"/>
                  </a:endParaRPr>
                </a:p>
              </p:txBody>
            </p:sp>
            <p:sp>
              <p:nvSpPr>
                <p:cNvPr id="15" name="圆角矩形 13">
                  <a:extLst>
                    <a:ext uri="{FF2B5EF4-FFF2-40B4-BE49-F238E27FC236}">
                      <a16:creationId xmlns:a16="http://schemas.microsoft.com/office/drawing/2014/main" id="{5FF654E4-25C9-021D-C6A0-D71B5EC8B0BA}"/>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a:ea typeface="微软雅黑" panose="020B0503020204020204" pitchFamily="34" charset="-122"/>
                    <a:cs typeface="+mn-cs"/>
                  </a:endParaRPr>
                </a:p>
              </p:txBody>
            </p:sp>
          </p:grpSp>
          <p:sp>
            <p:nvSpPr>
              <p:cNvPr id="13" name="文本框 17">
                <a:extLst>
                  <a:ext uri="{FF2B5EF4-FFF2-40B4-BE49-F238E27FC236}">
                    <a16:creationId xmlns:a16="http://schemas.microsoft.com/office/drawing/2014/main" id="{2B8786D8-8C3E-A40E-085A-94F35312DB60}"/>
                  </a:ext>
                </a:extLst>
              </p:cNvPr>
              <p:cNvSpPr txBox="1"/>
              <p:nvPr/>
            </p:nvSpPr>
            <p:spPr>
              <a:xfrm>
                <a:off x="2331" y="3359"/>
                <a:ext cx="14948" cy="25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Em đã thấy gia đình đã mua những gì, đã chi những khoản nào trong tuần qua?</a:t>
                </a:r>
              </a:p>
            </p:txBody>
          </p:sp>
        </p:grpSp>
        <p:pic>
          <p:nvPicPr>
            <p:cNvPr id="11" name="图片 25" descr="卡通人物&#10;&#10;中度可信度描述已自动生成">
              <a:extLst>
                <a:ext uri="{FF2B5EF4-FFF2-40B4-BE49-F238E27FC236}">
                  <a16:creationId xmlns:a16="http://schemas.microsoft.com/office/drawing/2014/main" id="{13EA8C9E-17D2-476E-A65A-B5033764E22E}"/>
                </a:ext>
              </a:extLst>
            </p:cNvPr>
            <p:cNvPicPr>
              <a:picLocks noChangeAspect="1"/>
            </p:cNvPicPr>
            <p:nvPr>
              <p:custDataLst>
                <p:tags r:id="rId4"/>
              </p:custDataLst>
            </p:nvPr>
          </p:nvPicPr>
          <p:blipFill>
            <a:blip r:embed="rId6" cstate="email"/>
            <a:stretch>
              <a:fillRect/>
            </a:stretch>
          </p:blipFill>
          <p:spPr>
            <a:xfrm rot="19945025">
              <a:off x="603078" y="1350123"/>
              <a:ext cx="1176145" cy="812388"/>
            </a:xfrm>
            <a:prstGeom prst="rect">
              <a:avLst/>
            </a:prstGeom>
          </p:spPr>
        </p:pic>
      </p:grpSp>
      <p:pic>
        <p:nvPicPr>
          <p:cNvPr id="16" name="Picture 15">
            <a:extLst>
              <a:ext uri="{FF2B5EF4-FFF2-40B4-BE49-F238E27FC236}">
                <a16:creationId xmlns:a16="http://schemas.microsoft.com/office/drawing/2014/main" id="{0680756D-27BB-2F2A-55AB-540737F282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811000" y="4305300"/>
            <a:ext cx="5579108" cy="5525871"/>
          </a:xfrm>
          <a:prstGeom prst="rect">
            <a:avLst/>
          </a:prstGeom>
        </p:spPr>
      </p:pic>
      <p:grpSp>
        <p:nvGrpSpPr>
          <p:cNvPr id="17" name="Group 16">
            <a:extLst>
              <a:ext uri="{FF2B5EF4-FFF2-40B4-BE49-F238E27FC236}">
                <a16:creationId xmlns:a16="http://schemas.microsoft.com/office/drawing/2014/main" id="{16F005DF-A803-58CC-82AA-700B85300BB2}"/>
              </a:ext>
            </a:extLst>
          </p:cNvPr>
          <p:cNvGrpSpPr/>
          <p:nvPr/>
        </p:nvGrpSpPr>
        <p:grpSpPr>
          <a:xfrm>
            <a:off x="533400" y="2933700"/>
            <a:ext cx="11353800" cy="2857551"/>
            <a:chOff x="603078" y="1350123"/>
            <a:chExt cx="6602394" cy="1088232"/>
          </a:xfrm>
        </p:grpSpPr>
        <p:grpSp>
          <p:nvGrpSpPr>
            <p:cNvPr id="18" name="组合 18">
              <a:extLst>
                <a:ext uri="{FF2B5EF4-FFF2-40B4-BE49-F238E27FC236}">
                  <a16:creationId xmlns:a16="http://schemas.microsoft.com/office/drawing/2014/main" id="{0ABA84EA-F8BE-0CD8-D1A4-0F7C7C2E3AF6}"/>
                </a:ext>
              </a:extLst>
            </p:cNvPr>
            <p:cNvGrpSpPr/>
            <p:nvPr/>
          </p:nvGrpSpPr>
          <p:grpSpPr>
            <a:xfrm>
              <a:off x="1241740" y="1582261"/>
              <a:ext cx="5963732" cy="856094"/>
              <a:chOff x="1317" y="3022"/>
              <a:chExt cx="16681" cy="3996"/>
            </a:xfrm>
          </p:grpSpPr>
          <p:grpSp>
            <p:nvGrpSpPr>
              <p:cNvPr id="20" name="组合 15">
                <a:extLst>
                  <a:ext uri="{FF2B5EF4-FFF2-40B4-BE49-F238E27FC236}">
                    <a16:creationId xmlns:a16="http://schemas.microsoft.com/office/drawing/2014/main" id="{164EA50A-CABC-DD41-777D-F4E09C680FEB}"/>
                  </a:ext>
                </a:extLst>
              </p:cNvPr>
              <p:cNvGrpSpPr/>
              <p:nvPr/>
            </p:nvGrpSpPr>
            <p:grpSpPr>
              <a:xfrm>
                <a:off x="1317" y="3053"/>
                <a:ext cx="16681" cy="3965"/>
                <a:chOff x="1020" y="2328"/>
                <a:chExt cx="11012" cy="8169"/>
              </a:xfrm>
            </p:grpSpPr>
            <p:sp>
              <p:nvSpPr>
                <p:cNvPr id="22" name="圆角矩形 14">
                  <a:extLst>
                    <a:ext uri="{FF2B5EF4-FFF2-40B4-BE49-F238E27FC236}">
                      <a16:creationId xmlns:a16="http://schemas.microsoft.com/office/drawing/2014/main" id="{B7C50671-3D56-8FB9-F512-2F35C2E59822}"/>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5F7700"/>
                    </a:solidFill>
                    <a:effectLst/>
                    <a:uLnTx/>
                    <a:uFillTx/>
                    <a:latin typeface="Calibri"/>
                    <a:ea typeface="微软雅黑" panose="020B0503020204020204" pitchFamily="34" charset="-122"/>
                    <a:cs typeface="+mn-cs"/>
                  </a:endParaRPr>
                </a:p>
              </p:txBody>
            </p:sp>
            <p:sp>
              <p:nvSpPr>
                <p:cNvPr id="23" name="圆角矩形 13">
                  <a:extLst>
                    <a:ext uri="{FF2B5EF4-FFF2-40B4-BE49-F238E27FC236}">
                      <a16:creationId xmlns:a16="http://schemas.microsoft.com/office/drawing/2014/main" id="{1A2E4B33-4A36-CF57-CE97-A7F9C1FFB24C}"/>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a:ea typeface="微软雅黑" panose="020B0503020204020204" pitchFamily="34" charset="-122"/>
                    <a:cs typeface="+mn-cs"/>
                  </a:endParaRPr>
                </a:p>
              </p:txBody>
            </p:sp>
          </p:grpSp>
          <p:sp>
            <p:nvSpPr>
              <p:cNvPr id="21" name="文本框 17">
                <a:extLst>
                  <a:ext uri="{FF2B5EF4-FFF2-40B4-BE49-F238E27FC236}">
                    <a16:creationId xmlns:a16="http://schemas.microsoft.com/office/drawing/2014/main" id="{5EEDB4B9-3E74-9FC7-3CB8-69984B6491B7}"/>
                  </a:ext>
                </a:extLst>
              </p:cNvPr>
              <p:cNvSpPr txBox="1"/>
              <p:nvPr/>
            </p:nvSpPr>
            <p:spPr>
              <a:xfrm>
                <a:off x="2328" y="3022"/>
                <a:ext cx="14948" cy="34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Em từng thấy những biên lai hoặc hoá đơn nào của gia đình? Những biên lai hoặc hoá đơn ấy có từ đâu?</a:t>
                </a:r>
              </a:p>
            </p:txBody>
          </p:sp>
        </p:grpSp>
        <p:pic>
          <p:nvPicPr>
            <p:cNvPr id="19" name="图片 25" descr="卡通人物&#10;&#10;中度可信度描述已自动生成">
              <a:extLst>
                <a:ext uri="{FF2B5EF4-FFF2-40B4-BE49-F238E27FC236}">
                  <a16:creationId xmlns:a16="http://schemas.microsoft.com/office/drawing/2014/main" id="{5D210354-D528-7D3E-3D5C-DDB84E444D7A}"/>
                </a:ext>
              </a:extLst>
            </p:cNvPr>
            <p:cNvPicPr>
              <a:picLocks noChangeAspect="1"/>
            </p:cNvPicPr>
            <p:nvPr>
              <p:custDataLst>
                <p:tags r:id="rId3"/>
              </p:custDataLst>
            </p:nvPr>
          </p:nvPicPr>
          <p:blipFill>
            <a:blip r:embed="rId6" cstate="email"/>
            <a:stretch>
              <a:fillRect/>
            </a:stretch>
          </p:blipFill>
          <p:spPr>
            <a:xfrm rot="19945025">
              <a:off x="603078" y="1350123"/>
              <a:ext cx="1176145" cy="812388"/>
            </a:xfrm>
            <a:prstGeom prst="rect">
              <a:avLst/>
            </a:prstGeom>
          </p:spPr>
        </p:pic>
      </p:grpSp>
      <p:grpSp>
        <p:nvGrpSpPr>
          <p:cNvPr id="24" name="Group 23">
            <a:extLst>
              <a:ext uri="{FF2B5EF4-FFF2-40B4-BE49-F238E27FC236}">
                <a16:creationId xmlns:a16="http://schemas.microsoft.com/office/drawing/2014/main" id="{E662343C-34AC-EFEF-C764-8A7AEDB16BC9}"/>
              </a:ext>
            </a:extLst>
          </p:cNvPr>
          <p:cNvGrpSpPr/>
          <p:nvPr/>
        </p:nvGrpSpPr>
        <p:grpSpPr>
          <a:xfrm>
            <a:off x="381000" y="6057900"/>
            <a:ext cx="11353800" cy="2857554"/>
            <a:chOff x="603078" y="1350123"/>
            <a:chExt cx="6602394" cy="1088233"/>
          </a:xfrm>
        </p:grpSpPr>
        <p:grpSp>
          <p:nvGrpSpPr>
            <p:cNvPr id="25" name="组合 18">
              <a:extLst>
                <a:ext uri="{FF2B5EF4-FFF2-40B4-BE49-F238E27FC236}">
                  <a16:creationId xmlns:a16="http://schemas.microsoft.com/office/drawing/2014/main" id="{9C377C13-D87B-1E94-6A63-EA0F99381E5B}"/>
                </a:ext>
              </a:extLst>
            </p:cNvPr>
            <p:cNvGrpSpPr/>
            <p:nvPr/>
          </p:nvGrpSpPr>
          <p:grpSpPr>
            <a:xfrm>
              <a:off x="1241740" y="1588903"/>
              <a:ext cx="5963732" cy="849453"/>
              <a:chOff x="1317" y="3053"/>
              <a:chExt cx="16681" cy="3965"/>
            </a:xfrm>
          </p:grpSpPr>
          <p:grpSp>
            <p:nvGrpSpPr>
              <p:cNvPr id="27" name="组合 15">
                <a:extLst>
                  <a:ext uri="{FF2B5EF4-FFF2-40B4-BE49-F238E27FC236}">
                    <a16:creationId xmlns:a16="http://schemas.microsoft.com/office/drawing/2014/main" id="{1F6045C7-B2F2-2CC5-6AB3-D63A95738700}"/>
                  </a:ext>
                </a:extLst>
              </p:cNvPr>
              <p:cNvGrpSpPr/>
              <p:nvPr/>
            </p:nvGrpSpPr>
            <p:grpSpPr>
              <a:xfrm>
                <a:off x="1317" y="3053"/>
                <a:ext cx="16681" cy="3965"/>
                <a:chOff x="1020" y="2328"/>
                <a:chExt cx="11012" cy="8169"/>
              </a:xfrm>
            </p:grpSpPr>
            <p:sp>
              <p:nvSpPr>
                <p:cNvPr id="29" name="圆角矩形 14">
                  <a:extLst>
                    <a:ext uri="{FF2B5EF4-FFF2-40B4-BE49-F238E27FC236}">
                      <a16:creationId xmlns:a16="http://schemas.microsoft.com/office/drawing/2014/main" id="{A17C455F-38FE-9E2A-FCA4-EF1A8236ECF6}"/>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5F7700"/>
                    </a:solidFill>
                    <a:effectLst/>
                    <a:uLnTx/>
                    <a:uFillTx/>
                    <a:latin typeface="Calibri"/>
                    <a:ea typeface="微软雅黑" panose="020B0503020204020204" pitchFamily="34" charset="-122"/>
                    <a:cs typeface="+mn-cs"/>
                  </a:endParaRPr>
                </a:p>
              </p:txBody>
            </p:sp>
            <p:sp>
              <p:nvSpPr>
                <p:cNvPr id="30" name="圆角矩形 13">
                  <a:extLst>
                    <a:ext uri="{FF2B5EF4-FFF2-40B4-BE49-F238E27FC236}">
                      <a16:creationId xmlns:a16="http://schemas.microsoft.com/office/drawing/2014/main" id="{9A25D3B7-76FC-8958-1E95-A7C0FFA30636}"/>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a:ea typeface="微软雅黑" panose="020B0503020204020204" pitchFamily="34" charset="-122"/>
                    <a:cs typeface="+mn-cs"/>
                  </a:endParaRPr>
                </a:p>
              </p:txBody>
            </p:sp>
          </p:grpSp>
          <p:sp>
            <p:nvSpPr>
              <p:cNvPr id="28" name="文本框 17">
                <a:extLst>
                  <a:ext uri="{FF2B5EF4-FFF2-40B4-BE49-F238E27FC236}">
                    <a16:creationId xmlns:a16="http://schemas.microsoft.com/office/drawing/2014/main" id="{58160AAE-235D-C5F0-2175-A5FC44776E8A}"/>
                  </a:ext>
                </a:extLst>
              </p:cNvPr>
              <p:cNvSpPr txBox="1"/>
              <p:nvPr/>
            </p:nvSpPr>
            <p:spPr>
              <a:xfrm>
                <a:off x="2381" y="3564"/>
                <a:ext cx="14948" cy="23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Khi xem hoá đơn, em biết được những thông tin gì về chi tiêu trong gia đình?</a:t>
                </a:r>
              </a:p>
            </p:txBody>
          </p:sp>
        </p:grpSp>
        <p:pic>
          <p:nvPicPr>
            <p:cNvPr id="26" name="图片 25" descr="卡通人物&#10;&#10;中度可信度描述已自动生成">
              <a:extLst>
                <a:ext uri="{FF2B5EF4-FFF2-40B4-BE49-F238E27FC236}">
                  <a16:creationId xmlns:a16="http://schemas.microsoft.com/office/drawing/2014/main" id="{C2019B91-44AE-8F2C-0FB9-ADC1C508A62C}"/>
                </a:ext>
              </a:extLst>
            </p:cNvPr>
            <p:cNvPicPr>
              <a:picLocks noChangeAspect="1"/>
            </p:cNvPicPr>
            <p:nvPr>
              <p:custDataLst>
                <p:tags r:id="rId2"/>
              </p:custDataLst>
            </p:nvPr>
          </p:nvPicPr>
          <p:blipFill>
            <a:blip r:embed="rId6" cstate="email"/>
            <a:stretch>
              <a:fillRect/>
            </a:stretch>
          </p:blipFill>
          <p:spPr>
            <a:xfrm rot="19945025">
              <a:off x="603078" y="1350123"/>
              <a:ext cx="1176145" cy="812388"/>
            </a:xfrm>
            <a:prstGeom prst="rect">
              <a:avLst/>
            </a:prstGeom>
          </p:spPr>
        </p:pic>
      </p:grpSp>
    </p:spTree>
    <p:custDataLst>
      <p:tags r:id="rId1"/>
    </p:custDataLst>
    <p:extLst>
      <p:ext uri="{BB962C8B-B14F-4D97-AF65-F5344CB8AC3E}">
        <p14:creationId xmlns:p14="http://schemas.microsoft.com/office/powerpoint/2010/main" val="3740864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3" name="Picture 2" descr="A picture containing text, toy, doll&#10;&#10;Description automatically generated">
            <a:extLst>
              <a:ext uri="{FF2B5EF4-FFF2-40B4-BE49-F238E27FC236}">
                <a16:creationId xmlns:a16="http://schemas.microsoft.com/office/drawing/2014/main" id="{AA6D92D0-2B6E-6423-110D-F0A782A18C4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40277" y="528204"/>
            <a:ext cx="18288000" cy="9758796"/>
          </a:xfrm>
          <a:prstGeom prst="rect">
            <a:avLst/>
          </a:prstGeom>
        </p:spPr>
      </p:pic>
      <p:sp>
        <p:nvSpPr>
          <p:cNvPr id="5" name="TextBox 4">
            <a:extLst>
              <a:ext uri="{FF2B5EF4-FFF2-40B4-BE49-F238E27FC236}">
                <a16:creationId xmlns:a16="http://schemas.microsoft.com/office/drawing/2014/main" id="{182E3090-F844-DDA9-8CEC-19EB765EC352}"/>
              </a:ext>
            </a:extLst>
          </p:cNvPr>
          <p:cNvSpPr txBox="1"/>
          <p:nvPr/>
        </p:nvSpPr>
        <p:spPr>
          <a:xfrm>
            <a:off x="4114800" y="1970810"/>
            <a:ext cx="9858376" cy="6740307"/>
          </a:xfrm>
          <a:prstGeom prst="rect">
            <a:avLst/>
          </a:prstGeom>
          <a:noFill/>
        </p:spPr>
        <p:txBody>
          <a:bodyPr wrap="square" rtlCol="0">
            <a:spAutoFit/>
          </a:bodyPr>
          <a:lstStyle/>
          <a:p>
            <a:pPr lvl="0" algn="just" defTabSz="1371600"/>
            <a:r>
              <a:rPr lang="en-US" sz="5400" b="1" dirty="0">
                <a:solidFill>
                  <a:srgbClr val="FFFF00"/>
                </a:solidFill>
                <a:latin typeface="Calibri" panose="020F0502020204030204"/>
              </a:rPr>
              <a:t>   </a:t>
            </a:r>
            <a:r>
              <a:rPr lang="vi-VN" sz="5400" b="1" dirty="0">
                <a:solidFill>
                  <a:srgbClr val="FFFF00"/>
                </a:solidFill>
                <a:latin typeface="Calibri" panose="020F0502020204030204"/>
              </a:rPr>
              <a:t>Trình bày, sắp xếp ghi chép chi tiêu một cách khoa học cũng giúp chúng ta quản lí chi tiêu chuẩn xác hơn. Số tiền nên ghi theo cột để dễ dàng tính toán, tổng hợp. Cần học cách ghi chép chi tiêu và xây dựng thói quen ghi chép chi tiêu cho cá nhân và cho gia đình.</a:t>
            </a:r>
            <a:endParaRPr kumimoji="0" lang="vi-VN" sz="5400" b="1" i="0" u="none" strike="noStrike" kern="1200" cap="none" spc="0" normalizeH="0" baseline="0" noProof="0" dirty="0">
              <a:ln>
                <a:noFill/>
              </a:ln>
              <a:solidFill>
                <a:srgbClr val="FFFF00"/>
              </a:solidFill>
              <a:effectLst/>
              <a:uLnTx/>
              <a:uFillTx/>
              <a:latin typeface="Calibri" panose="020F0502020204030204"/>
            </a:endParaRPr>
          </a:p>
        </p:txBody>
      </p:sp>
      <p:pic>
        <p:nvPicPr>
          <p:cNvPr id="4" name="Picture 3" descr="A close up of a logo&#10;&#10;Description automatically generated">
            <a:extLst>
              <a:ext uri="{FF2B5EF4-FFF2-40B4-BE49-F238E27FC236}">
                <a16:creationId xmlns:a16="http://schemas.microsoft.com/office/drawing/2014/main" id="{7222E8A2-50C3-5ADF-CC0B-AF06BB90D5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190500"/>
            <a:ext cx="5885987" cy="1696579"/>
          </a:xfrm>
          <a:prstGeom prst="rect">
            <a:avLst/>
          </a:prstGeom>
        </p:spPr>
      </p:pic>
    </p:spTree>
    <p:custDataLst>
      <p:tags r:id="rId1"/>
    </p:custDataLst>
    <p:extLst>
      <p:ext uri="{BB962C8B-B14F-4D97-AF65-F5344CB8AC3E}">
        <p14:creationId xmlns:p14="http://schemas.microsoft.com/office/powerpoint/2010/main" val="166300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EFD6"/>
        </a:solidFill>
        <a:effectLst/>
      </p:bgPr>
    </p:bg>
    <p:spTree>
      <p:nvGrpSpPr>
        <p:cNvPr id="1" name=""/>
        <p:cNvGrpSpPr/>
        <p:nvPr/>
      </p:nvGrpSpPr>
      <p:grpSpPr>
        <a:xfrm>
          <a:off x="0" y="0"/>
          <a:ext cx="0" cy="0"/>
          <a:chOff x="0" y="0"/>
          <a:chExt cx="0" cy="0"/>
        </a:xfrm>
      </p:grpSpPr>
      <p:sp>
        <p:nvSpPr>
          <p:cNvPr id="14" name="Google Shape;132;p2">
            <a:extLst>
              <a:ext uri="{FF2B5EF4-FFF2-40B4-BE49-F238E27FC236}">
                <a16:creationId xmlns:a16="http://schemas.microsoft.com/office/drawing/2014/main" id="{B631E054-FCF0-C019-4D85-46295CF3D0D6}"/>
              </a:ext>
            </a:extLst>
          </p:cNvPr>
          <p:cNvSpPr/>
          <p:nvPr/>
        </p:nvSpPr>
        <p:spPr>
          <a:xfrm>
            <a:off x="1752600" y="266700"/>
            <a:ext cx="15268575" cy="1363483"/>
          </a:xfrm>
          <a:prstGeom prst="rect">
            <a:avLst/>
          </a:prstGeom>
          <a:solidFill>
            <a:srgbClr val="E24694">
              <a:alpha val="84314"/>
            </a:srgbClr>
          </a:solidFill>
          <a:ln>
            <a:noFill/>
          </a:ln>
        </p:spPr>
        <p:txBody>
          <a:bodyPr spcFirstLastPara="1" wrap="square" lIns="91425" tIns="45700" rIns="91425" bIns="45700" anchor="ctr" anchorCtr="0">
            <a:noAutofit/>
          </a:bodyPr>
          <a:lstStyle/>
          <a:p>
            <a:pPr lvl="0" algn="ctr" defTabSz="914377">
              <a:defRPr/>
            </a:pPr>
            <a:r>
              <a:rPr lang="vi-VN" sz="6600" b="1" dirty="0">
                <a:solidFill>
                  <a:prstClr val="white"/>
                </a:solidFill>
                <a:latin typeface="Calibri" panose="020F0502020204030204" pitchFamily="34" charset="0"/>
                <a:cs typeface="Calibri" panose="020F0502020204030204" pitchFamily="34" charset="0"/>
                <a:sym typeface="Arial"/>
              </a:rPr>
              <a:t>Chia sẻ về cách chi tiêu trong gia đình em</a:t>
            </a:r>
          </a:p>
        </p:txBody>
      </p:sp>
      <p:pic>
        <p:nvPicPr>
          <p:cNvPr id="15" name="Picture 14" descr="A picture containing whiteboard&#10;&#10;Description automatically generated">
            <a:extLst>
              <a:ext uri="{FF2B5EF4-FFF2-40B4-BE49-F238E27FC236}">
                <a16:creationId xmlns:a16="http://schemas.microsoft.com/office/drawing/2014/main" id="{CEE0E4F0-707C-3200-0466-0B473AB3B7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09799" y="2095500"/>
            <a:ext cx="12826899" cy="8001000"/>
          </a:xfrm>
          <a:prstGeom prst="rect">
            <a:avLst/>
          </a:prstGeom>
        </p:spPr>
      </p:pic>
      <p:sp>
        <p:nvSpPr>
          <p:cNvPr id="16" name="TextBox 15">
            <a:extLst>
              <a:ext uri="{FF2B5EF4-FFF2-40B4-BE49-F238E27FC236}">
                <a16:creationId xmlns:a16="http://schemas.microsoft.com/office/drawing/2014/main" id="{3E5AA939-E165-63A1-388E-BB9DF886519B}"/>
              </a:ext>
            </a:extLst>
          </p:cNvPr>
          <p:cNvSpPr txBox="1"/>
          <p:nvPr/>
        </p:nvSpPr>
        <p:spPr>
          <a:xfrm>
            <a:off x="6477000" y="3162299"/>
            <a:ext cx="7162800" cy="4524315"/>
          </a:xfrm>
          <a:prstGeom prst="rect">
            <a:avLst/>
          </a:prstGeom>
          <a:noFill/>
        </p:spPr>
        <p:txBody>
          <a:bodyPr wrap="square" rtlCol="0">
            <a:spAutoFit/>
          </a:bodyPr>
          <a:lstStyle/>
          <a:p>
            <a:pPr algn="ctr"/>
            <a:r>
              <a:rPr lang="en-US" sz="7200" b="1" dirty="0">
                <a:solidFill>
                  <a:srgbClr val="FF0000"/>
                </a:solidFill>
              </a:rPr>
              <a:t>VD: </a:t>
            </a:r>
            <a:r>
              <a:rPr lang="en-US" sz="7200" b="1" dirty="0" err="1">
                <a:solidFill>
                  <a:srgbClr val="FF0000"/>
                </a:solidFill>
              </a:rPr>
              <a:t>Bố</a:t>
            </a:r>
            <a:r>
              <a:rPr lang="en-US" sz="7200" b="1" dirty="0">
                <a:solidFill>
                  <a:srgbClr val="FF0000"/>
                </a:solidFill>
              </a:rPr>
              <a:t> </a:t>
            </a:r>
            <a:r>
              <a:rPr lang="en-US" sz="7200" b="1" dirty="0" err="1">
                <a:solidFill>
                  <a:srgbClr val="FF0000"/>
                </a:solidFill>
              </a:rPr>
              <a:t>mẹ</a:t>
            </a:r>
            <a:r>
              <a:rPr lang="en-US" sz="7200" b="1" dirty="0">
                <a:solidFill>
                  <a:srgbClr val="FF0000"/>
                </a:solidFill>
              </a:rPr>
              <a:t> </a:t>
            </a:r>
            <a:r>
              <a:rPr lang="en-US" sz="7200" b="1" dirty="0" err="1">
                <a:solidFill>
                  <a:srgbClr val="FF0000"/>
                </a:solidFill>
              </a:rPr>
              <a:t>liệt</a:t>
            </a:r>
            <a:r>
              <a:rPr lang="en-US" sz="7200" b="1" dirty="0">
                <a:solidFill>
                  <a:srgbClr val="FF0000"/>
                </a:solidFill>
              </a:rPr>
              <a:t> </a:t>
            </a:r>
            <a:r>
              <a:rPr lang="en-US" sz="7200" b="1" dirty="0" err="1">
                <a:solidFill>
                  <a:srgbClr val="FF0000"/>
                </a:solidFill>
              </a:rPr>
              <a:t>kê</a:t>
            </a:r>
            <a:r>
              <a:rPr lang="en-US" sz="7200" b="1" dirty="0">
                <a:solidFill>
                  <a:srgbClr val="FF0000"/>
                </a:solidFill>
              </a:rPr>
              <a:t> chi </a:t>
            </a:r>
            <a:r>
              <a:rPr lang="en-US" sz="7200" b="1" dirty="0" err="1">
                <a:solidFill>
                  <a:srgbClr val="FF0000"/>
                </a:solidFill>
              </a:rPr>
              <a:t>tiết</a:t>
            </a:r>
            <a:r>
              <a:rPr lang="en-US" sz="7200" b="1" dirty="0">
                <a:solidFill>
                  <a:srgbClr val="FF0000"/>
                </a:solidFill>
              </a:rPr>
              <a:t> </a:t>
            </a:r>
            <a:r>
              <a:rPr lang="en-US" sz="7200" b="1" dirty="0" err="1">
                <a:solidFill>
                  <a:srgbClr val="FF0000"/>
                </a:solidFill>
              </a:rPr>
              <a:t>các</a:t>
            </a:r>
            <a:r>
              <a:rPr lang="en-US" sz="7200" b="1" dirty="0">
                <a:solidFill>
                  <a:srgbClr val="FF0000"/>
                </a:solidFill>
              </a:rPr>
              <a:t> </a:t>
            </a:r>
            <a:r>
              <a:rPr lang="en-US" sz="7200" b="1" dirty="0" err="1">
                <a:solidFill>
                  <a:srgbClr val="FF0000"/>
                </a:solidFill>
              </a:rPr>
              <a:t>khoản</a:t>
            </a:r>
            <a:r>
              <a:rPr lang="en-US" sz="7200" b="1" dirty="0">
                <a:solidFill>
                  <a:srgbClr val="FF0000"/>
                </a:solidFill>
              </a:rPr>
              <a:t> chi </a:t>
            </a:r>
            <a:r>
              <a:rPr lang="en-US" sz="7200" b="1" dirty="0" err="1">
                <a:solidFill>
                  <a:srgbClr val="FF0000"/>
                </a:solidFill>
              </a:rPr>
              <a:t>tiêu</a:t>
            </a:r>
            <a:r>
              <a:rPr lang="en-US" sz="7200" b="1" dirty="0">
                <a:solidFill>
                  <a:srgbClr val="FF0000"/>
                </a:solidFill>
              </a:rPr>
              <a:t> </a:t>
            </a:r>
            <a:r>
              <a:rPr lang="en-US" sz="7200" b="1" dirty="0" err="1">
                <a:solidFill>
                  <a:srgbClr val="FF0000"/>
                </a:solidFill>
              </a:rPr>
              <a:t>trong</a:t>
            </a:r>
            <a:r>
              <a:rPr lang="en-US" sz="7200" b="1" dirty="0">
                <a:solidFill>
                  <a:srgbClr val="FF0000"/>
                </a:solidFill>
              </a:rPr>
              <a:t> </a:t>
            </a:r>
            <a:r>
              <a:rPr lang="en-US" sz="7200" b="1" dirty="0" err="1">
                <a:solidFill>
                  <a:srgbClr val="FF0000"/>
                </a:solidFill>
              </a:rPr>
              <a:t>gia</a:t>
            </a:r>
            <a:r>
              <a:rPr lang="en-US" sz="7200" b="1" dirty="0">
                <a:solidFill>
                  <a:srgbClr val="FF0000"/>
                </a:solidFill>
              </a:rPr>
              <a:t> </a:t>
            </a:r>
            <a:r>
              <a:rPr lang="en-US" sz="7200" b="1" dirty="0" err="1">
                <a:solidFill>
                  <a:srgbClr val="FF0000"/>
                </a:solidFill>
              </a:rPr>
              <a:t>đình</a:t>
            </a:r>
            <a:r>
              <a:rPr lang="en-US" sz="7200" b="1" dirty="0">
                <a:solidFill>
                  <a:srgbClr val="FF0000"/>
                </a:solidFill>
              </a:rPr>
              <a:t> </a:t>
            </a:r>
            <a:r>
              <a:rPr lang="en-US" sz="7200" b="1" dirty="0" err="1">
                <a:solidFill>
                  <a:srgbClr val="FF0000"/>
                </a:solidFill>
              </a:rPr>
              <a:t>hàng</a:t>
            </a:r>
            <a:r>
              <a:rPr lang="en-US" sz="7200" b="1" dirty="0">
                <a:solidFill>
                  <a:srgbClr val="FF0000"/>
                </a:solidFill>
              </a:rPr>
              <a:t> </a:t>
            </a:r>
            <a:r>
              <a:rPr lang="en-US" sz="7200" b="1" dirty="0" err="1">
                <a:solidFill>
                  <a:srgbClr val="FF0000"/>
                </a:solidFill>
              </a:rPr>
              <a:t>ngày</a:t>
            </a:r>
            <a:r>
              <a:rPr lang="en-US" sz="7200" b="1" dirty="0">
                <a:solidFill>
                  <a:srgbClr val="FF0000"/>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EFD6"/>
        </a:solidFill>
        <a:effectLst/>
      </p:bgPr>
    </p:bg>
    <p:spTree>
      <p:nvGrpSpPr>
        <p:cNvPr id="1" name=""/>
        <p:cNvGrpSpPr/>
        <p:nvPr/>
      </p:nvGrpSpPr>
      <p:grpSpPr>
        <a:xfrm>
          <a:off x="0" y="0"/>
          <a:ext cx="0" cy="0"/>
          <a:chOff x="0" y="0"/>
          <a:chExt cx="0" cy="0"/>
        </a:xfrm>
      </p:grpSpPr>
      <p:pic>
        <p:nvPicPr>
          <p:cNvPr id="15" name="Picture 14" descr="A picture containing whiteboard&#10;&#10;Description automatically generated">
            <a:extLst>
              <a:ext uri="{FF2B5EF4-FFF2-40B4-BE49-F238E27FC236}">
                <a16:creationId xmlns:a16="http://schemas.microsoft.com/office/drawing/2014/main" id="{CEE0E4F0-707C-3200-0466-0B473AB3B7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09799" y="2095500"/>
            <a:ext cx="14478001" cy="8001000"/>
          </a:xfrm>
          <a:prstGeom prst="rect">
            <a:avLst/>
          </a:prstGeom>
        </p:spPr>
      </p:pic>
      <p:sp>
        <p:nvSpPr>
          <p:cNvPr id="16" name="TextBox 15">
            <a:extLst>
              <a:ext uri="{FF2B5EF4-FFF2-40B4-BE49-F238E27FC236}">
                <a16:creationId xmlns:a16="http://schemas.microsoft.com/office/drawing/2014/main" id="{3E5AA939-E165-63A1-388E-BB9DF886519B}"/>
              </a:ext>
            </a:extLst>
          </p:cNvPr>
          <p:cNvSpPr txBox="1"/>
          <p:nvPr/>
        </p:nvSpPr>
        <p:spPr>
          <a:xfrm>
            <a:off x="7620000" y="3086100"/>
            <a:ext cx="7391400" cy="51706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Calibri"/>
                <a:ea typeface="+mn-ea"/>
                <a:cs typeface="+mn-cs"/>
              </a:rPr>
              <a:t>So </a:t>
            </a:r>
            <a:r>
              <a:rPr kumimoji="0" lang="en-US" sz="6600" b="1" i="0" u="none" strike="noStrike" kern="1200" cap="none" spc="0" normalizeH="0" baseline="0" noProof="0" dirty="0" err="1">
                <a:ln>
                  <a:noFill/>
                </a:ln>
                <a:solidFill>
                  <a:srgbClr val="002060"/>
                </a:solidFill>
                <a:effectLst/>
                <a:uLnTx/>
                <a:uFillTx/>
                <a:latin typeface="Calibri"/>
                <a:ea typeface="+mn-ea"/>
                <a:cs typeface="+mn-cs"/>
              </a:rPr>
              <a:t>sánh</a:t>
            </a:r>
            <a:r>
              <a:rPr kumimoji="0" lang="en-US" sz="6600" b="1" i="0" u="none" strike="noStrike" kern="1200" cap="none" spc="0" normalizeH="0" noProof="0" dirty="0">
                <a:ln>
                  <a:noFill/>
                </a:ln>
                <a:solidFill>
                  <a:srgbClr val="002060"/>
                </a:solidFill>
                <a:effectLst/>
                <a:uLnTx/>
                <a:uFillTx/>
                <a:latin typeface="Calibri"/>
                <a:ea typeface="+mn-ea"/>
                <a:cs typeface="+mn-cs"/>
              </a:rPr>
              <a:t> </a:t>
            </a:r>
            <a:r>
              <a:rPr kumimoji="0" lang="en-US" sz="6600" b="1" i="0" u="none" strike="noStrike" kern="1200" cap="none" spc="0" normalizeH="0" noProof="0" dirty="0" err="1">
                <a:ln>
                  <a:noFill/>
                </a:ln>
                <a:solidFill>
                  <a:srgbClr val="002060"/>
                </a:solidFill>
                <a:effectLst/>
                <a:uLnTx/>
                <a:uFillTx/>
                <a:latin typeface="Calibri"/>
                <a:ea typeface="+mn-ea"/>
                <a:cs typeface="+mn-cs"/>
              </a:rPr>
              <a:t>điểm</a:t>
            </a:r>
            <a:r>
              <a:rPr kumimoji="0" lang="en-US" sz="6600" b="1" i="0" u="none" strike="noStrike" kern="1200" cap="none" spc="0" normalizeH="0" noProof="0" dirty="0">
                <a:ln>
                  <a:noFill/>
                </a:ln>
                <a:solidFill>
                  <a:srgbClr val="002060"/>
                </a:solidFill>
                <a:effectLst/>
                <a:uLnTx/>
                <a:uFillTx/>
                <a:latin typeface="Calibri"/>
                <a:ea typeface="+mn-ea"/>
                <a:cs typeface="+mn-cs"/>
              </a:rPr>
              <a:t> </a:t>
            </a:r>
            <a:r>
              <a:rPr kumimoji="0" lang="en-US" sz="6600" b="1" i="0" u="none" strike="noStrike" kern="1200" cap="none" spc="0" normalizeH="0" noProof="0" dirty="0" err="1">
                <a:ln>
                  <a:noFill/>
                </a:ln>
                <a:solidFill>
                  <a:srgbClr val="002060"/>
                </a:solidFill>
                <a:effectLst/>
                <a:uLnTx/>
                <a:uFillTx/>
                <a:latin typeface="Calibri"/>
                <a:ea typeface="+mn-ea"/>
                <a:cs typeface="+mn-cs"/>
              </a:rPr>
              <a:t>giống</a:t>
            </a:r>
            <a:r>
              <a:rPr kumimoji="0" lang="en-US" sz="6600" b="1" i="0" u="none" strike="noStrike" kern="1200" cap="none" spc="0" normalizeH="0" noProof="0" dirty="0">
                <a:ln>
                  <a:noFill/>
                </a:ln>
                <a:solidFill>
                  <a:srgbClr val="002060"/>
                </a:solidFill>
                <a:effectLst/>
                <a:uLnTx/>
                <a:uFillTx/>
                <a:latin typeface="Calibri"/>
                <a:ea typeface="+mn-ea"/>
                <a:cs typeface="+mn-cs"/>
              </a:rPr>
              <a:t> </a:t>
            </a:r>
            <a:r>
              <a:rPr kumimoji="0" lang="en-US" sz="6600" b="1" i="0" u="none" strike="noStrike" kern="1200" cap="none" spc="0" normalizeH="0" noProof="0" dirty="0" err="1">
                <a:ln>
                  <a:noFill/>
                </a:ln>
                <a:solidFill>
                  <a:srgbClr val="002060"/>
                </a:solidFill>
                <a:effectLst/>
                <a:uLnTx/>
                <a:uFillTx/>
                <a:latin typeface="Calibri"/>
                <a:ea typeface="+mn-ea"/>
                <a:cs typeface="+mn-cs"/>
              </a:rPr>
              <a:t>nhau</a:t>
            </a:r>
            <a:r>
              <a:rPr kumimoji="0" lang="en-US" sz="6600" b="1" i="0" u="none" strike="noStrike" kern="1200" cap="none" spc="0" normalizeH="0" noProof="0" dirty="0">
                <a:ln>
                  <a:noFill/>
                </a:ln>
                <a:solidFill>
                  <a:srgbClr val="002060"/>
                </a:solidFill>
                <a:effectLst/>
                <a:uLnTx/>
                <a:uFillTx/>
                <a:latin typeface="Calibri"/>
                <a:ea typeface="+mn-ea"/>
                <a:cs typeface="+mn-cs"/>
              </a:rPr>
              <a:t> </a:t>
            </a:r>
            <a:r>
              <a:rPr kumimoji="0" lang="en-US" sz="6600" b="1" i="0" u="none" strike="noStrike" kern="1200" cap="none" spc="0" normalizeH="0" noProof="0" dirty="0" err="1">
                <a:ln>
                  <a:noFill/>
                </a:ln>
                <a:solidFill>
                  <a:srgbClr val="002060"/>
                </a:solidFill>
                <a:effectLst/>
                <a:uLnTx/>
                <a:uFillTx/>
                <a:latin typeface="Calibri"/>
                <a:ea typeface="+mn-ea"/>
                <a:cs typeface="+mn-cs"/>
              </a:rPr>
              <a:t>và</a:t>
            </a:r>
            <a:r>
              <a:rPr kumimoji="0" lang="en-US" sz="6600" b="1" i="0" u="none" strike="noStrike" kern="1200" cap="none" spc="0" normalizeH="0" noProof="0" dirty="0">
                <a:ln>
                  <a:noFill/>
                </a:ln>
                <a:solidFill>
                  <a:srgbClr val="002060"/>
                </a:solidFill>
                <a:effectLst/>
                <a:uLnTx/>
                <a:uFillTx/>
                <a:latin typeface="Calibri"/>
                <a:ea typeface="+mn-ea"/>
                <a:cs typeface="+mn-cs"/>
              </a:rPr>
              <a:t> </a:t>
            </a:r>
            <a:r>
              <a:rPr kumimoji="0" lang="en-US" sz="6600" b="1" i="0" u="none" strike="noStrike" kern="1200" cap="none" spc="0" normalizeH="0" noProof="0" dirty="0" err="1">
                <a:ln>
                  <a:noFill/>
                </a:ln>
                <a:solidFill>
                  <a:srgbClr val="002060"/>
                </a:solidFill>
                <a:effectLst/>
                <a:uLnTx/>
                <a:uFillTx/>
                <a:latin typeface="Calibri"/>
                <a:ea typeface="+mn-ea"/>
                <a:cs typeface="+mn-cs"/>
              </a:rPr>
              <a:t>khác</a:t>
            </a:r>
            <a:r>
              <a:rPr kumimoji="0" lang="en-US" sz="6600" b="1" i="0" u="none" strike="noStrike" kern="1200" cap="none" spc="0" normalizeH="0" noProof="0" dirty="0">
                <a:ln>
                  <a:noFill/>
                </a:ln>
                <a:solidFill>
                  <a:srgbClr val="002060"/>
                </a:solidFill>
                <a:effectLst/>
                <a:uLnTx/>
                <a:uFillTx/>
                <a:latin typeface="Calibri"/>
                <a:ea typeface="+mn-ea"/>
                <a:cs typeface="+mn-cs"/>
              </a:rPr>
              <a:t> </a:t>
            </a:r>
            <a:r>
              <a:rPr kumimoji="0" lang="en-US" sz="6600" b="1" i="0" u="none" strike="noStrike" kern="1200" cap="none" spc="0" normalizeH="0" noProof="0" dirty="0" err="1">
                <a:ln>
                  <a:noFill/>
                </a:ln>
                <a:solidFill>
                  <a:srgbClr val="002060"/>
                </a:solidFill>
                <a:effectLst/>
                <a:uLnTx/>
                <a:uFillTx/>
                <a:latin typeface="Calibri"/>
                <a:ea typeface="+mn-ea"/>
                <a:cs typeface="+mn-cs"/>
              </a:rPr>
              <a:t>nhau</a:t>
            </a:r>
            <a:r>
              <a:rPr kumimoji="0" lang="en-US" sz="6600" b="1" i="0" u="none" strike="noStrike" kern="1200" cap="none" spc="0" normalizeH="0" noProof="0" dirty="0">
                <a:ln>
                  <a:noFill/>
                </a:ln>
                <a:solidFill>
                  <a:srgbClr val="002060"/>
                </a:solidFill>
                <a:effectLst/>
                <a:uLnTx/>
                <a:uFillTx/>
                <a:latin typeface="Calibri"/>
                <a:ea typeface="+mn-ea"/>
                <a:cs typeface="+mn-cs"/>
              </a:rPr>
              <a:t> </a:t>
            </a:r>
            <a:r>
              <a:rPr kumimoji="0" lang="en-US" sz="6600" b="1" i="0" u="none" strike="noStrike" kern="1200" cap="none" spc="0" normalizeH="0" noProof="0" dirty="0" err="1">
                <a:ln>
                  <a:noFill/>
                </a:ln>
                <a:solidFill>
                  <a:srgbClr val="002060"/>
                </a:solidFill>
                <a:effectLst/>
                <a:uLnTx/>
                <a:uFillTx/>
                <a:latin typeface="Calibri"/>
                <a:ea typeface="+mn-ea"/>
                <a:cs typeface="+mn-cs"/>
              </a:rPr>
              <a:t>giữa</a:t>
            </a:r>
            <a:r>
              <a:rPr kumimoji="0" lang="en-US" sz="6600" b="1" i="0" u="none" strike="noStrike" kern="1200" cap="none" spc="0" normalizeH="0" noProof="0" dirty="0">
                <a:ln>
                  <a:noFill/>
                </a:ln>
                <a:solidFill>
                  <a:srgbClr val="002060"/>
                </a:solidFill>
                <a:effectLst/>
                <a:uLnTx/>
                <a:uFillTx/>
                <a:latin typeface="Calibri"/>
                <a:ea typeface="+mn-ea"/>
                <a:cs typeface="+mn-cs"/>
              </a:rPr>
              <a:t> </a:t>
            </a:r>
            <a:r>
              <a:rPr kumimoji="0" lang="en-US" sz="6600" b="1" i="0" u="none" strike="noStrike" kern="1200" cap="none" spc="0" normalizeH="0" noProof="0" dirty="0" err="1">
                <a:ln>
                  <a:noFill/>
                </a:ln>
                <a:solidFill>
                  <a:srgbClr val="002060"/>
                </a:solidFill>
                <a:effectLst/>
                <a:uLnTx/>
                <a:uFillTx/>
                <a:latin typeface="Calibri"/>
                <a:ea typeface="+mn-ea"/>
                <a:cs typeface="+mn-cs"/>
              </a:rPr>
              <a:t>cách</a:t>
            </a:r>
            <a:r>
              <a:rPr kumimoji="0" lang="en-US" sz="6600" b="1" i="0" u="none" strike="noStrike" kern="1200" cap="none" spc="0" normalizeH="0" noProof="0" dirty="0">
                <a:ln>
                  <a:noFill/>
                </a:ln>
                <a:solidFill>
                  <a:srgbClr val="002060"/>
                </a:solidFill>
                <a:effectLst/>
                <a:uLnTx/>
                <a:uFillTx/>
                <a:latin typeface="Calibri"/>
                <a:ea typeface="+mn-ea"/>
                <a:cs typeface="+mn-cs"/>
              </a:rPr>
              <a:t> </a:t>
            </a:r>
            <a:r>
              <a:rPr kumimoji="0" lang="en-US" sz="6600" b="1" i="0" u="none" strike="noStrike" kern="1200" cap="none" spc="0" normalizeH="0" noProof="0" dirty="0" err="1">
                <a:ln>
                  <a:noFill/>
                </a:ln>
                <a:solidFill>
                  <a:srgbClr val="002060"/>
                </a:solidFill>
                <a:effectLst/>
                <a:uLnTx/>
                <a:uFillTx/>
                <a:latin typeface="Calibri"/>
                <a:ea typeface="+mn-ea"/>
                <a:cs typeface="+mn-cs"/>
              </a:rPr>
              <a:t>ghi</a:t>
            </a:r>
            <a:r>
              <a:rPr kumimoji="0" lang="en-US" sz="6600" b="1" i="0" u="none" strike="noStrike" kern="1200" cap="none" spc="0" normalizeH="0" noProof="0" dirty="0">
                <a:ln>
                  <a:noFill/>
                </a:ln>
                <a:solidFill>
                  <a:srgbClr val="002060"/>
                </a:solidFill>
                <a:effectLst/>
                <a:uLnTx/>
                <a:uFillTx/>
                <a:latin typeface="Calibri"/>
                <a:ea typeface="+mn-ea"/>
                <a:cs typeface="+mn-cs"/>
              </a:rPr>
              <a:t> </a:t>
            </a:r>
            <a:r>
              <a:rPr kumimoji="0" lang="en-US" sz="6600" b="1" i="0" u="none" strike="noStrike" kern="1200" cap="none" spc="0" normalizeH="0" noProof="0" dirty="0" err="1">
                <a:ln>
                  <a:noFill/>
                </a:ln>
                <a:solidFill>
                  <a:srgbClr val="002060"/>
                </a:solidFill>
                <a:effectLst/>
                <a:uLnTx/>
                <a:uFillTx/>
                <a:latin typeface="Calibri"/>
                <a:ea typeface="+mn-ea"/>
                <a:cs typeface="+mn-cs"/>
              </a:rPr>
              <a:t>chép</a:t>
            </a:r>
            <a:r>
              <a:rPr kumimoji="0" lang="en-US" sz="6600" b="1" i="0" u="none" strike="noStrike" kern="1200" cap="none" spc="0" normalizeH="0" noProof="0" dirty="0">
                <a:ln>
                  <a:noFill/>
                </a:ln>
                <a:solidFill>
                  <a:srgbClr val="002060"/>
                </a:solidFill>
                <a:effectLst/>
                <a:uLnTx/>
                <a:uFillTx/>
                <a:latin typeface="Calibri"/>
                <a:ea typeface="+mn-ea"/>
                <a:cs typeface="+mn-cs"/>
              </a:rPr>
              <a:t> chi </a:t>
            </a:r>
            <a:r>
              <a:rPr kumimoji="0" lang="en-US" sz="6600" b="1" i="0" u="none" strike="noStrike" kern="1200" cap="none" spc="0" normalizeH="0" noProof="0" dirty="0" err="1">
                <a:ln>
                  <a:noFill/>
                </a:ln>
                <a:solidFill>
                  <a:srgbClr val="002060"/>
                </a:solidFill>
                <a:effectLst/>
                <a:uLnTx/>
                <a:uFillTx/>
                <a:latin typeface="Calibri"/>
                <a:ea typeface="+mn-ea"/>
                <a:cs typeface="+mn-cs"/>
              </a:rPr>
              <a:t>tiêu</a:t>
            </a:r>
            <a:r>
              <a:rPr kumimoji="0" lang="en-US" sz="6600" b="1" i="0" u="none" strike="noStrike" kern="1200" cap="none" spc="0" normalizeH="0" noProof="0" dirty="0">
                <a:ln>
                  <a:noFill/>
                </a:ln>
                <a:solidFill>
                  <a:srgbClr val="002060"/>
                </a:solidFill>
                <a:effectLst/>
                <a:uLnTx/>
                <a:uFillTx/>
                <a:latin typeface="Calibri"/>
                <a:ea typeface="+mn-ea"/>
                <a:cs typeface="+mn-cs"/>
              </a:rPr>
              <a:t> </a:t>
            </a:r>
            <a:r>
              <a:rPr kumimoji="0" lang="en-US" sz="6600" b="1" i="0" u="none" strike="noStrike" kern="1200" cap="none" spc="0" normalizeH="0" noProof="0" dirty="0" err="1">
                <a:ln>
                  <a:noFill/>
                </a:ln>
                <a:solidFill>
                  <a:srgbClr val="002060"/>
                </a:solidFill>
                <a:effectLst/>
                <a:uLnTx/>
                <a:uFillTx/>
                <a:latin typeface="Calibri"/>
                <a:ea typeface="+mn-ea"/>
                <a:cs typeface="+mn-cs"/>
              </a:rPr>
              <a:t>của</a:t>
            </a:r>
            <a:r>
              <a:rPr kumimoji="0" lang="en-US" sz="6600" b="1" i="0" u="none" strike="noStrike" kern="1200" cap="none" spc="0" normalizeH="0" noProof="0" dirty="0">
                <a:ln>
                  <a:noFill/>
                </a:ln>
                <a:solidFill>
                  <a:srgbClr val="002060"/>
                </a:solidFill>
                <a:effectLst/>
                <a:uLnTx/>
                <a:uFillTx/>
                <a:latin typeface="Calibri"/>
                <a:ea typeface="+mn-ea"/>
                <a:cs typeface="+mn-cs"/>
              </a:rPr>
              <a:t> </a:t>
            </a:r>
            <a:r>
              <a:rPr kumimoji="0" lang="en-US" sz="6600" b="1" i="0" u="none" strike="noStrike" kern="1200" cap="none" spc="0" normalizeH="0" noProof="0" dirty="0" err="1">
                <a:ln>
                  <a:noFill/>
                </a:ln>
                <a:solidFill>
                  <a:srgbClr val="002060"/>
                </a:solidFill>
                <a:effectLst/>
                <a:uLnTx/>
                <a:uFillTx/>
                <a:latin typeface="Calibri"/>
                <a:ea typeface="+mn-ea"/>
                <a:cs typeface="+mn-cs"/>
              </a:rPr>
              <a:t>gia</a:t>
            </a:r>
            <a:r>
              <a:rPr kumimoji="0" lang="en-US" sz="6600" b="1" i="0" u="none" strike="noStrike" kern="1200" cap="none" spc="0" normalizeH="0" noProof="0" dirty="0">
                <a:ln>
                  <a:noFill/>
                </a:ln>
                <a:solidFill>
                  <a:srgbClr val="002060"/>
                </a:solidFill>
                <a:effectLst/>
                <a:uLnTx/>
                <a:uFillTx/>
                <a:latin typeface="Calibri"/>
                <a:ea typeface="+mn-ea"/>
                <a:cs typeface="+mn-cs"/>
              </a:rPr>
              <a:t> </a:t>
            </a:r>
            <a:r>
              <a:rPr kumimoji="0" lang="en-US" sz="6600" b="1" i="0" u="none" strike="noStrike" kern="1200" cap="none" spc="0" normalizeH="0" noProof="0" dirty="0" err="1">
                <a:ln>
                  <a:noFill/>
                </a:ln>
                <a:solidFill>
                  <a:srgbClr val="002060"/>
                </a:solidFill>
                <a:effectLst/>
                <a:uLnTx/>
                <a:uFillTx/>
                <a:latin typeface="Calibri"/>
                <a:ea typeface="+mn-ea"/>
                <a:cs typeface="+mn-cs"/>
              </a:rPr>
              <a:t>đình</a:t>
            </a:r>
            <a:r>
              <a:rPr kumimoji="0" lang="en-US" sz="6600" b="1" i="0" u="none" strike="noStrike" kern="1200" cap="none" spc="0" normalizeH="0" noProof="0" dirty="0">
                <a:ln>
                  <a:noFill/>
                </a:ln>
                <a:solidFill>
                  <a:srgbClr val="002060"/>
                </a:solidFill>
                <a:effectLst/>
                <a:uLnTx/>
                <a:uFillTx/>
                <a:latin typeface="Calibri"/>
                <a:ea typeface="+mn-ea"/>
                <a:cs typeface="+mn-cs"/>
              </a:rPr>
              <a:t> </a:t>
            </a:r>
            <a:r>
              <a:rPr kumimoji="0" lang="en-US" sz="6600" b="1" i="0" u="none" strike="noStrike" kern="1200" cap="none" spc="0" normalizeH="0" noProof="0" dirty="0" err="1">
                <a:ln>
                  <a:noFill/>
                </a:ln>
                <a:solidFill>
                  <a:srgbClr val="002060"/>
                </a:solidFill>
                <a:effectLst/>
                <a:uLnTx/>
                <a:uFillTx/>
                <a:latin typeface="Calibri"/>
                <a:ea typeface="+mn-ea"/>
                <a:cs typeface="+mn-cs"/>
              </a:rPr>
              <a:t>em</a:t>
            </a:r>
            <a:r>
              <a:rPr kumimoji="0" lang="en-US" sz="6600" b="1" i="0" u="none" strike="noStrike" kern="1200" cap="none" spc="0" normalizeH="0" noProof="0" dirty="0">
                <a:ln>
                  <a:noFill/>
                </a:ln>
                <a:solidFill>
                  <a:srgbClr val="002060"/>
                </a:solidFill>
                <a:effectLst/>
                <a:uLnTx/>
                <a:uFillTx/>
                <a:latin typeface="Calibri"/>
                <a:ea typeface="+mn-ea"/>
                <a:cs typeface="+mn-cs"/>
              </a:rPr>
              <a:t> </a:t>
            </a:r>
            <a:r>
              <a:rPr kumimoji="0" lang="en-US" sz="6600" b="1" i="0" u="none" strike="noStrike" kern="1200" cap="none" spc="0" normalizeH="0" noProof="0" dirty="0" err="1">
                <a:ln>
                  <a:noFill/>
                </a:ln>
                <a:solidFill>
                  <a:srgbClr val="002060"/>
                </a:solidFill>
                <a:effectLst/>
                <a:uLnTx/>
                <a:uFillTx/>
                <a:latin typeface="Calibri"/>
                <a:ea typeface="+mn-ea"/>
                <a:cs typeface="+mn-cs"/>
              </a:rPr>
              <a:t>với</a:t>
            </a:r>
            <a:r>
              <a:rPr kumimoji="0" lang="en-US" sz="6600" b="1" i="0" u="none" strike="noStrike" kern="1200" cap="none" spc="0" normalizeH="0" noProof="0" dirty="0">
                <a:ln>
                  <a:noFill/>
                </a:ln>
                <a:solidFill>
                  <a:srgbClr val="002060"/>
                </a:solidFill>
                <a:effectLst/>
                <a:uLnTx/>
                <a:uFillTx/>
                <a:latin typeface="Calibri"/>
                <a:ea typeface="+mn-ea"/>
                <a:cs typeface="+mn-cs"/>
              </a:rPr>
              <a:t> </a:t>
            </a:r>
            <a:r>
              <a:rPr kumimoji="0" lang="en-US" sz="6600" b="1" i="0" u="none" strike="noStrike" kern="1200" cap="none" spc="0" normalizeH="0" noProof="0" dirty="0" err="1">
                <a:ln>
                  <a:noFill/>
                </a:ln>
                <a:solidFill>
                  <a:srgbClr val="002060"/>
                </a:solidFill>
                <a:effectLst/>
                <a:uLnTx/>
                <a:uFillTx/>
                <a:latin typeface="Calibri"/>
                <a:ea typeface="+mn-ea"/>
                <a:cs typeface="+mn-cs"/>
              </a:rPr>
              <a:t>gia</a:t>
            </a:r>
            <a:r>
              <a:rPr kumimoji="0" lang="en-US" sz="6600" b="1" i="0" u="none" strike="noStrike" kern="1200" cap="none" spc="0" normalizeH="0" noProof="0" dirty="0">
                <a:ln>
                  <a:noFill/>
                </a:ln>
                <a:solidFill>
                  <a:srgbClr val="002060"/>
                </a:solidFill>
                <a:effectLst/>
                <a:uLnTx/>
                <a:uFillTx/>
                <a:latin typeface="Calibri"/>
                <a:ea typeface="+mn-ea"/>
                <a:cs typeface="+mn-cs"/>
              </a:rPr>
              <a:t> </a:t>
            </a:r>
            <a:r>
              <a:rPr kumimoji="0" lang="en-US" sz="6600" b="1" i="0" u="none" strike="noStrike" kern="1200" cap="none" spc="0" normalizeH="0" noProof="0" dirty="0" err="1">
                <a:ln>
                  <a:noFill/>
                </a:ln>
                <a:solidFill>
                  <a:srgbClr val="002060"/>
                </a:solidFill>
                <a:effectLst/>
                <a:uLnTx/>
                <a:uFillTx/>
                <a:latin typeface="Calibri"/>
                <a:ea typeface="+mn-ea"/>
                <a:cs typeface="+mn-cs"/>
              </a:rPr>
              <a:t>đình</a:t>
            </a:r>
            <a:r>
              <a:rPr kumimoji="0" lang="en-US" sz="6600" b="1" i="0" u="none" strike="noStrike" kern="1200" cap="none" spc="0" normalizeH="0" noProof="0" dirty="0">
                <a:ln>
                  <a:noFill/>
                </a:ln>
                <a:solidFill>
                  <a:srgbClr val="002060"/>
                </a:solidFill>
                <a:effectLst/>
                <a:uLnTx/>
                <a:uFillTx/>
                <a:latin typeface="Calibri"/>
                <a:ea typeface="+mn-ea"/>
                <a:cs typeface="+mn-cs"/>
              </a:rPr>
              <a:t> </a:t>
            </a:r>
            <a:r>
              <a:rPr kumimoji="0" lang="en-US" sz="6600" b="1" i="0" u="none" strike="noStrike" kern="1200" cap="none" spc="0" normalizeH="0" noProof="0" dirty="0" err="1">
                <a:ln>
                  <a:noFill/>
                </a:ln>
                <a:solidFill>
                  <a:srgbClr val="002060"/>
                </a:solidFill>
                <a:effectLst/>
                <a:uLnTx/>
                <a:uFillTx/>
                <a:latin typeface="Calibri"/>
                <a:ea typeface="+mn-ea"/>
                <a:cs typeface="+mn-cs"/>
              </a:rPr>
              <a:t>bạn</a:t>
            </a:r>
            <a:endParaRPr kumimoji="0" lang="en-US" sz="6600" b="1" i="0" u="none" strike="noStrike" kern="1200" cap="none" spc="0" normalizeH="0" baseline="0" noProof="0" dirty="0">
              <a:ln>
                <a:noFill/>
              </a:ln>
              <a:solidFill>
                <a:srgbClr val="002060"/>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12312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CBAB1"/>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143" cy="10751281"/>
            <a:chOff x="0" y="0"/>
            <a:chExt cx="24384191" cy="14335042"/>
          </a:xfrm>
        </p:grpSpPr>
        <p:sp>
          <p:nvSpPr>
            <p:cNvPr id="3" name="Freeform 3"/>
            <p:cNvSpPr/>
            <p:nvPr/>
          </p:nvSpPr>
          <p:spPr>
            <a:xfrm>
              <a:off x="64" y="0"/>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2024407"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4030356"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a:off x="6054699"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805898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 name="Freeform 8"/>
            <p:cNvSpPr/>
            <p:nvPr/>
          </p:nvSpPr>
          <p:spPr>
            <a:xfrm flipH="1">
              <a:off x="1008333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9" name="Freeform 9"/>
            <p:cNvSpPr/>
            <p:nvPr/>
          </p:nvSpPr>
          <p:spPr>
            <a:xfrm>
              <a:off x="12089282"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0" name="Freeform 10"/>
            <p:cNvSpPr/>
            <p:nvPr/>
          </p:nvSpPr>
          <p:spPr>
            <a:xfrm flipH="1">
              <a:off x="14113625"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1" name="Freeform 11"/>
            <p:cNvSpPr/>
            <p:nvPr/>
          </p:nvSpPr>
          <p:spPr>
            <a:xfrm>
              <a:off x="16079117"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2" name="Freeform 12"/>
            <p:cNvSpPr/>
            <p:nvPr/>
          </p:nvSpPr>
          <p:spPr>
            <a:xfrm flipH="1">
              <a:off x="18103460"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3" name="Freeform 13"/>
            <p:cNvSpPr/>
            <p:nvPr/>
          </p:nvSpPr>
          <p:spPr>
            <a:xfrm>
              <a:off x="2010940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4" name="Freeform 14"/>
            <p:cNvSpPr/>
            <p:nvPr/>
          </p:nvSpPr>
          <p:spPr>
            <a:xfrm flipH="1">
              <a:off x="2213375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5" name="Freeform 15"/>
            <p:cNvSpPr/>
            <p:nvPr/>
          </p:nvSpPr>
          <p:spPr>
            <a:xfrm rot="-10800000">
              <a:off x="22133753"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6" name="Freeform 16"/>
            <p:cNvSpPr/>
            <p:nvPr/>
          </p:nvSpPr>
          <p:spPr>
            <a:xfrm rot="-10800000" flipH="1">
              <a:off x="20109409"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7" name="Freeform 17"/>
            <p:cNvSpPr/>
            <p:nvPr/>
          </p:nvSpPr>
          <p:spPr>
            <a:xfrm rot="-10800000" flipH="1">
              <a:off x="16079117"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8" name="Freeform 18"/>
            <p:cNvSpPr/>
            <p:nvPr/>
          </p:nvSpPr>
          <p:spPr>
            <a:xfrm rot="-10800000">
              <a:off x="14074827"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9" name="Freeform 19"/>
            <p:cNvSpPr/>
            <p:nvPr/>
          </p:nvSpPr>
          <p:spPr>
            <a:xfrm rot="-10800000" flipH="1">
              <a:off x="12050483"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0" name="Freeform 20"/>
            <p:cNvSpPr/>
            <p:nvPr/>
          </p:nvSpPr>
          <p:spPr>
            <a:xfrm rot="-10800000">
              <a:off x="10044534"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1" name="Freeform 21"/>
            <p:cNvSpPr/>
            <p:nvPr/>
          </p:nvSpPr>
          <p:spPr>
            <a:xfrm rot="-10800000" flipH="1">
              <a:off x="8020191"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2" name="Freeform 22"/>
            <p:cNvSpPr/>
            <p:nvPr/>
          </p:nvSpPr>
          <p:spPr>
            <a:xfrm rot="-10800000">
              <a:off x="6054699"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3" name="Freeform 23"/>
            <p:cNvSpPr/>
            <p:nvPr/>
          </p:nvSpPr>
          <p:spPr>
            <a:xfrm rot="-10800000" flipH="1">
              <a:off x="4030356"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4" name="Freeform 24"/>
            <p:cNvSpPr/>
            <p:nvPr/>
          </p:nvSpPr>
          <p:spPr>
            <a:xfrm rot="-10800000">
              <a:off x="2024407"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5" name="Freeform 25"/>
            <p:cNvSpPr/>
            <p:nvPr/>
          </p:nvSpPr>
          <p:spPr>
            <a:xfrm rot="-10800000" flipH="1">
              <a:off x="64" y="2020476"/>
              <a:ext cx="2250311" cy="2250311"/>
            </a:xfrm>
            <a:custGeom>
              <a:avLst/>
              <a:gdLst/>
              <a:ahLst/>
              <a:cxnLst/>
              <a:rect l="l" t="t" r="r" b="b"/>
              <a:pathLst>
                <a:path w="2250311" h="2250311">
                  <a:moveTo>
                    <a:pt x="2250310" y="0"/>
                  </a:moveTo>
                  <a:lnTo>
                    <a:pt x="0" y="0"/>
                  </a:lnTo>
                  <a:lnTo>
                    <a:pt x="0" y="2250311"/>
                  </a:lnTo>
                  <a:lnTo>
                    <a:pt x="2250310" y="2250311"/>
                  </a:lnTo>
                  <a:lnTo>
                    <a:pt x="225031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6" name="Freeform 26"/>
            <p:cNvSpPr/>
            <p:nvPr/>
          </p:nvSpPr>
          <p:spPr>
            <a:xfrm>
              <a:off x="127"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7" name="Freeform 27"/>
            <p:cNvSpPr/>
            <p:nvPr/>
          </p:nvSpPr>
          <p:spPr>
            <a:xfrm flipH="1">
              <a:off x="2024471"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8" name="Freeform 28"/>
            <p:cNvSpPr/>
            <p:nvPr/>
          </p:nvSpPr>
          <p:spPr>
            <a:xfrm>
              <a:off x="4030419"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9" name="Freeform 29"/>
            <p:cNvSpPr/>
            <p:nvPr/>
          </p:nvSpPr>
          <p:spPr>
            <a:xfrm flipH="1">
              <a:off x="6054763"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0" name="Freeform 30"/>
            <p:cNvSpPr/>
            <p:nvPr/>
          </p:nvSpPr>
          <p:spPr>
            <a:xfrm>
              <a:off x="8059053"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1" name="Freeform 31"/>
            <p:cNvSpPr/>
            <p:nvPr/>
          </p:nvSpPr>
          <p:spPr>
            <a:xfrm flipH="1">
              <a:off x="18103524"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2" name="Freeform 32"/>
            <p:cNvSpPr/>
            <p:nvPr/>
          </p:nvSpPr>
          <p:spPr>
            <a:xfrm>
              <a:off x="20109472"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3" name="Freeform 33"/>
            <p:cNvSpPr/>
            <p:nvPr/>
          </p:nvSpPr>
          <p:spPr>
            <a:xfrm flipH="1">
              <a:off x="22133816"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4" name="Freeform 34"/>
            <p:cNvSpPr/>
            <p:nvPr/>
          </p:nvSpPr>
          <p:spPr>
            <a:xfrm rot="-10800000">
              <a:off x="2213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5" name="Freeform 35"/>
            <p:cNvSpPr/>
            <p:nvPr/>
          </p:nvSpPr>
          <p:spPr>
            <a:xfrm rot="-10800000" flipH="1">
              <a:off x="20109345"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6" name="Freeform 36"/>
            <p:cNvSpPr/>
            <p:nvPr/>
          </p:nvSpPr>
          <p:spPr>
            <a:xfrm rot="-10800000">
              <a:off x="10044471"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7" name="Freeform 37"/>
            <p:cNvSpPr/>
            <p:nvPr/>
          </p:nvSpPr>
          <p:spPr>
            <a:xfrm rot="-10800000" flipH="1">
              <a:off x="8020127"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8" name="Freeform 38"/>
            <p:cNvSpPr/>
            <p:nvPr/>
          </p:nvSpPr>
          <p:spPr>
            <a:xfrm rot="-10800000">
              <a:off x="6054636"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9" name="Freeform 39"/>
            <p:cNvSpPr/>
            <p:nvPr/>
          </p:nvSpPr>
          <p:spPr>
            <a:xfrm rot="-10800000" flipH="1">
              <a:off x="403029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0" name="Freeform 40"/>
            <p:cNvSpPr/>
            <p:nvPr/>
          </p:nvSpPr>
          <p:spPr>
            <a:xfrm rot="-10800000">
              <a:off x="2024344"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1" name="Freeform 41"/>
            <p:cNvSpPr/>
            <p:nvPr/>
          </p:nvSpPr>
          <p:spPr>
            <a:xfrm rot="-10800000" flipH="1">
              <a:off x="0"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2" name="Freeform 42"/>
            <p:cNvSpPr/>
            <p:nvPr/>
          </p:nvSpPr>
          <p:spPr>
            <a:xfrm>
              <a:off x="64" y="8044562"/>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3" name="Freeform 43"/>
            <p:cNvSpPr/>
            <p:nvPr/>
          </p:nvSpPr>
          <p:spPr>
            <a:xfrm flipH="1">
              <a:off x="202440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4" name="Freeform 44"/>
            <p:cNvSpPr/>
            <p:nvPr/>
          </p:nvSpPr>
          <p:spPr>
            <a:xfrm>
              <a:off x="4030356"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5" name="Freeform 45"/>
            <p:cNvSpPr/>
            <p:nvPr/>
          </p:nvSpPr>
          <p:spPr>
            <a:xfrm flipH="1">
              <a:off x="605469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6" name="Freeform 46"/>
            <p:cNvSpPr/>
            <p:nvPr/>
          </p:nvSpPr>
          <p:spPr>
            <a:xfrm flipH="1">
              <a:off x="18103460"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7" name="Freeform 47"/>
            <p:cNvSpPr/>
            <p:nvPr/>
          </p:nvSpPr>
          <p:spPr>
            <a:xfrm>
              <a:off x="20109409"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8" name="Freeform 48"/>
            <p:cNvSpPr/>
            <p:nvPr/>
          </p:nvSpPr>
          <p:spPr>
            <a:xfrm flipH="1">
              <a:off x="22133753"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9" name="Freeform 49"/>
            <p:cNvSpPr/>
            <p:nvPr/>
          </p:nvSpPr>
          <p:spPr>
            <a:xfrm>
              <a:off x="8058989"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0" name="Freeform 50"/>
            <p:cNvSpPr/>
            <p:nvPr/>
          </p:nvSpPr>
          <p:spPr>
            <a:xfrm flipH="1">
              <a:off x="10083333"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1" name="Freeform 51"/>
            <p:cNvSpPr/>
            <p:nvPr/>
          </p:nvSpPr>
          <p:spPr>
            <a:xfrm>
              <a:off x="12089345"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2" name="Freeform 52"/>
            <p:cNvSpPr/>
            <p:nvPr/>
          </p:nvSpPr>
          <p:spPr>
            <a:xfrm flipH="1">
              <a:off x="14113689"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3" name="Freeform 53"/>
            <p:cNvSpPr/>
            <p:nvPr/>
          </p:nvSpPr>
          <p:spPr>
            <a:xfrm>
              <a:off x="16079180"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4" name="Freeform 54"/>
            <p:cNvSpPr/>
            <p:nvPr/>
          </p:nvSpPr>
          <p:spPr>
            <a:xfrm rot="-10800000" flipH="1">
              <a:off x="16079053"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5" name="Freeform 55"/>
            <p:cNvSpPr/>
            <p:nvPr/>
          </p:nvSpPr>
          <p:spPr>
            <a:xfrm rot="-10800000">
              <a:off x="14074763"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6" name="Freeform 56"/>
            <p:cNvSpPr/>
            <p:nvPr/>
          </p:nvSpPr>
          <p:spPr>
            <a:xfrm rot="-10800000" flipH="1">
              <a:off x="12050419"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7" name="Freeform 57"/>
            <p:cNvSpPr/>
            <p:nvPr/>
          </p:nvSpPr>
          <p:spPr>
            <a:xfrm>
              <a:off x="12089282"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8" name="Freeform 58"/>
            <p:cNvSpPr/>
            <p:nvPr/>
          </p:nvSpPr>
          <p:spPr>
            <a:xfrm flipH="1">
              <a:off x="14113625"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9" name="Freeform 59"/>
            <p:cNvSpPr/>
            <p:nvPr/>
          </p:nvSpPr>
          <p:spPr>
            <a:xfrm>
              <a:off x="16079117"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0" name="Freeform 60"/>
            <p:cNvSpPr/>
            <p:nvPr/>
          </p:nvSpPr>
          <p:spPr>
            <a:xfrm rot="-10800000">
              <a:off x="18103460"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1" name="Freeform 61"/>
            <p:cNvSpPr/>
            <p:nvPr/>
          </p:nvSpPr>
          <p:spPr>
            <a:xfrm rot="-10800000">
              <a:off x="1810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2" name="Freeform 62"/>
            <p:cNvSpPr/>
            <p:nvPr/>
          </p:nvSpPr>
          <p:spPr>
            <a:xfrm flipH="1">
              <a:off x="10083397"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3" name="Freeform 63"/>
            <p:cNvSpPr/>
            <p:nvPr/>
          </p:nvSpPr>
          <p:spPr>
            <a:xfrm rot="-10800000">
              <a:off x="2213381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4" name="Freeform 64"/>
            <p:cNvSpPr/>
            <p:nvPr/>
          </p:nvSpPr>
          <p:spPr>
            <a:xfrm rot="-10800000" flipH="1">
              <a:off x="2010947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5" name="Freeform 65"/>
            <p:cNvSpPr/>
            <p:nvPr/>
          </p:nvSpPr>
          <p:spPr>
            <a:xfrm rot="-10800000">
              <a:off x="10044598"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6" name="Freeform 66"/>
            <p:cNvSpPr/>
            <p:nvPr/>
          </p:nvSpPr>
          <p:spPr>
            <a:xfrm rot="-10800000" flipH="1">
              <a:off x="8020254"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7" name="Freeform 67"/>
            <p:cNvSpPr/>
            <p:nvPr/>
          </p:nvSpPr>
          <p:spPr>
            <a:xfrm rot="-10800000">
              <a:off x="6054763"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8" name="Freeform 68"/>
            <p:cNvSpPr/>
            <p:nvPr/>
          </p:nvSpPr>
          <p:spPr>
            <a:xfrm rot="-10800000" flipH="1">
              <a:off x="4030419"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9" name="Freeform 69"/>
            <p:cNvSpPr/>
            <p:nvPr/>
          </p:nvSpPr>
          <p:spPr>
            <a:xfrm rot="-10800000">
              <a:off x="2024471"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0" name="Freeform 70"/>
            <p:cNvSpPr/>
            <p:nvPr/>
          </p:nvSpPr>
          <p:spPr>
            <a:xfrm rot="-10800000" flipH="1">
              <a:off x="127"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1" name="Freeform 71"/>
            <p:cNvSpPr/>
            <p:nvPr/>
          </p:nvSpPr>
          <p:spPr>
            <a:xfrm>
              <a:off x="191"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2" name="Freeform 72"/>
            <p:cNvSpPr/>
            <p:nvPr/>
          </p:nvSpPr>
          <p:spPr>
            <a:xfrm flipH="1">
              <a:off x="2024534"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3" name="Freeform 73"/>
            <p:cNvSpPr/>
            <p:nvPr/>
          </p:nvSpPr>
          <p:spPr>
            <a:xfrm>
              <a:off x="4030483"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4" name="Freeform 74"/>
            <p:cNvSpPr/>
            <p:nvPr/>
          </p:nvSpPr>
          <p:spPr>
            <a:xfrm flipH="1">
              <a:off x="6054826"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5" name="Freeform 75"/>
            <p:cNvSpPr/>
            <p:nvPr/>
          </p:nvSpPr>
          <p:spPr>
            <a:xfrm flipH="1">
              <a:off x="18103587"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6" name="Freeform 76"/>
            <p:cNvSpPr/>
            <p:nvPr/>
          </p:nvSpPr>
          <p:spPr>
            <a:xfrm>
              <a:off x="20109536"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7" name="Freeform 77"/>
            <p:cNvSpPr/>
            <p:nvPr/>
          </p:nvSpPr>
          <p:spPr>
            <a:xfrm flipH="1">
              <a:off x="22133880"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8" name="Freeform 78"/>
            <p:cNvSpPr/>
            <p:nvPr/>
          </p:nvSpPr>
          <p:spPr>
            <a:xfrm>
              <a:off x="8059116"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9" name="Freeform 79"/>
            <p:cNvSpPr/>
            <p:nvPr/>
          </p:nvSpPr>
          <p:spPr>
            <a:xfrm flipH="1">
              <a:off x="10083460"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0" name="Freeform 80"/>
            <p:cNvSpPr/>
            <p:nvPr/>
          </p:nvSpPr>
          <p:spPr>
            <a:xfrm rot="-10800000" flipH="1">
              <a:off x="16079180"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1" name="Freeform 81"/>
            <p:cNvSpPr/>
            <p:nvPr/>
          </p:nvSpPr>
          <p:spPr>
            <a:xfrm rot="-10800000">
              <a:off x="14074890"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2" name="Freeform 82"/>
            <p:cNvSpPr/>
            <p:nvPr/>
          </p:nvSpPr>
          <p:spPr>
            <a:xfrm rot="-10800000" flipH="1">
              <a:off x="12050546"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3" name="Freeform 83"/>
            <p:cNvSpPr/>
            <p:nvPr/>
          </p:nvSpPr>
          <p:spPr>
            <a:xfrm>
              <a:off x="12089409"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4" name="Freeform 84"/>
            <p:cNvSpPr/>
            <p:nvPr/>
          </p:nvSpPr>
          <p:spPr>
            <a:xfrm flipH="1">
              <a:off x="14113752"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5" name="Freeform 85"/>
            <p:cNvSpPr/>
            <p:nvPr/>
          </p:nvSpPr>
          <p:spPr>
            <a:xfrm>
              <a:off x="16079244"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6" name="Freeform 86"/>
            <p:cNvSpPr/>
            <p:nvPr/>
          </p:nvSpPr>
          <p:spPr>
            <a:xfrm rot="-10800000">
              <a:off x="18103524"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grpSp>
      <p:grpSp>
        <p:nvGrpSpPr>
          <p:cNvPr id="87" name="Group 87"/>
          <p:cNvGrpSpPr/>
          <p:nvPr/>
        </p:nvGrpSpPr>
        <p:grpSpPr>
          <a:xfrm rot="-571">
            <a:off x="986175" y="990902"/>
            <a:ext cx="16272435" cy="8305201"/>
            <a:chOff x="0" y="0"/>
            <a:chExt cx="15584073" cy="7953871"/>
          </a:xfrm>
        </p:grpSpPr>
        <p:sp>
          <p:nvSpPr>
            <p:cNvPr id="88" name="Freeform 88"/>
            <p:cNvSpPr/>
            <p:nvPr/>
          </p:nvSpPr>
          <p:spPr>
            <a:xfrm>
              <a:off x="10160" y="16510"/>
              <a:ext cx="15561214" cy="7925932"/>
            </a:xfrm>
            <a:custGeom>
              <a:avLst/>
              <a:gdLst/>
              <a:ahLst/>
              <a:cxnLst/>
              <a:rect l="l" t="t" r="r" b="b"/>
              <a:pathLst>
                <a:path w="15561214" h="7925932">
                  <a:moveTo>
                    <a:pt x="15561214" y="7925932"/>
                  </a:moveTo>
                  <a:lnTo>
                    <a:pt x="0" y="7918311"/>
                  </a:lnTo>
                  <a:lnTo>
                    <a:pt x="0" y="2762147"/>
                  </a:lnTo>
                  <a:lnTo>
                    <a:pt x="17780" y="19050"/>
                  </a:lnTo>
                  <a:lnTo>
                    <a:pt x="7758322" y="0"/>
                  </a:lnTo>
                  <a:lnTo>
                    <a:pt x="15542164" y="5080"/>
                  </a:lnTo>
                  <a:close/>
                </a:path>
              </a:pathLst>
            </a:custGeom>
            <a:solidFill>
              <a:srgbClr val="FAEFD6"/>
            </a:solidFill>
          </p:spPr>
        </p:sp>
        <p:sp>
          <p:nvSpPr>
            <p:cNvPr id="89" name="Freeform 89"/>
            <p:cNvSpPr/>
            <p:nvPr/>
          </p:nvSpPr>
          <p:spPr>
            <a:xfrm>
              <a:off x="-3810" y="0"/>
              <a:ext cx="15590423" cy="7952601"/>
            </a:xfrm>
            <a:custGeom>
              <a:avLst/>
              <a:gdLst/>
              <a:ahLst/>
              <a:cxnLst/>
              <a:rect l="l" t="t" r="r" b="b"/>
              <a:pathLst>
                <a:path w="15590423" h="7952601">
                  <a:moveTo>
                    <a:pt x="15556134" y="21590"/>
                  </a:moveTo>
                  <a:cubicBezTo>
                    <a:pt x="15557403" y="34290"/>
                    <a:pt x="15557403" y="44450"/>
                    <a:pt x="15558673" y="54610"/>
                  </a:cubicBezTo>
                  <a:cubicBezTo>
                    <a:pt x="15561212" y="185441"/>
                    <a:pt x="15562484" y="360828"/>
                    <a:pt x="15565023" y="529951"/>
                  </a:cubicBezTo>
                  <a:cubicBezTo>
                    <a:pt x="15565023" y="774239"/>
                    <a:pt x="15577723" y="5591106"/>
                    <a:pt x="15584073" y="5835394"/>
                  </a:cubicBezTo>
                  <a:cubicBezTo>
                    <a:pt x="15590423" y="6204958"/>
                    <a:pt x="15586612" y="6580787"/>
                    <a:pt x="15586612" y="6950351"/>
                  </a:cubicBezTo>
                  <a:cubicBezTo>
                    <a:pt x="15586612" y="7276069"/>
                    <a:pt x="15587884" y="7576731"/>
                    <a:pt x="15589153" y="7891642"/>
                  </a:cubicBezTo>
                  <a:cubicBezTo>
                    <a:pt x="15589153" y="7913232"/>
                    <a:pt x="15589153" y="7927201"/>
                    <a:pt x="15589153" y="7951332"/>
                  </a:cubicBezTo>
                  <a:cubicBezTo>
                    <a:pt x="15566293" y="7951332"/>
                    <a:pt x="15545973" y="7952601"/>
                    <a:pt x="15480647" y="7951332"/>
                  </a:cubicBezTo>
                  <a:cubicBezTo>
                    <a:pt x="14682807" y="7946251"/>
                    <a:pt x="13872694" y="7952601"/>
                    <a:pt x="13074854" y="7947521"/>
                  </a:cubicBezTo>
                  <a:cubicBezTo>
                    <a:pt x="12596150" y="7943711"/>
                    <a:pt x="12129722" y="7946251"/>
                    <a:pt x="11651018" y="7943711"/>
                  </a:cubicBezTo>
                  <a:cubicBezTo>
                    <a:pt x="11430078" y="7942442"/>
                    <a:pt x="11209138" y="7941171"/>
                    <a:pt x="10988198" y="7939901"/>
                  </a:cubicBezTo>
                  <a:cubicBezTo>
                    <a:pt x="10853179" y="7939901"/>
                    <a:pt x="10730434" y="7941171"/>
                    <a:pt x="10595415" y="7941171"/>
                  </a:cubicBezTo>
                  <a:cubicBezTo>
                    <a:pt x="10251730" y="7939901"/>
                    <a:pt x="9306597" y="7941171"/>
                    <a:pt x="8962914" y="7939901"/>
                  </a:cubicBezTo>
                  <a:cubicBezTo>
                    <a:pt x="8717425" y="7938632"/>
                    <a:pt x="3807644" y="7947521"/>
                    <a:pt x="3562156" y="7946251"/>
                  </a:cubicBezTo>
                  <a:cubicBezTo>
                    <a:pt x="3500783" y="7946251"/>
                    <a:pt x="3427137" y="7947521"/>
                    <a:pt x="3365764" y="7947521"/>
                  </a:cubicBezTo>
                  <a:cubicBezTo>
                    <a:pt x="3218471" y="7947521"/>
                    <a:pt x="3083452" y="7948792"/>
                    <a:pt x="2936159" y="7948792"/>
                  </a:cubicBezTo>
                  <a:cubicBezTo>
                    <a:pt x="2567925" y="7948792"/>
                    <a:pt x="2211966" y="7947521"/>
                    <a:pt x="1843733" y="7946251"/>
                  </a:cubicBezTo>
                  <a:cubicBezTo>
                    <a:pt x="1622792" y="7944982"/>
                    <a:pt x="1401852" y="7943711"/>
                    <a:pt x="1193187" y="7942442"/>
                  </a:cubicBezTo>
                  <a:cubicBezTo>
                    <a:pt x="800404" y="7941171"/>
                    <a:pt x="407622" y="7939901"/>
                    <a:pt x="48260" y="7939901"/>
                  </a:cubicBezTo>
                  <a:cubicBezTo>
                    <a:pt x="38100" y="7939901"/>
                    <a:pt x="29210" y="7939901"/>
                    <a:pt x="19050" y="7938632"/>
                  </a:cubicBezTo>
                  <a:cubicBezTo>
                    <a:pt x="10160" y="7937361"/>
                    <a:pt x="5080" y="7931011"/>
                    <a:pt x="7620" y="7922121"/>
                  </a:cubicBezTo>
                  <a:cubicBezTo>
                    <a:pt x="16510" y="7889922"/>
                    <a:pt x="12700" y="7733327"/>
                    <a:pt x="11430" y="7570468"/>
                  </a:cubicBezTo>
                  <a:cubicBezTo>
                    <a:pt x="10160" y="7238487"/>
                    <a:pt x="6350" y="6912769"/>
                    <a:pt x="7620" y="6580787"/>
                  </a:cubicBezTo>
                  <a:cubicBezTo>
                    <a:pt x="5080" y="6167376"/>
                    <a:pt x="0" y="1049846"/>
                    <a:pt x="7620" y="630171"/>
                  </a:cubicBezTo>
                  <a:cubicBezTo>
                    <a:pt x="8890" y="548742"/>
                    <a:pt x="7620" y="461048"/>
                    <a:pt x="8890" y="379619"/>
                  </a:cubicBezTo>
                  <a:cubicBezTo>
                    <a:pt x="10160" y="248079"/>
                    <a:pt x="12700" y="104012"/>
                    <a:pt x="13970" y="44450"/>
                  </a:cubicBezTo>
                  <a:cubicBezTo>
                    <a:pt x="13970" y="41910"/>
                    <a:pt x="15240" y="39370"/>
                    <a:pt x="16510" y="38100"/>
                  </a:cubicBezTo>
                  <a:cubicBezTo>
                    <a:pt x="38100" y="35560"/>
                    <a:pt x="100761" y="30480"/>
                    <a:pt x="297152" y="29210"/>
                  </a:cubicBezTo>
                  <a:cubicBezTo>
                    <a:pt x="628562" y="25400"/>
                    <a:pt x="959972" y="22860"/>
                    <a:pt x="1303657" y="20320"/>
                  </a:cubicBezTo>
                  <a:cubicBezTo>
                    <a:pt x="1536871" y="17780"/>
                    <a:pt x="1770086" y="16510"/>
                    <a:pt x="1991026" y="13970"/>
                  </a:cubicBezTo>
                  <a:cubicBezTo>
                    <a:pt x="2211966" y="11430"/>
                    <a:pt x="2445181" y="8890"/>
                    <a:pt x="2666121" y="8890"/>
                  </a:cubicBezTo>
                  <a:cubicBezTo>
                    <a:pt x="2911610" y="7620"/>
                    <a:pt x="3157099" y="10160"/>
                    <a:pt x="3402588" y="8890"/>
                  </a:cubicBezTo>
                  <a:cubicBezTo>
                    <a:pt x="3709449" y="8890"/>
                    <a:pt x="9269775" y="6350"/>
                    <a:pt x="9576636" y="5080"/>
                  </a:cubicBezTo>
                  <a:cubicBezTo>
                    <a:pt x="9871223" y="3810"/>
                    <a:pt x="10165810" y="2540"/>
                    <a:pt x="10472671" y="2540"/>
                  </a:cubicBezTo>
                  <a:cubicBezTo>
                    <a:pt x="10975923" y="1270"/>
                    <a:pt x="11466901" y="0"/>
                    <a:pt x="11970153" y="0"/>
                  </a:cubicBezTo>
                  <a:cubicBezTo>
                    <a:pt x="12178820" y="0"/>
                    <a:pt x="12399760" y="2540"/>
                    <a:pt x="12608424" y="2540"/>
                  </a:cubicBezTo>
                  <a:cubicBezTo>
                    <a:pt x="13185325" y="3810"/>
                    <a:pt x="13774497" y="5080"/>
                    <a:pt x="14351396" y="7620"/>
                  </a:cubicBezTo>
                  <a:cubicBezTo>
                    <a:pt x="14658258" y="8890"/>
                    <a:pt x="14965120" y="12700"/>
                    <a:pt x="15271980" y="16510"/>
                  </a:cubicBezTo>
                  <a:cubicBezTo>
                    <a:pt x="15345627" y="16510"/>
                    <a:pt x="15419275" y="16510"/>
                    <a:pt x="15480647" y="16510"/>
                  </a:cubicBezTo>
                  <a:cubicBezTo>
                    <a:pt x="15537084" y="17780"/>
                    <a:pt x="15545973" y="20320"/>
                    <a:pt x="15556134" y="21590"/>
                  </a:cubicBezTo>
                  <a:close/>
                  <a:moveTo>
                    <a:pt x="15566293" y="7934821"/>
                  </a:moveTo>
                  <a:cubicBezTo>
                    <a:pt x="15567564" y="7918311"/>
                    <a:pt x="15568834" y="7905611"/>
                    <a:pt x="15568834" y="7892911"/>
                  </a:cubicBezTo>
                  <a:cubicBezTo>
                    <a:pt x="15567564" y="7545413"/>
                    <a:pt x="15566293" y="7213432"/>
                    <a:pt x="15566293" y="6856395"/>
                  </a:cubicBezTo>
                  <a:cubicBezTo>
                    <a:pt x="15566293" y="6693536"/>
                    <a:pt x="15568834" y="6530677"/>
                    <a:pt x="15567564" y="6367818"/>
                  </a:cubicBezTo>
                  <a:cubicBezTo>
                    <a:pt x="15567564" y="6217486"/>
                    <a:pt x="15566293" y="6060891"/>
                    <a:pt x="15565023" y="5910560"/>
                  </a:cubicBezTo>
                  <a:cubicBezTo>
                    <a:pt x="15559943" y="5678799"/>
                    <a:pt x="15548514" y="880723"/>
                    <a:pt x="15548514" y="648963"/>
                  </a:cubicBezTo>
                  <a:cubicBezTo>
                    <a:pt x="15545973" y="454785"/>
                    <a:pt x="15543434" y="254343"/>
                    <a:pt x="15540893" y="63500"/>
                  </a:cubicBezTo>
                  <a:cubicBezTo>
                    <a:pt x="15539623" y="44450"/>
                    <a:pt x="15538353" y="43180"/>
                    <a:pt x="15443823" y="41910"/>
                  </a:cubicBezTo>
                  <a:cubicBezTo>
                    <a:pt x="15407000" y="41910"/>
                    <a:pt x="15382451" y="41910"/>
                    <a:pt x="15345627" y="40640"/>
                  </a:cubicBezTo>
                  <a:cubicBezTo>
                    <a:pt x="15038767" y="36830"/>
                    <a:pt x="14719631" y="31750"/>
                    <a:pt x="14412769" y="30480"/>
                  </a:cubicBezTo>
                  <a:cubicBezTo>
                    <a:pt x="13664027" y="26670"/>
                    <a:pt x="12903013" y="25400"/>
                    <a:pt x="12154271" y="22860"/>
                  </a:cubicBezTo>
                  <a:cubicBezTo>
                    <a:pt x="12043801" y="22860"/>
                    <a:pt x="11921056" y="22860"/>
                    <a:pt x="11810586" y="22860"/>
                  </a:cubicBezTo>
                  <a:cubicBezTo>
                    <a:pt x="11626470" y="22860"/>
                    <a:pt x="11442353" y="22860"/>
                    <a:pt x="11270510" y="22860"/>
                  </a:cubicBezTo>
                  <a:cubicBezTo>
                    <a:pt x="10877728" y="22860"/>
                    <a:pt x="10484945" y="22860"/>
                    <a:pt x="10104438" y="24130"/>
                  </a:cubicBezTo>
                  <a:cubicBezTo>
                    <a:pt x="9773027" y="25400"/>
                    <a:pt x="4188152" y="29210"/>
                    <a:pt x="3856743" y="29210"/>
                  </a:cubicBezTo>
                  <a:cubicBezTo>
                    <a:pt x="3316667" y="29210"/>
                    <a:pt x="2776591" y="26670"/>
                    <a:pt x="2236515" y="33020"/>
                  </a:cubicBezTo>
                  <a:cubicBezTo>
                    <a:pt x="1954203" y="36830"/>
                    <a:pt x="1684165" y="36830"/>
                    <a:pt x="1414127" y="38100"/>
                  </a:cubicBezTo>
                  <a:cubicBezTo>
                    <a:pt x="947698" y="41910"/>
                    <a:pt x="481269" y="45720"/>
                    <a:pt x="49530" y="50800"/>
                  </a:cubicBezTo>
                  <a:cubicBezTo>
                    <a:pt x="36830" y="50800"/>
                    <a:pt x="34290" y="53340"/>
                    <a:pt x="33020" y="85220"/>
                  </a:cubicBezTo>
                  <a:cubicBezTo>
                    <a:pt x="31750" y="197969"/>
                    <a:pt x="31750" y="310717"/>
                    <a:pt x="30480" y="423466"/>
                  </a:cubicBezTo>
                  <a:cubicBezTo>
                    <a:pt x="29210" y="611380"/>
                    <a:pt x="26670" y="793030"/>
                    <a:pt x="25400" y="980945"/>
                  </a:cubicBezTo>
                  <a:cubicBezTo>
                    <a:pt x="20320" y="1181386"/>
                    <a:pt x="26670" y="6079682"/>
                    <a:pt x="29210" y="6280124"/>
                  </a:cubicBezTo>
                  <a:cubicBezTo>
                    <a:pt x="29210" y="6493094"/>
                    <a:pt x="29210" y="6712327"/>
                    <a:pt x="30480" y="6925296"/>
                  </a:cubicBezTo>
                  <a:cubicBezTo>
                    <a:pt x="30480" y="7081892"/>
                    <a:pt x="33020" y="7238487"/>
                    <a:pt x="33020" y="7395082"/>
                  </a:cubicBezTo>
                  <a:cubicBezTo>
                    <a:pt x="33020" y="7564204"/>
                    <a:pt x="33020" y="7733327"/>
                    <a:pt x="31750" y="7892911"/>
                  </a:cubicBezTo>
                  <a:cubicBezTo>
                    <a:pt x="31750" y="7896721"/>
                    <a:pt x="31750" y="7899261"/>
                    <a:pt x="31750" y="7903071"/>
                  </a:cubicBezTo>
                  <a:cubicBezTo>
                    <a:pt x="31750" y="7913232"/>
                    <a:pt x="35560" y="7917042"/>
                    <a:pt x="44450" y="7917042"/>
                  </a:cubicBezTo>
                  <a:cubicBezTo>
                    <a:pt x="125310" y="7917042"/>
                    <a:pt x="297152" y="7918311"/>
                    <a:pt x="456720" y="7918311"/>
                  </a:cubicBezTo>
                  <a:cubicBezTo>
                    <a:pt x="689934" y="7918311"/>
                    <a:pt x="935423" y="7915771"/>
                    <a:pt x="1168638" y="7918311"/>
                  </a:cubicBezTo>
                  <a:cubicBezTo>
                    <a:pt x="1549146" y="7922121"/>
                    <a:pt x="1929654" y="7924661"/>
                    <a:pt x="2310162" y="7923392"/>
                  </a:cubicBezTo>
                  <a:cubicBezTo>
                    <a:pt x="2555651" y="7922121"/>
                    <a:pt x="2788865" y="7924661"/>
                    <a:pt x="3034354" y="7924661"/>
                  </a:cubicBezTo>
                  <a:cubicBezTo>
                    <a:pt x="3390313" y="7924661"/>
                    <a:pt x="3746272" y="7923392"/>
                    <a:pt x="4102232" y="7924661"/>
                  </a:cubicBezTo>
                  <a:cubicBezTo>
                    <a:pt x="4630033" y="7925932"/>
                    <a:pt x="10423573" y="7915771"/>
                    <a:pt x="10963649" y="7918311"/>
                  </a:cubicBezTo>
                  <a:cubicBezTo>
                    <a:pt x="11196864" y="7919582"/>
                    <a:pt x="11430078" y="7920851"/>
                    <a:pt x="11651018" y="7920851"/>
                  </a:cubicBezTo>
                  <a:cubicBezTo>
                    <a:pt x="12056075" y="7923392"/>
                    <a:pt x="12448857" y="7919582"/>
                    <a:pt x="12853915" y="7923392"/>
                  </a:cubicBezTo>
                  <a:cubicBezTo>
                    <a:pt x="13185325" y="7925932"/>
                    <a:pt x="13516734" y="7925932"/>
                    <a:pt x="13848145" y="7928471"/>
                  </a:cubicBezTo>
                  <a:cubicBezTo>
                    <a:pt x="14339123" y="7932282"/>
                    <a:pt x="14830100" y="7934821"/>
                    <a:pt x="15321078" y="7936092"/>
                  </a:cubicBezTo>
                  <a:cubicBezTo>
                    <a:pt x="15505196" y="7936092"/>
                    <a:pt x="15545973" y="7934821"/>
                    <a:pt x="15566293" y="7934821"/>
                  </a:cubicBezTo>
                  <a:close/>
                </a:path>
              </a:pathLst>
            </a:custGeom>
            <a:solidFill>
              <a:srgbClr val="FFF9EA"/>
            </a:solidFill>
          </p:spPr>
        </p:sp>
      </p:grpSp>
      <p:sp>
        <p:nvSpPr>
          <p:cNvPr id="104" name="TextBox 103">
            <a:extLst>
              <a:ext uri="{FF2B5EF4-FFF2-40B4-BE49-F238E27FC236}">
                <a16:creationId xmlns:a16="http://schemas.microsoft.com/office/drawing/2014/main" id="{FF74950E-B4F8-5E5A-401F-FCB080EA91C0}"/>
              </a:ext>
            </a:extLst>
          </p:cNvPr>
          <p:cNvSpPr txBox="1"/>
          <p:nvPr/>
        </p:nvSpPr>
        <p:spPr>
          <a:xfrm>
            <a:off x="6705600" y="1485900"/>
            <a:ext cx="9372600" cy="5200471"/>
          </a:xfrm>
          <a:prstGeom prst="cloudCallout">
            <a:avLst>
              <a:gd name="adj1" fmla="val -58540"/>
              <a:gd name="adj2" fmla="val 32577"/>
            </a:avLst>
          </a:prstGeom>
          <a:solidFill>
            <a:schemeClr val="bg1"/>
          </a:solidFill>
          <a:ln>
            <a:solidFill>
              <a:srgbClr val="CC6600"/>
            </a:solidFill>
            <a:prstDash val="lgDashDotDot"/>
          </a:ln>
        </p:spPr>
        <p:txBody>
          <a:bodyPr wrap="square" rtlCol="0">
            <a:spAutoFit/>
          </a:bodyPr>
          <a:lstStyle/>
          <a:p>
            <a:pPr algn="ctr" defTabSz="914354">
              <a:defRPr/>
            </a:pPr>
            <a:r>
              <a:rPr lang="vi-VN" sz="5400" b="1" dirty="0">
                <a:solidFill>
                  <a:srgbClr val="C00000"/>
                </a:solidFill>
                <a:latin typeface="Calibri" panose="020F0502020204030204" pitchFamily="34" charset="0"/>
                <a:ea typeface="Arial-Rounded" panose="020B0500000000000000" pitchFamily="34" charset="0"/>
                <a:cs typeface="Calibri" panose="020F0502020204030204" pitchFamily="34" charset="0"/>
                <a:sym typeface="Arial" panose="020B0604020202020204"/>
              </a:rPr>
              <a:t>Việc ghi chép chi tiêu trong gia đình có quan trọng không, vì sao</a:t>
            </a:r>
            <a:r>
              <a:rPr lang="en-US" sz="5400" b="1" dirty="0">
                <a:solidFill>
                  <a:srgbClr val="C00000"/>
                </a:solidFill>
                <a:latin typeface="Calibri" panose="020F0502020204030204" pitchFamily="34" charset="0"/>
                <a:ea typeface="Arial-Rounded" panose="020B0500000000000000" pitchFamily="34" charset="0"/>
                <a:cs typeface="Calibri" panose="020F0502020204030204" pitchFamily="34" charset="0"/>
                <a:sym typeface="Arial" panose="020B0604020202020204"/>
              </a:rPr>
              <a:t>?</a:t>
            </a:r>
            <a:endParaRPr lang="vi-VN" sz="5400" b="1" dirty="0">
              <a:solidFill>
                <a:sysClr val="windowText" lastClr="000000"/>
              </a:solidFill>
              <a:latin typeface="Calibri" panose="020F0502020204030204" pitchFamily="34" charset="0"/>
              <a:ea typeface="Arial-Rounded" panose="020B0500000000000000" pitchFamily="34" charset="0"/>
              <a:cs typeface="Calibri" panose="020F0502020204030204" pitchFamily="34" charset="0"/>
              <a:sym typeface="Arial" panose="020B0604020202020204"/>
            </a:endParaRPr>
          </a:p>
        </p:txBody>
      </p:sp>
      <p:pic>
        <p:nvPicPr>
          <p:cNvPr id="105" name="Picture 104">
            <a:extLst>
              <a:ext uri="{FF2B5EF4-FFF2-40B4-BE49-F238E27FC236}">
                <a16:creationId xmlns:a16="http://schemas.microsoft.com/office/drawing/2014/main" id="{59B2D62B-D1A5-E192-9263-5D1C77C7729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304" b="89565" l="9955" r="89593"/>
                    </a14:imgEffect>
                  </a14:imgLayer>
                </a14:imgProps>
              </a:ext>
              <a:ext uri="{28A0092B-C50C-407E-A947-70E740481C1C}">
                <a14:useLocalDpi xmlns:a14="http://schemas.microsoft.com/office/drawing/2010/main" val="0"/>
              </a:ext>
            </a:extLst>
          </a:blip>
          <a:srcRect l="13795" r="29213"/>
          <a:stretch/>
        </p:blipFill>
        <p:spPr>
          <a:xfrm>
            <a:off x="1295400" y="2400300"/>
            <a:ext cx="5337318" cy="870563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down)">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3" name="Picture 2" descr="A picture containing text, toy, doll&#10;&#10;Description automatically generated">
            <a:extLst>
              <a:ext uri="{FF2B5EF4-FFF2-40B4-BE49-F238E27FC236}">
                <a16:creationId xmlns:a16="http://schemas.microsoft.com/office/drawing/2014/main" id="{AA6D92D0-2B6E-6423-110D-F0A782A18C4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40277" y="528204"/>
            <a:ext cx="18288000" cy="9758796"/>
          </a:xfrm>
          <a:prstGeom prst="rect">
            <a:avLst/>
          </a:prstGeom>
        </p:spPr>
      </p:pic>
      <p:sp>
        <p:nvSpPr>
          <p:cNvPr id="5" name="TextBox 4">
            <a:extLst>
              <a:ext uri="{FF2B5EF4-FFF2-40B4-BE49-F238E27FC236}">
                <a16:creationId xmlns:a16="http://schemas.microsoft.com/office/drawing/2014/main" id="{182E3090-F844-DDA9-8CEC-19EB765EC352}"/>
              </a:ext>
            </a:extLst>
          </p:cNvPr>
          <p:cNvSpPr txBox="1"/>
          <p:nvPr/>
        </p:nvSpPr>
        <p:spPr>
          <a:xfrm>
            <a:off x="4114800" y="1970810"/>
            <a:ext cx="9858376" cy="5909310"/>
          </a:xfrm>
          <a:prstGeom prst="rect">
            <a:avLst/>
          </a:prstGeom>
          <a:noFill/>
        </p:spPr>
        <p:txBody>
          <a:bodyPr wrap="square" rtlCol="0">
            <a:spAutoFit/>
          </a:bodyPr>
          <a:lstStyle/>
          <a:p>
            <a:pPr algn="just" defTabSz="1371600"/>
            <a:r>
              <a:rPr lang="en-US" sz="5400" b="1" dirty="0">
                <a:solidFill>
                  <a:srgbClr val="FFFF00"/>
                </a:solidFill>
                <a:latin typeface="Calibri" panose="020F0502020204030204"/>
              </a:rPr>
              <a:t>   </a:t>
            </a:r>
            <a:r>
              <a:rPr lang="vi-VN" sz="5400" b="1" dirty="0">
                <a:solidFill>
                  <a:srgbClr val="FFFF00"/>
                </a:solidFill>
                <a:latin typeface="Calibri" panose="020F0502020204030204"/>
              </a:rPr>
              <a:t>Ghi chép chi tiêu trong gia đình có vai trò quan trọng giúp chủ nhà theo dõi được các khoản chi hàng tháng trong gia đình, mức độ hợp lí của từng khoản chi để có thể điều chỉnh kịp thời theo tuần, theo tháng.</a:t>
            </a:r>
          </a:p>
        </p:txBody>
      </p:sp>
      <p:pic>
        <p:nvPicPr>
          <p:cNvPr id="4" name="Picture 3" descr="A close up of a logo&#10;&#10;Description automatically generated">
            <a:extLst>
              <a:ext uri="{FF2B5EF4-FFF2-40B4-BE49-F238E27FC236}">
                <a16:creationId xmlns:a16="http://schemas.microsoft.com/office/drawing/2014/main" id="{7222E8A2-50C3-5ADF-CC0B-AF06BB90D5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190500"/>
            <a:ext cx="5885987" cy="1696579"/>
          </a:xfrm>
          <a:prstGeom prst="rect">
            <a:avLst/>
          </a:prstGeom>
        </p:spPr>
      </p:pic>
    </p:spTree>
    <p:custDataLst>
      <p:tags r:id="rId1"/>
    </p:custDataLst>
    <p:extLst>
      <p:ext uri="{BB962C8B-B14F-4D97-AF65-F5344CB8AC3E}">
        <p14:creationId xmlns:p14="http://schemas.microsoft.com/office/powerpoint/2010/main" val="88442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CBAB1"/>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143" cy="10751281"/>
            <a:chOff x="0" y="0"/>
            <a:chExt cx="24384191" cy="14335042"/>
          </a:xfrm>
        </p:grpSpPr>
        <p:sp>
          <p:nvSpPr>
            <p:cNvPr id="3" name="Freeform 3"/>
            <p:cNvSpPr/>
            <p:nvPr/>
          </p:nvSpPr>
          <p:spPr>
            <a:xfrm>
              <a:off x="64" y="0"/>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2024407"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4030356"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a:off x="6054699"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805898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 name="Freeform 8"/>
            <p:cNvSpPr/>
            <p:nvPr/>
          </p:nvSpPr>
          <p:spPr>
            <a:xfrm flipH="1">
              <a:off x="1008333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9" name="Freeform 9"/>
            <p:cNvSpPr/>
            <p:nvPr/>
          </p:nvSpPr>
          <p:spPr>
            <a:xfrm>
              <a:off x="12089282"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0" name="Freeform 10"/>
            <p:cNvSpPr/>
            <p:nvPr/>
          </p:nvSpPr>
          <p:spPr>
            <a:xfrm flipH="1">
              <a:off x="14113625"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1" name="Freeform 11"/>
            <p:cNvSpPr/>
            <p:nvPr/>
          </p:nvSpPr>
          <p:spPr>
            <a:xfrm>
              <a:off x="16079117"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2" name="Freeform 12"/>
            <p:cNvSpPr/>
            <p:nvPr/>
          </p:nvSpPr>
          <p:spPr>
            <a:xfrm flipH="1">
              <a:off x="18103460"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3" name="Freeform 13"/>
            <p:cNvSpPr/>
            <p:nvPr/>
          </p:nvSpPr>
          <p:spPr>
            <a:xfrm>
              <a:off x="2010940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4" name="Freeform 14"/>
            <p:cNvSpPr/>
            <p:nvPr/>
          </p:nvSpPr>
          <p:spPr>
            <a:xfrm flipH="1">
              <a:off x="2213375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5" name="Freeform 15"/>
            <p:cNvSpPr/>
            <p:nvPr/>
          </p:nvSpPr>
          <p:spPr>
            <a:xfrm rot="-10800000">
              <a:off x="22133753"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6" name="Freeform 16"/>
            <p:cNvSpPr/>
            <p:nvPr/>
          </p:nvSpPr>
          <p:spPr>
            <a:xfrm rot="-10800000" flipH="1">
              <a:off x="20109409"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7" name="Freeform 17"/>
            <p:cNvSpPr/>
            <p:nvPr/>
          </p:nvSpPr>
          <p:spPr>
            <a:xfrm rot="-10800000" flipH="1">
              <a:off x="16079117"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8" name="Freeform 18"/>
            <p:cNvSpPr/>
            <p:nvPr/>
          </p:nvSpPr>
          <p:spPr>
            <a:xfrm rot="-10800000">
              <a:off x="14074827"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19" name="Freeform 19"/>
            <p:cNvSpPr/>
            <p:nvPr/>
          </p:nvSpPr>
          <p:spPr>
            <a:xfrm rot="-10800000" flipH="1">
              <a:off x="12050483"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0" name="Freeform 20"/>
            <p:cNvSpPr/>
            <p:nvPr/>
          </p:nvSpPr>
          <p:spPr>
            <a:xfrm rot="-10800000">
              <a:off x="10044534"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1" name="Freeform 21"/>
            <p:cNvSpPr/>
            <p:nvPr/>
          </p:nvSpPr>
          <p:spPr>
            <a:xfrm rot="-10800000" flipH="1">
              <a:off x="8020191"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2" name="Freeform 22"/>
            <p:cNvSpPr/>
            <p:nvPr/>
          </p:nvSpPr>
          <p:spPr>
            <a:xfrm rot="-10800000">
              <a:off x="6054699"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3" name="Freeform 23"/>
            <p:cNvSpPr/>
            <p:nvPr/>
          </p:nvSpPr>
          <p:spPr>
            <a:xfrm rot="-10800000" flipH="1">
              <a:off x="4030356"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4" name="Freeform 24"/>
            <p:cNvSpPr/>
            <p:nvPr/>
          </p:nvSpPr>
          <p:spPr>
            <a:xfrm rot="-10800000">
              <a:off x="2024407"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5" name="Freeform 25"/>
            <p:cNvSpPr/>
            <p:nvPr/>
          </p:nvSpPr>
          <p:spPr>
            <a:xfrm rot="-10800000" flipH="1">
              <a:off x="64" y="2020476"/>
              <a:ext cx="2250311" cy="2250311"/>
            </a:xfrm>
            <a:custGeom>
              <a:avLst/>
              <a:gdLst/>
              <a:ahLst/>
              <a:cxnLst/>
              <a:rect l="l" t="t" r="r" b="b"/>
              <a:pathLst>
                <a:path w="2250311" h="2250311">
                  <a:moveTo>
                    <a:pt x="2250310" y="0"/>
                  </a:moveTo>
                  <a:lnTo>
                    <a:pt x="0" y="0"/>
                  </a:lnTo>
                  <a:lnTo>
                    <a:pt x="0" y="2250311"/>
                  </a:lnTo>
                  <a:lnTo>
                    <a:pt x="2250310" y="2250311"/>
                  </a:lnTo>
                  <a:lnTo>
                    <a:pt x="225031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6" name="Freeform 26"/>
            <p:cNvSpPr/>
            <p:nvPr/>
          </p:nvSpPr>
          <p:spPr>
            <a:xfrm>
              <a:off x="127"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7" name="Freeform 27"/>
            <p:cNvSpPr/>
            <p:nvPr/>
          </p:nvSpPr>
          <p:spPr>
            <a:xfrm flipH="1">
              <a:off x="2024471"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8" name="Freeform 28"/>
            <p:cNvSpPr/>
            <p:nvPr/>
          </p:nvSpPr>
          <p:spPr>
            <a:xfrm>
              <a:off x="4030419"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29" name="Freeform 29"/>
            <p:cNvSpPr/>
            <p:nvPr/>
          </p:nvSpPr>
          <p:spPr>
            <a:xfrm flipH="1">
              <a:off x="6054763"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0" name="Freeform 30"/>
            <p:cNvSpPr/>
            <p:nvPr/>
          </p:nvSpPr>
          <p:spPr>
            <a:xfrm>
              <a:off x="8059053"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1" name="Freeform 31"/>
            <p:cNvSpPr/>
            <p:nvPr/>
          </p:nvSpPr>
          <p:spPr>
            <a:xfrm flipH="1">
              <a:off x="18103524"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2" name="Freeform 32"/>
            <p:cNvSpPr/>
            <p:nvPr/>
          </p:nvSpPr>
          <p:spPr>
            <a:xfrm>
              <a:off x="20109472"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3" name="Freeform 33"/>
            <p:cNvSpPr/>
            <p:nvPr/>
          </p:nvSpPr>
          <p:spPr>
            <a:xfrm flipH="1">
              <a:off x="22133816"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4" name="Freeform 34"/>
            <p:cNvSpPr/>
            <p:nvPr/>
          </p:nvSpPr>
          <p:spPr>
            <a:xfrm rot="-10800000">
              <a:off x="2213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5" name="Freeform 35"/>
            <p:cNvSpPr/>
            <p:nvPr/>
          </p:nvSpPr>
          <p:spPr>
            <a:xfrm rot="-10800000" flipH="1">
              <a:off x="20109345"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6" name="Freeform 36"/>
            <p:cNvSpPr/>
            <p:nvPr/>
          </p:nvSpPr>
          <p:spPr>
            <a:xfrm rot="-10800000">
              <a:off x="10044471"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7" name="Freeform 37"/>
            <p:cNvSpPr/>
            <p:nvPr/>
          </p:nvSpPr>
          <p:spPr>
            <a:xfrm rot="-10800000" flipH="1">
              <a:off x="8020127"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8" name="Freeform 38"/>
            <p:cNvSpPr/>
            <p:nvPr/>
          </p:nvSpPr>
          <p:spPr>
            <a:xfrm rot="-10800000">
              <a:off x="6054636"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39" name="Freeform 39"/>
            <p:cNvSpPr/>
            <p:nvPr/>
          </p:nvSpPr>
          <p:spPr>
            <a:xfrm rot="-10800000" flipH="1">
              <a:off x="403029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0" name="Freeform 40"/>
            <p:cNvSpPr/>
            <p:nvPr/>
          </p:nvSpPr>
          <p:spPr>
            <a:xfrm rot="-10800000">
              <a:off x="2024344"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1" name="Freeform 41"/>
            <p:cNvSpPr/>
            <p:nvPr/>
          </p:nvSpPr>
          <p:spPr>
            <a:xfrm rot="-10800000" flipH="1">
              <a:off x="0"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2" name="Freeform 42"/>
            <p:cNvSpPr/>
            <p:nvPr/>
          </p:nvSpPr>
          <p:spPr>
            <a:xfrm>
              <a:off x="64" y="8044562"/>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3" name="Freeform 43"/>
            <p:cNvSpPr/>
            <p:nvPr/>
          </p:nvSpPr>
          <p:spPr>
            <a:xfrm flipH="1">
              <a:off x="202440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4" name="Freeform 44"/>
            <p:cNvSpPr/>
            <p:nvPr/>
          </p:nvSpPr>
          <p:spPr>
            <a:xfrm>
              <a:off x="4030356"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5" name="Freeform 45"/>
            <p:cNvSpPr/>
            <p:nvPr/>
          </p:nvSpPr>
          <p:spPr>
            <a:xfrm flipH="1">
              <a:off x="605469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6" name="Freeform 46"/>
            <p:cNvSpPr/>
            <p:nvPr/>
          </p:nvSpPr>
          <p:spPr>
            <a:xfrm flipH="1">
              <a:off x="18103460"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7" name="Freeform 47"/>
            <p:cNvSpPr/>
            <p:nvPr/>
          </p:nvSpPr>
          <p:spPr>
            <a:xfrm>
              <a:off x="20109409"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8" name="Freeform 48"/>
            <p:cNvSpPr/>
            <p:nvPr/>
          </p:nvSpPr>
          <p:spPr>
            <a:xfrm flipH="1">
              <a:off x="22133753"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49" name="Freeform 49"/>
            <p:cNvSpPr/>
            <p:nvPr/>
          </p:nvSpPr>
          <p:spPr>
            <a:xfrm>
              <a:off x="8058989"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0" name="Freeform 50"/>
            <p:cNvSpPr/>
            <p:nvPr/>
          </p:nvSpPr>
          <p:spPr>
            <a:xfrm flipH="1">
              <a:off x="10083333"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1" name="Freeform 51"/>
            <p:cNvSpPr/>
            <p:nvPr/>
          </p:nvSpPr>
          <p:spPr>
            <a:xfrm>
              <a:off x="12089345"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2" name="Freeform 52"/>
            <p:cNvSpPr/>
            <p:nvPr/>
          </p:nvSpPr>
          <p:spPr>
            <a:xfrm flipH="1">
              <a:off x="14113689"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3" name="Freeform 53"/>
            <p:cNvSpPr/>
            <p:nvPr/>
          </p:nvSpPr>
          <p:spPr>
            <a:xfrm>
              <a:off x="16079180"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4" name="Freeform 54"/>
            <p:cNvSpPr/>
            <p:nvPr/>
          </p:nvSpPr>
          <p:spPr>
            <a:xfrm rot="-10800000" flipH="1">
              <a:off x="16079053"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5" name="Freeform 55"/>
            <p:cNvSpPr/>
            <p:nvPr/>
          </p:nvSpPr>
          <p:spPr>
            <a:xfrm rot="-10800000">
              <a:off x="14074763"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6" name="Freeform 56"/>
            <p:cNvSpPr/>
            <p:nvPr/>
          </p:nvSpPr>
          <p:spPr>
            <a:xfrm rot="-10800000" flipH="1">
              <a:off x="12050419"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7" name="Freeform 57"/>
            <p:cNvSpPr/>
            <p:nvPr/>
          </p:nvSpPr>
          <p:spPr>
            <a:xfrm>
              <a:off x="12089282"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8" name="Freeform 58"/>
            <p:cNvSpPr/>
            <p:nvPr/>
          </p:nvSpPr>
          <p:spPr>
            <a:xfrm flipH="1">
              <a:off x="14113625"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59" name="Freeform 59"/>
            <p:cNvSpPr/>
            <p:nvPr/>
          </p:nvSpPr>
          <p:spPr>
            <a:xfrm>
              <a:off x="16079117"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0" name="Freeform 60"/>
            <p:cNvSpPr/>
            <p:nvPr/>
          </p:nvSpPr>
          <p:spPr>
            <a:xfrm rot="-10800000">
              <a:off x="18103460"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1" name="Freeform 61"/>
            <p:cNvSpPr/>
            <p:nvPr/>
          </p:nvSpPr>
          <p:spPr>
            <a:xfrm rot="-10800000">
              <a:off x="1810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2" name="Freeform 62"/>
            <p:cNvSpPr/>
            <p:nvPr/>
          </p:nvSpPr>
          <p:spPr>
            <a:xfrm flipH="1">
              <a:off x="10083397"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3" name="Freeform 63"/>
            <p:cNvSpPr/>
            <p:nvPr/>
          </p:nvSpPr>
          <p:spPr>
            <a:xfrm rot="-10800000">
              <a:off x="2213381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4" name="Freeform 64"/>
            <p:cNvSpPr/>
            <p:nvPr/>
          </p:nvSpPr>
          <p:spPr>
            <a:xfrm rot="-10800000" flipH="1">
              <a:off x="2010947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5" name="Freeform 65"/>
            <p:cNvSpPr/>
            <p:nvPr/>
          </p:nvSpPr>
          <p:spPr>
            <a:xfrm rot="-10800000">
              <a:off x="10044598"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6" name="Freeform 66"/>
            <p:cNvSpPr/>
            <p:nvPr/>
          </p:nvSpPr>
          <p:spPr>
            <a:xfrm rot="-10800000" flipH="1">
              <a:off x="8020254"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7" name="Freeform 67"/>
            <p:cNvSpPr/>
            <p:nvPr/>
          </p:nvSpPr>
          <p:spPr>
            <a:xfrm rot="-10800000">
              <a:off x="6054763"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8" name="Freeform 68"/>
            <p:cNvSpPr/>
            <p:nvPr/>
          </p:nvSpPr>
          <p:spPr>
            <a:xfrm rot="-10800000" flipH="1">
              <a:off x="4030419"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69" name="Freeform 69"/>
            <p:cNvSpPr/>
            <p:nvPr/>
          </p:nvSpPr>
          <p:spPr>
            <a:xfrm rot="-10800000">
              <a:off x="2024471"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0" name="Freeform 70"/>
            <p:cNvSpPr/>
            <p:nvPr/>
          </p:nvSpPr>
          <p:spPr>
            <a:xfrm rot="-10800000" flipH="1">
              <a:off x="127"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1" name="Freeform 71"/>
            <p:cNvSpPr/>
            <p:nvPr/>
          </p:nvSpPr>
          <p:spPr>
            <a:xfrm>
              <a:off x="191"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2" name="Freeform 72"/>
            <p:cNvSpPr/>
            <p:nvPr/>
          </p:nvSpPr>
          <p:spPr>
            <a:xfrm flipH="1">
              <a:off x="2024534"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3" name="Freeform 73"/>
            <p:cNvSpPr/>
            <p:nvPr/>
          </p:nvSpPr>
          <p:spPr>
            <a:xfrm>
              <a:off x="4030483"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4" name="Freeform 74"/>
            <p:cNvSpPr/>
            <p:nvPr/>
          </p:nvSpPr>
          <p:spPr>
            <a:xfrm flipH="1">
              <a:off x="6054826"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5" name="Freeform 75"/>
            <p:cNvSpPr/>
            <p:nvPr/>
          </p:nvSpPr>
          <p:spPr>
            <a:xfrm flipH="1">
              <a:off x="18103587"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6" name="Freeform 76"/>
            <p:cNvSpPr/>
            <p:nvPr/>
          </p:nvSpPr>
          <p:spPr>
            <a:xfrm>
              <a:off x="20109536"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7" name="Freeform 77"/>
            <p:cNvSpPr/>
            <p:nvPr/>
          </p:nvSpPr>
          <p:spPr>
            <a:xfrm flipH="1">
              <a:off x="22133880"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8" name="Freeform 78"/>
            <p:cNvSpPr/>
            <p:nvPr/>
          </p:nvSpPr>
          <p:spPr>
            <a:xfrm>
              <a:off x="8059116"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9" name="Freeform 79"/>
            <p:cNvSpPr/>
            <p:nvPr/>
          </p:nvSpPr>
          <p:spPr>
            <a:xfrm flipH="1">
              <a:off x="10083460"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0" name="Freeform 80"/>
            <p:cNvSpPr/>
            <p:nvPr/>
          </p:nvSpPr>
          <p:spPr>
            <a:xfrm rot="-10800000" flipH="1">
              <a:off x="16079180"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1" name="Freeform 81"/>
            <p:cNvSpPr/>
            <p:nvPr/>
          </p:nvSpPr>
          <p:spPr>
            <a:xfrm rot="-10800000">
              <a:off x="14074890"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2" name="Freeform 82"/>
            <p:cNvSpPr/>
            <p:nvPr/>
          </p:nvSpPr>
          <p:spPr>
            <a:xfrm rot="-10800000" flipH="1">
              <a:off x="12050546"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3" name="Freeform 83"/>
            <p:cNvSpPr/>
            <p:nvPr/>
          </p:nvSpPr>
          <p:spPr>
            <a:xfrm>
              <a:off x="12089409"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4" name="Freeform 84"/>
            <p:cNvSpPr/>
            <p:nvPr/>
          </p:nvSpPr>
          <p:spPr>
            <a:xfrm flipH="1">
              <a:off x="14113752"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5" name="Freeform 85"/>
            <p:cNvSpPr/>
            <p:nvPr/>
          </p:nvSpPr>
          <p:spPr>
            <a:xfrm>
              <a:off x="16079244"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86" name="Freeform 86"/>
            <p:cNvSpPr/>
            <p:nvPr/>
          </p:nvSpPr>
          <p:spPr>
            <a:xfrm rot="-10800000">
              <a:off x="18103524"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grpSp>
      <p:grpSp>
        <p:nvGrpSpPr>
          <p:cNvPr id="87" name="Group 87"/>
          <p:cNvGrpSpPr/>
          <p:nvPr/>
        </p:nvGrpSpPr>
        <p:grpSpPr>
          <a:xfrm rot="-571">
            <a:off x="986175" y="990895"/>
            <a:ext cx="16357066" cy="8305201"/>
            <a:chOff x="0" y="0"/>
            <a:chExt cx="15665124" cy="7953871"/>
          </a:xfrm>
        </p:grpSpPr>
        <p:sp>
          <p:nvSpPr>
            <p:cNvPr id="88" name="Freeform 88"/>
            <p:cNvSpPr/>
            <p:nvPr/>
          </p:nvSpPr>
          <p:spPr>
            <a:xfrm>
              <a:off x="10160" y="16510"/>
              <a:ext cx="15642264" cy="7925932"/>
            </a:xfrm>
            <a:custGeom>
              <a:avLst/>
              <a:gdLst/>
              <a:ahLst/>
              <a:cxnLst/>
              <a:rect l="l" t="t" r="r" b="b"/>
              <a:pathLst>
                <a:path w="15642264" h="7925932">
                  <a:moveTo>
                    <a:pt x="15642264" y="7925932"/>
                  </a:moveTo>
                  <a:lnTo>
                    <a:pt x="0" y="7918311"/>
                  </a:lnTo>
                  <a:lnTo>
                    <a:pt x="0" y="2762147"/>
                  </a:lnTo>
                  <a:lnTo>
                    <a:pt x="17780" y="19050"/>
                  </a:lnTo>
                  <a:lnTo>
                    <a:pt x="7798743" y="0"/>
                  </a:lnTo>
                  <a:lnTo>
                    <a:pt x="15623214" y="5080"/>
                  </a:lnTo>
                  <a:close/>
                </a:path>
              </a:pathLst>
            </a:custGeom>
            <a:solidFill>
              <a:srgbClr val="FAEFD6"/>
            </a:solidFill>
          </p:spPr>
        </p:sp>
        <p:sp>
          <p:nvSpPr>
            <p:cNvPr id="89" name="Freeform 89"/>
            <p:cNvSpPr/>
            <p:nvPr/>
          </p:nvSpPr>
          <p:spPr>
            <a:xfrm>
              <a:off x="-3810" y="0"/>
              <a:ext cx="15671474" cy="7952601"/>
            </a:xfrm>
            <a:custGeom>
              <a:avLst/>
              <a:gdLst/>
              <a:ahLst/>
              <a:cxnLst/>
              <a:rect l="l" t="t" r="r" b="b"/>
              <a:pathLst>
                <a:path w="15671474" h="7952601">
                  <a:moveTo>
                    <a:pt x="15637184" y="21590"/>
                  </a:moveTo>
                  <a:cubicBezTo>
                    <a:pt x="15638454" y="34290"/>
                    <a:pt x="15638454" y="44450"/>
                    <a:pt x="15639724" y="54610"/>
                  </a:cubicBezTo>
                  <a:cubicBezTo>
                    <a:pt x="15642265" y="185441"/>
                    <a:pt x="15643534" y="360828"/>
                    <a:pt x="15646074" y="529951"/>
                  </a:cubicBezTo>
                  <a:cubicBezTo>
                    <a:pt x="15646074" y="774239"/>
                    <a:pt x="15658774" y="5591106"/>
                    <a:pt x="15665124" y="5835394"/>
                  </a:cubicBezTo>
                  <a:cubicBezTo>
                    <a:pt x="15671474" y="6204958"/>
                    <a:pt x="15667665" y="6580787"/>
                    <a:pt x="15667665" y="6950351"/>
                  </a:cubicBezTo>
                  <a:cubicBezTo>
                    <a:pt x="15667665" y="7276069"/>
                    <a:pt x="15668934" y="7576731"/>
                    <a:pt x="15670204" y="7891642"/>
                  </a:cubicBezTo>
                  <a:cubicBezTo>
                    <a:pt x="15670204" y="7913232"/>
                    <a:pt x="15670204" y="7927201"/>
                    <a:pt x="15670204" y="7951332"/>
                  </a:cubicBezTo>
                  <a:cubicBezTo>
                    <a:pt x="15647345" y="7951332"/>
                    <a:pt x="15627024" y="7952601"/>
                    <a:pt x="15561436" y="7951332"/>
                  </a:cubicBezTo>
                  <a:cubicBezTo>
                    <a:pt x="14759416" y="7946251"/>
                    <a:pt x="13945061" y="7952601"/>
                    <a:pt x="13143044" y="7947521"/>
                  </a:cubicBezTo>
                  <a:cubicBezTo>
                    <a:pt x="12661833" y="7943711"/>
                    <a:pt x="12192962" y="7946251"/>
                    <a:pt x="11711751" y="7943711"/>
                  </a:cubicBezTo>
                  <a:cubicBezTo>
                    <a:pt x="11489654" y="7942442"/>
                    <a:pt x="11267557" y="7941171"/>
                    <a:pt x="11045460" y="7939901"/>
                  </a:cubicBezTo>
                  <a:cubicBezTo>
                    <a:pt x="10909734" y="7939901"/>
                    <a:pt x="10786346" y="7941171"/>
                    <a:pt x="10650620" y="7941171"/>
                  </a:cubicBezTo>
                  <a:cubicBezTo>
                    <a:pt x="10305136" y="7939901"/>
                    <a:pt x="9355053" y="7941171"/>
                    <a:pt x="9009570" y="7939901"/>
                  </a:cubicBezTo>
                  <a:cubicBezTo>
                    <a:pt x="8762796" y="7938632"/>
                    <a:pt x="3827304" y="7947521"/>
                    <a:pt x="3580529" y="7946251"/>
                  </a:cubicBezTo>
                  <a:cubicBezTo>
                    <a:pt x="3518835" y="7946251"/>
                    <a:pt x="3444803" y="7947521"/>
                    <a:pt x="3383110" y="7947521"/>
                  </a:cubicBezTo>
                  <a:cubicBezTo>
                    <a:pt x="3235045" y="7947521"/>
                    <a:pt x="3099319" y="7948792"/>
                    <a:pt x="2951254" y="7948792"/>
                  </a:cubicBezTo>
                  <a:cubicBezTo>
                    <a:pt x="2581092" y="7948792"/>
                    <a:pt x="2223269" y="7947521"/>
                    <a:pt x="1853107" y="7946251"/>
                  </a:cubicBezTo>
                  <a:cubicBezTo>
                    <a:pt x="1631010" y="7944982"/>
                    <a:pt x="1408913" y="7943711"/>
                    <a:pt x="1199155" y="7942442"/>
                  </a:cubicBezTo>
                  <a:cubicBezTo>
                    <a:pt x="804315" y="7941171"/>
                    <a:pt x="409476" y="7939901"/>
                    <a:pt x="48260" y="7939901"/>
                  </a:cubicBezTo>
                  <a:cubicBezTo>
                    <a:pt x="38100" y="7939901"/>
                    <a:pt x="29210" y="7939901"/>
                    <a:pt x="19050" y="7938632"/>
                  </a:cubicBezTo>
                  <a:cubicBezTo>
                    <a:pt x="10160" y="7937361"/>
                    <a:pt x="5080" y="7931011"/>
                    <a:pt x="7620" y="7922121"/>
                  </a:cubicBezTo>
                  <a:cubicBezTo>
                    <a:pt x="16510" y="7889922"/>
                    <a:pt x="12700" y="7733327"/>
                    <a:pt x="11430" y="7570468"/>
                  </a:cubicBezTo>
                  <a:cubicBezTo>
                    <a:pt x="10160" y="7238487"/>
                    <a:pt x="6350" y="6912769"/>
                    <a:pt x="7620" y="6580787"/>
                  </a:cubicBezTo>
                  <a:cubicBezTo>
                    <a:pt x="5080" y="6167376"/>
                    <a:pt x="0" y="1049846"/>
                    <a:pt x="7620" y="630171"/>
                  </a:cubicBezTo>
                  <a:cubicBezTo>
                    <a:pt x="8890" y="548742"/>
                    <a:pt x="7620" y="461048"/>
                    <a:pt x="8890" y="379619"/>
                  </a:cubicBezTo>
                  <a:cubicBezTo>
                    <a:pt x="10160" y="248079"/>
                    <a:pt x="12700" y="104012"/>
                    <a:pt x="13970" y="44450"/>
                  </a:cubicBezTo>
                  <a:cubicBezTo>
                    <a:pt x="13970" y="41910"/>
                    <a:pt x="15240" y="39370"/>
                    <a:pt x="16510" y="38100"/>
                  </a:cubicBezTo>
                  <a:cubicBezTo>
                    <a:pt x="38100" y="35560"/>
                    <a:pt x="101008" y="30480"/>
                    <a:pt x="298428" y="29210"/>
                  </a:cubicBezTo>
                  <a:cubicBezTo>
                    <a:pt x="631573" y="25400"/>
                    <a:pt x="964719" y="22860"/>
                    <a:pt x="1310203" y="20320"/>
                  </a:cubicBezTo>
                  <a:cubicBezTo>
                    <a:pt x="1544639" y="17780"/>
                    <a:pt x="1779075" y="16510"/>
                    <a:pt x="2001172" y="13970"/>
                  </a:cubicBezTo>
                  <a:cubicBezTo>
                    <a:pt x="2223269" y="11430"/>
                    <a:pt x="2457705" y="8890"/>
                    <a:pt x="2679802" y="8890"/>
                  </a:cubicBezTo>
                  <a:cubicBezTo>
                    <a:pt x="2926577" y="7620"/>
                    <a:pt x="3173351" y="10160"/>
                    <a:pt x="3420126" y="8890"/>
                  </a:cubicBezTo>
                  <a:cubicBezTo>
                    <a:pt x="3728594" y="8890"/>
                    <a:pt x="9318038" y="6350"/>
                    <a:pt x="9626506" y="5080"/>
                  </a:cubicBezTo>
                  <a:cubicBezTo>
                    <a:pt x="9922636" y="3810"/>
                    <a:pt x="10218766" y="2540"/>
                    <a:pt x="10527234" y="2540"/>
                  </a:cubicBezTo>
                  <a:cubicBezTo>
                    <a:pt x="11033121" y="1270"/>
                    <a:pt x="11526670" y="0"/>
                    <a:pt x="12032558" y="0"/>
                  </a:cubicBezTo>
                  <a:cubicBezTo>
                    <a:pt x="12242317" y="0"/>
                    <a:pt x="12464414" y="2540"/>
                    <a:pt x="12674171" y="2540"/>
                  </a:cubicBezTo>
                  <a:cubicBezTo>
                    <a:pt x="13254093" y="3810"/>
                    <a:pt x="13846351" y="5080"/>
                    <a:pt x="14426272" y="7620"/>
                  </a:cubicBezTo>
                  <a:cubicBezTo>
                    <a:pt x="14734740" y="8890"/>
                    <a:pt x="15043208" y="12700"/>
                    <a:pt x="15351676" y="16510"/>
                  </a:cubicBezTo>
                  <a:cubicBezTo>
                    <a:pt x="15425709" y="16510"/>
                    <a:pt x="15499742" y="16510"/>
                    <a:pt x="15561436" y="16510"/>
                  </a:cubicBezTo>
                  <a:cubicBezTo>
                    <a:pt x="15618134" y="17780"/>
                    <a:pt x="15627024" y="20320"/>
                    <a:pt x="15637184" y="21590"/>
                  </a:cubicBezTo>
                  <a:close/>
                  <a:moveTo>
                    <a:pt x="15647345" y="7934821"/>
                  </a:moveTo>
                  <a:cubicBezTo>
                    <a:pt x="15648615" y="7918311"/>
                    <a:pt x="15649884" y="7905611"/>
                    <a:pt x="15649884" y="7892911"/>
                  </a:cubicBezTo>
                  <a:cubicBezTo>
                    <a:pt x="15648615" y="7545413"/>
                    <a:pt x="15647345" y="7213432"/>
                    <a:pt x="15647345" y="6856395"/>
                  </a:cubicBezTo>
                  <a:cubicBezTo>
                    <a:pt x="15647345" y="6693536"/>
                    <a:pt x="15649884" y="6530677"/>
                    <a:pt x="15648615" y="6367818"/>
                  </a:cubicBezTo>
                  <a:cubicBezTo>
                    <a:pt x="15648615" y="6217486"/>
                    <a:pt x="15647345" y="6060891"/>
                    <a:pt x="15646074" y="5910560"/>
                  </a:cubicBezTo>
                  <a:cubicBezTo>
                    <a:pt x="15640995" y="5678799"/>
                    <a:pt x="15629565" y="880723"/>
                    <a:pt x="15629565" y="648963"/>
                  </a:cubicBezTo>
                  <a:cubicBezTo>
                    <a:pt x="15627024" y="454785"/>
                    <a:pt x="15624484" y="254343"/>
                    <a:pt x="15621945" y="63500"/>
                  </a:cubicBezTo>
                  <a:cubicBezTo>
                    <a:pt x="15620674" y="44450"/>
                    <a:pt x="15619404" y="43180"/>
                    <a:pt x="15524419" y="41910"/>
                  </a:cubicBezTo>
                  <a:cubicBezTo>
                    <a:pt x="15487401" y="41910"/>
                    <a:pt x="15462725" y="41910"/>
                    <a:pt x="15425709" y="40640"/>
                  </a:cubicBezTo>
                  <a:cubicBezTo>
                    <a:pt x="15117241" y="36830"/>
                    <a:pt x="14796434" y="31750"/>
                    <a:pt x="14487965" y="30480"/>
                  </a:cubicBezTo>
                  <a:cubicBezTo>
                    <a:pt x="13735304" y="26670"/>
                    <a:pt x="12970302" y="25400"/>
                    <a:pt x="12217640" y="22860"/>
                  </a:cubicBezTo>
                  <a:cubicBezTo>
                    <a:pt x="12106591" y="22860"/>
                    <a:pt x="11983204" y="22860"/>
                    <a:pt x="11872155" y="22860"/>
                  </a:cubicBezTo>
                  <a:cubicBezTo>
                    <a:pt x="11687074" y="22860"/>
                    <a:pt x="11501993" y="22860"/>
                    <a:pt x="11329251" y="22860"/>
                  </a:cubicBezTo>
                  <a:cubicBezTo>
                    <a:pt x="10934412" y="22860"/>
                    <a:pt x="10539572" y="22860"/>
                    <a:pt x="10157072" y="24130"/>
                  </a:cubicBezTo>
                  <a:cubicBezTo>
                    <a:pt x="9823925" y="25400"/>
                    <a:pt x="4209804" y="29210"/>
                    <a:pt x="3876659" y="29210"/>
                  </a:cubicBezTo>
                  <a:cubicBezTo>
                    <a:pt x="3333755" y="29210"/>
                    <a:pt x="2790851" y="26670"/>
                    <a:pt x="2247947" y="33020"/>
                  </a:cubicBezTo>
                  <a:cubicBezTo>
                    <a:pt x="1964156" y="36830"/>
                    <a:pt x="1692704" y="36830"/>
                    <a:pt x="1421252" y="38100"/>
                  </a:cubicBezTo>
                  <a:cubicBezTo>
                    <a:pt x="952380" y="41910"/>
                    <a:pt x="483509" y="45720"/>
                    <a:pt x="49530" y="50800"/>
                  </a:cubicBezTo>
                  <a:cubicBezTo>
                    <a:pt x="36830" y="50800"/>
                    <a:pt x="34290" y="53340"/>
                    <a:pt x="33020" y="85220"/>
                  </a:cubicBezTo>
                  <a:cubicBezTo>
                    <a:pt x="31750" y="197969"/>
                    <a:pt x="31750" y="310717"/>
                    <a:pt x="30480" y="423466"/>
                  </a:cubicBezTo>
                  <a:cubicBezTo>
                    <a:pt x="29210" y="611380"/>
                    <a:pt x="26670" y="793030"/>
                    <a:pt x="25400" y="980945"/>
                  </a:cubicBezTo>
                  <a:cubicBezTo>
                    <a:pt x="20320" y="1181386"/>
                    <a:pt x="26670" y="6079682"/>
                    <a:pt x="29210" y="6280124"/>
                  </a:cubicBezTo>
                  <a:cubicBezTo>
                    <a:pt x="29210" y="6493094"/>
                    <a:pt x="29210" y="6712327"/>
                    <a:pt x="30480" y="6925296"/>
                  </a:cubicBezTo>
                  <a:cubicBezTo>
                    <a:pt x="30480" y="7081892"/>
                    <a:pt x="33020" y="7238487"/>
                    <a:pt x="33020" y="7395082"/>
                  </a:cubicBezTo>
                  <a:cubicBezTo>
                    <a:pt x="33020" y="7564204"/>
                    <a:pt x="33020" y="7733327"/>
                    <a:pt x="31750" y="7892911"/>
                  </a:cubicBezTo>
                  <a:cubicBezTo>
                    <a:pt x="31750" y="7896721"/>
                    <a:pt x="31750" y="7899261"/>
                    <a:pt x="31750" y="7903071"/>
                  </a:cubicBezTo>
                  <a:cubicBezTo>
                    <a:pt x="31750" y="7913232"/>
                    <a:pt x="35560" y="7917042"/>
                    <a:pt x="44450" y="7917042"/>
                  </a:cubicBezTo>
                  <a:cubicBezTo>
                    <a:pt x="125686" y="7917042"/>
                    <a:pt x="298428" y="7918311"/>
                    <a:pt x="458831" y="7918311"/>
                  </a:cubicBezTo>
                  <a:cubicBezTo>
                    <a:pt x="693267" y="7918311"/>
                    <a:pt x="940042" y="7915771"/>
                    <a:pt x="1174477" y="7918311"/>
                  </a:cubicBezTo>
                  <a:cubicBezTo>
                    <a:pt x="1556978" y="7922121"/>
                    <a:pt x="1939479" y="7924661"/>
                    <a:pt x="2321979" y="7923392"/>
                  </a:cubicBezTo>
                  <a:cubicBezTo>
                    <a:pt x="2568754" y="7922121"/>
                    <a:pt x="2803190" y="7924661"/>
                    <a:pt x="3049964" y="7924661"/>
                  </a:cubicBezTo>
                  <a:cubicBezTo>
                    <a:pt x="3407787" y="7924661"/>
                    <a:pt x="3765610" y="7923392"/>
                    <a:pt x="4123434" y="7924661"/>
                  </a:cubicBezTo>
                  <a:cubicBezTo>
                    <a:pt x="4653999" y="7925932"/>
                    <a:pt x="10477878" y="7915771"/>
                    <a:pt x="11020782" y="7918311"/>
                  </a:cubicBezTo>
                  <a:cubicBezTo>
                    <a:pt x="11255219" y="7919582"/>
                    <a:pt x="11489654" y="7920851"/>
                    <a:pt x="11711751" y="7920851"/>
                  </a:cubicBezTo>
                  <a:cubicBezTo>
                    <a:pt x="12118929" y="7923392"/>
                    <a:pt x="12513769" y="7919582"/>
                    <a:pt x="12920947" y="7923392"/>
                  </a:cubicBezTo>
                  <a:cubicBezTo>
                    <a:pt x="13254093" y="7925932"/>
                    <a:pt x="13587238" y="7925932"/>
                    <a:pt x="13920384" y="7928471"/>
                  </a:cubicBezTo>
                  <a:cubicBezTo>
                    <a:pt x="14413934" y="7932282"/>
                    <a:pt x="14907482" y="7934821"/>
                    <a:pt x="15401031" y="7936092"/>
                  </a:cubicBezTo>
                  <a:cubicBezTo>
                    <a:pt x="15586112" y="7936092"/>
                    <a:pt x="15627024" y="7934821"/>
                    <a:pt x="15647345" y="7934821"/>
                  </a:cubicBezTo>
                  <a:close/>
                </a:path>
              </a:pathLst>
            </a:custGeom>
            <a:solidFill>
              <a:srgbClr val="FFF9EA"/>
            </a:solidFill>
          </p:spPr>
        </p:sp>
      </p:grpSp>
      <p:pic>
        <p:nvPicPr>
          <p:cNvPr id="98" name="Picture 97">
            <a:extLst>
              <a:ext uri="{FF2B5EF4-FFF2-40B4-BE49-F238E27FC236}">
                <a16:creationId xmlns:a16="http://schemas.microsoft.com/office/drawing/2014/main" id="{E06729E2-4DDF-A468-A62F-78F133038B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53" t="24532" r="26751" b="17006"/>
          <a:stretch/>
        </p:blipFill>
        <p:spPr>
          <a:xfrm>
            <a:off x="14859000" y="5867676"/>
            <a:ext cx="2585299" cy="4419324"/>
          </a:xfrm>
          <a:prstGeom prst="rect">
            <a:avLst/>
          </a:prstGeom>
          <a:effectLst>
            <a:outerShdw blurRad="50800" dist="38100" dir="2700000" algn="tl" rotWithShape="0">
              <a:prstClr val="black">
                <a:alpha val="40000"/>
              </a:prstClr>
            </a:outerShdw>
          </a:effectLst>
        </p:spPr>
      </p:pic>
      <p:grpSp>
        <p:nvGrpSpPr>
          <p:cNvPr id="99" name="Group 98">
            <a:extLst>
              <a:ext uri="{FF2B5EF4-FFF2-40B4-BE49-F238E27FC236}">
                <a16:creationId xmlns:a16="http://schemas.microsoft.com/office/drawing/2014/main" id="{FE995C29-C1DD-6D8E-7B4B-03F4FB1DD2FC}"/>
              </a:ext>
            </a:extLst>
          </p:cNvPr>
          <p:cNvGrpSpPr/>
          <p:nvPr/>
        </p:nvGrpSpPr>
        <p:grpSpPr>
          <a:xfrm>
            <a:off x="4114800" y="1485900"/>
            <a:ext cx="12219435" cy="4984948"/>
            <a:chOff x="6718763" y="56915"/>
            <a:chExt cx="4272699" cy="2948867"/>
          </a:xfrm>
        </p:grpSpPr>
        <p:sp>
          <p:nvSpPr>
            <p:cNvPr id="100" name="Speech Bubble: Oval 99">
              <a:extLst>
                <a:ext uri="{FF2B5EF4-FFF2-40B4-BE49-F238E27FC236}">
                  <a16:creationId xmlns:a16="http://schemas.microsoft.com/office/drawing/2014/main" id="{9D55C393-7127-05BB-4E7A-F841E3A6315F}"/>
                </a:ext>
              </a:extLst>
            </p:cNvPr>
            <p:cNvSpPr/>
            <p:nvPr/>
          </p:nvSpPr>
          <p:spPr>
            <a:xfrm>
              <a:off x="6718763" y="56915"/>
              <a:ext cx="4272699" cy="2948867"/>
            </a:xfrm>
            <a:prstGeom prst="wedgeEllipseCallout">
              <a:avLst>
                <a:gd name="adj1" fmla="val 41448"/>
                <a:gd name="adj2" fmla="val 53849"/>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sym typeface="Arial"/>
              </a:endParaRPr>
            </a:p>
          </p:txBody>
        </p:sp>
        <p:sp>
          <p:nvSpPr>
            <p:cNvPr id="101" name="TextBox 100">
              <a:extLst>
                <a:ext uri="{FF2B5EF4-FFF2-40B4-BE49-F238E27FC236}">
                  <a16:creationId xmlns:a16="http://schemas.microsoft.com/office/drawing/2014/main" id="{C560692A-2E3A-58F1-35DD-BE97E42AE257}"/>
                </a:ext>
              </a:extLst>
            </p:cNvPr>
            <p:cNvSpPr txBox="1"/>
            <p:nvPr/>
          </p:nvSpPr>
          <p:spPr>
            <a:xfrm>
              <a:off x="7171718" y="372450"/>
              <a:ext cx="3451072" cy="236174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800"/>
                </a:spcAft>
                <a:buClrTx/>
                <a:buSzTx/>
                <a:buFontTx/>
                <a:buNone/>
                <a:tabLst/>
                <a:defRPr/>
              </a:pPr>
              <a:r>
                <a:rPr kumimoji="0" lang="nl-NL" sz="72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rPr>
                <a:t>Hoạt động 2: Tìm hiểu cách ghi chép chi tiêu trong gia đình</a:t>
              </a:r>
              <a:endParaRPr kumimoji="0" lang="en-US" sz="7200" b="1"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endParaRPr>
            </a:p>
          </p:txBody>
        </p:sp>
      </p:grpSp>
      <p:sp>
        <p:nvSpPr>
          <p:cNvPr id="102" name="Freeform 5">
            <a:extLst>
              <a:ext uri="{FF2B5EF4-FFF2-40B4-BE49-F238E27FC236}">
                <a16:creationId xmlns:a16="http://schemas.microsoft.com/office/drawing/2014/main" id="{BFC01590-CF02-C9F3-D669-8C8E436B5622}"/>
              </a:ext>
            </a:extLst>
          </p:cNvPr>
          <p:cNvSpPr/>
          <p:nvPr/>
        </p:nvSpPr>
        <p:spPr>
          <a:xfrm>
            <a:off x="0" y="6896100"/>
            <a:ext cx="3490951" cy="3133529"/>
          </a:xfrm>
          <a:custGeom>
            <a:avLst/>
            <a:gdLst/>
            <a:ahLst/>
            <a:cxnLst/>
            <a:rect l="l" t="t" r="r" b="b"/>
            <a:pathLst>
              <a:path w="4284130" h="4665884">
                <a:moveTo>
                  <a:pt x="0" y="0"/>
                </a:moveTo>
                <a:lnTo>
                  <a:pt x="4284130" y="0"/>
                </a:lnTo>
                <a:lnTo>
                  <a:pt x="4284130" y="4665884"/>
                </a:lnTo>
                <a:lnTo>
                  <a:pt x="0" y="466588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custDataLst>
      <p:tags r:id="rId1"/>
    </p:custDataLst>
    <p:extLst>
      <p:ext uri="{BB962C8B-B14F-4D97-AF65-F5344CB8AC3E}">
        <p14:creationId xmlns:p14="http://schemas.microsoft.com/office/powerpoint/2010/main" val="226340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right)">
                                      <p:cBhvr>
                                        <p:cTn id="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EFD6"/>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3C8A48F-3850-1994-FA5C-71CE51B0C8A1}"/>
              </a:ext>
            </a:extLst>
          </p:cNvPr>
          <p:cNvSpPr txBox="1"/>
          <p:nvPr/>
        </p:nvSpPr>
        <p:spPr>
          <a:xfrm>
            <a:off x="1066800" y="419100"/>
            <a:ext cx="15925800" cy="1736646"/>
          </a:xfrm>
          <a:prstGeom prst="roundRect">
            <a:avLst/>
          </a:prstGeom>
          <a:solidFill>
            <a:sysClr val="window" lastClr="FFFFFF"/>
          </a:solidFill>
          <a:ln w="76200">
            <a:solidFill>
              <a:srgbClr val="00B050"/>
            </a:solidFill>
            <a:prstDash val="lgDash"/>
          </a:ln>
          <a:effectLst>
            <a:outerShdw blurRad="50800" dist="38100" dir="2700000" algn="tl" rotWithShape="0">
              <a:prstClr val="black">
                <a:alpha val="40000"/>
              </a:prstClr>
            </a:outerShdw>
          </a:effectLst>
        </p:spPr>
        <p:txBody>
          <a:bodyPr wrap="square" rtlCol="0">
            <a:spAutoFit/>
          </a:bodyPr>
          <a:lstStyle/>
          <a:p>
            <a:pPr algn="just" defTabSz="914377" fontAlgn="base">
              <a:spcBef>
                <a:spcPct val="0"/>
              </a:spcBef>
              <a:spcAft>
                <a:spcPct val="0"/>
              </a:spcAft>
              <a:defRPr/>
            </a:pPr>
            <a:r>
              <a:rPr lang="vi-VN" sz="4800" dirty="0">
                <a:solidFill>
                  <a:prstClr val="black"/>
                </a:solidFill>
                <a:latin typeface="Arial"/>
                <a:ea typeface="字魂59号-创粗黑"/>
                <a:cs typeface="Calibri" panose="020F0502020204030204" pitchFamily="34" charset="0"/>
                <a:sym typeface="Arial" panose="020B0604020202020204"/>
              </a:rPr>
              <a:t> - Thảo luận về nội dung và hình thức ghi chép chi tiêu trong gia đình.</a:t>
            </a:r>
            <a:endParaRPr lang="en-US" sz="4800" dirty="0">
              <a:solidFill>
                <a:srgbClr val="FF0000"/>
              </a:solidFill>
              <a:latin typeface="Arial" panose="020B0604020202020204"/>
              <a:ea typeface="字魂59号-创粗黑"/>
              <a:cs typeface="Calibri" panose="020F0502020204030204" pitchFamily="34" charset="0"/>
              <a:sym typeface="Arial" panose="020B0604020202020204"/>
            </a:endParaRPr>
          </a:p>
        </p:txBody>
      </p:sp>
      <p:pic>
        <p:nvPicPr>
          <p:cNvPr id="13" name="Picture 12">
            <a:extLst>
              <a:ext uri="{FF2B5EF4-FFF2-40B4-BE49-F238E27FC236}">
                <a16:creationId xmlns:a16="http://schemas.microsoft.com/office/drawing/2014/main" id="{4997A387-BD32-282E-7FE5-065CA7D149D6}"/>
              </a:ext>
            </a:extLst>
          </p:cNvPr>
          <p:cNvPicPr>
            <a:picLocks noChangeAspect="1"/>
          </p:cNvPicPr>
          <p:nvPr/>
        </p:nvPicPr>
        <p:blipFill>
          <a:blip r:embed="rId3"/>
          <a:stretch>
            <a:fillRect/>
          </a:stretch>
        </p:blipFill>
        <p:spPr>
          <a:xfrm>
            <a:off x="1295400" y="3314700"/>
            <a:ext cx="15812970" cy="556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EFD6"/>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3C8A48F-3850-1994-FA5C-71CE51B0C8A1}"/>
              </a:ext>
            </a:extLst>
          </p:cNvPr>
          <p:cNvSpPr txBox="1"/>
          <p:nvPr/>
        </p:nvSpPr>
        <p:spPr>
          <a:xfrm>
            <a:off x="1066800" y="419100"/>
            <a:ext cx="15925800" cy="1940957"/>
          </a:xfrm>
          <a:prstGeom prst="roundRect">
            <a:avLst/>
          </a:prstGeom>
          <a:solidFill>
            <a:sysClr val="window" lastClr="FFFFFF"/>
          </a:solidFill>
          <a:ln w="76200">
            <a:solidFill>
              <a:srgbClr val="00B050"/>
            </a:solidFill>
            <a:prstDash val="lgDash"/>
          </a:ln>
          <a:effectLst>
            <a:outerShdw blurRad="50800" dist="38100" dir="2700000" algn="tl" rotWithShape="0">
              <a:prstClr val="black">
                <a:alpha val="40000"/>
              </a:prstClr>
            </a:outerShdw>
          </a:effectLst>
        </p:spPr>
        <p:txBody>
          <a:bodyPr wrap="square" rtlCol="0">
            <a:spAutoFit/>
          </a:bodyPr>
          <a:lstStyle/>
          <a:p>
            <a:pPr lvl="0" algn="just" defTabSz="914377" fontAlgn="base">
              <a:spcBef>
                <a:spcPct val="0"/>
              </a:spcBef>
              <a:spcAft>
                <a:spcPct val="0"/>
              </a:spcAft>
              <a:defRPr/>
            </a:pPr>
            <a:r>
              <a:rPr lang="vi-VN" sz="5400" dirty="0">
                <a:solidFill>
                  <a:prstClr val="black"/>
                </a:solidFill>
                <a:latin typeface="Arial"/>
                <a:ea typeface="字魂59号-创粗黑"/>
                <a:cs typeface="Calibri" panose="020F0502020204030204" pitchFamily="34" charset="0"/>
                <a:sym typeface="Arial" panose="020B0604020202020204"/>
              </a:rPr>
              <a:t>Chia sẻ những điều cần lưu ý khi ghi chép chi tiêu trong gia đình:</a:t>
            </a:r>
            <a:endParaRPr kumimoji="0" lang="en-US" sz="5400" b="0" i="0" u="none" strike="noStrike" kern="1200" cap="none" spc="0" normalizeH="0" baseline="0" noProof="0" dirty="0">
              <a:ln>
                <a:noFill/>
              </a:ln>
              <a:solidFill>
                <a:srgbClr val="FF0000"/>
              </a:solidFill>
              <a:effectLst/>
              <a:uLnTx/>
              <a:uFillTx/>
              <a:latin typeface="Arial" panose="020B0604020202020204"/>
              <a:ea typeface="字魂59号-创粗黑"/>
              <a:cs typeface="Calibri" panose="020F0502020204030204" pitchFamily="34" charset="0"/>
              <a:sym typeface="Arial" panose="020B0604020202020204"/>
            </a:endParaRPr>
          </a:p>
        </p:txBody>
      </p:sp>
      <p:sp>
        <p:nvSpPr>
          <p:cNvPr id="2" name="圆角矩形 13">
            <a:extLst>
              <a:ext uri="{FF2B5EF4-FFF2-40B4-BE49-F238E27FC236}">
                <a16:creationId xmlns:a16="http://schemas.microsoft.com/office/drawing/2014/main" id="{33FF5702-193F-7A6D-21E7-FF3A2EA9E882}"/>
              </a:ext>
            </a:extLst>
          </p:cNvPr>
          <p:cNvSpPr/>
          <p:nvPr/>
        </p:nvSpPr>
        <p:spPr>
          <a:xfrm>
            <a:off x="4114800" y="3314700"/>
            <a:ext cx="10668000" cy="4952999"/>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zh-CN" altLang="en-US" sz="2700">
              <a:solidFill>
                <a:srgbClr val="5F7700"/>
              </a:solidFill>
              <a:latin typeface="Calibri"/>
              <a:ea typeface="微软雅黑" panose="020B0503020204020204" pitchFamily="34" charset="-122"/>
            </a:endParaRPr>
          </a:p>
        </p:txBody>
      </p:sp>
      <p:sp>
        <p:nvSpPr>
          <p:cNvPr id="3" name="TextBox 2">
            <a:extLst>
              <a:ext uri="{FF2B5EF4-FFF2-40B4-BE49-F238E27FC236}">
                <a16:creationId xmlns:a16="http://schemas.microsoft.com/office/drawing/2014/main" id="{84651A92-9EA9-E463-7011-6AA937141F64}"/>
              </a:ext>
            </a:extLst>
          </p:cNvPr>
          <p:cNvSpPr txBox="1"/>
          <p:nvPr/>
        </p:nvSpPr>
        <p:spPr>
          <a:xfrm>
            <a:off x="4572000" y="3771899"/>
            <a:ext cx="11582400" cy="4154984"/>
          </a:xfrm>
          <a:prstGeom prst="rect">
            <a:avLst/>
          </a:prstGeom>
          <a:noFill/>
        </p:spPr>
        <p:txBody>
          <a:bodyPr wrap="square" rtlCol="0">
            <a:spAutoFit/>
          </a:bodyPr>
          <a:lstStyle/>
          <a:p>
            <a:pPr algn="just"/>
            <a:r>
              <a:rPr lang="vi-VN" sz="6600" b="0" i="0" dirty="0">
                <a:solidFill>
                  <a:srgbClr val="FF0000"/>
                </a:solidFill>
                <a:effectLst/>
                <a:latin typeface="Cambria" panose="02040503050406030204" pitchFamily="18" charset="0"/>
                <a:ea typeface="Cambria" panose="02040503050406030204" pitchFamily="18" charset="0"/>
              </a:rPr>
              <a:t>+ Ghi đúng số tiền đã chi.</a:t>
            </a:r>
          </a:p>
          <a:p>
            <a:pPr algn="just"/>
            <a:r>
              <a:rPr lang="vi-VN" sz="6600" b="0" i="0" dirty="0">
                <a:solidFill>
                  <a:srgbClr val="FF0000"/>
                </a:solidFill>
                <a:effectLst/>
                <a:latin typeface="Cambria" panose="02040503050406030204" pitchFamily="18" charset="0"/>
                <a:ea typeface="Cambria" panose="02040503050406030204" pitchFamily="18" charset="0"/>
              </a:rPr>
              <a:t>+ Ghi đủ những khoản chi.</a:t>
            </a:r>
          </a:p>
          <a:p>
            <a:pPr algn="just"/>
            <a:r>
              <a:rPr lang="vi-VN" sz="6600" b="0" i="0" dirty="0">
                <a:solidFill>
                  <a:srgbClr val="FF0000"/>
                </a:solidFill>
                <a:effectLst/>
                <a:latin typeface="Cambria" panose="02040503050406030204" pitchFamily="18" charset="0"/>
                <a:ea typeface="Cambria" panose="02040503050406030204" pitchFamily="18" charset="0"/>
              </a:rPr>
              <a:t>+ Thường xuyên ghi chép.</a:t>
            </a:r>
          </a:p>
          <a:p>
            <a:pPr algn="just"/>
            <a:r>
              <a:rPr lang="vi-VN" sz="6600" b="0" i="0" dirty="0">
                <a:solidFill>
                  <a:srgbClr val="FF0000"/>
                </a:solidFill>
                <a:effectLst/>
                <a:latin typeface="Cambria" panose="02040503050406030204" pitchFamily="18" charset="0"/>
                <a:ea typeface="Cambria" panose="02040503050406030204" pitchFamily="18" charset="0"/>
              </a:rPr>
              <a:t>+ …</a:t>
            </a:r>
          </a:p>
        </p:txBody>
      </p:sp>
    </p:spTree>
    <p:custDataLst>
      <p:tags r:id="rId1"/>
    </p:custDataLst>
    <p:extLst>
      <p:ext uri="{BB962C8B-B14F-4D97-AF65-F5344CB8AC3E}">
        <p14:creationId xmlns:p14="http://schemas.microsoft.com/office/powerpoint/2010/main" val="304898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3" name="Picture 2" descr="A picture containing text, toy, doll&#10;&#10;Description automatically generated">
            <a:extLst>
              <a:ext uri="{FF2B5EF4-FFF2-40B4-BE49-F238E27FC236}">
                <a16:creationId xmlns:a16="http://schemas.microsoft.com/office/drawing/2014/main" id="{AA6D92D0-2B6E-6423-110D-F0A782A18C4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40277" y="528204"/>
            <a:ext cx="18288000" cy="9758796"/>
          </a:xfrm>
          <a:prstGeom prst="rect">
            <a:avLst/>
          </a:prstGeom>
        </p:spPr>
      </p:pic>
      <p:sp>
        <p:nvSpPr>
          <p:cNvPr id="5" name="TextBox 4">
            <a:extLst>
              <a:ext uri="{FF2B5EF4-FFF2-40B4-BE49-F238E27FC236}">
                <a16:creationId xmlns:a16="http://schemas.microsoft.com/office/drawing/2014/main" id="{182E3090-F844-DDA9-8CEC-19EB765EC352}"/>
              </a:ext>
            </a:extLst>
          </p:cNvPr>
          <p:cNvSpPr txBox="1"/>
          <p:nvPr/>
        </p:nvSpPr>
        <p:spPr>
          <a:xfrm>
            <a:off x="4114800" y="1970810"/>
            <a:ext cx="9858376" cy="5909310"/>
          </a:xfrm>
          <a:prstGeom prst="rect">
            <a:avLst/>
          </a:prstGeom>
          <a:noFill/>
        </p:spPr>
        <p:txBody>
          <a:bodyPr wrap="square" rtlCol="0">
            <a:spAutoFit/>
          </a:bodyPr>
          <a:lstStyle/>
          <a:p>
            <a:pPr lvl="0" algn="just" defTabSz="1371600"/>
            <a:r>
              <a:rPr lang="en-US" sz="5400" b="1" dirty="0">
                <a:solidFill>
                  <a:srgbClr val="FFFF00"/>
                </a:solidFill>
                <a:latin typeface="Calibri" panose="020F0502020204030204"/>
              </a:rPr>
              <a:t>   </a:t>
            </a:r>
            <a:r>
              <a:rPr lang="vi-VN" sz="5400" b="1" dirty="0">
                <a:solidFill>
                  <a:srgbClr val="FFFF00"/>
                </a:solidFill>
                <a:latin typeface="Calibri" panose="020F0502020204030204"/>
              </a:rPr>
              <a:t>Nội dung ghi chép cần bao gồm: thời điểm chi, nội dung chi, số tiền chi,... Khi ghi chép c</a:t>
            </a:r>
            <a:r>
              <a:rPr lang="en-US" sz="5400" b="1" dirty="0">
                <a:solidFill>
                  <a:srgbClr val="FFFF00"/>
                </a:solidFill>
                <a:latin typeface="Calibri" panose="020F0502020204030204"/>
              </a:rPr>
              <a:t>ầ</a:t>
            </a:r>
            <a:r>
              <a:rPr lang="vi-VN" sz="5400" b="1" dirty="0">
                <a:solidFill>
                  <a:srgbClr val="FFFF00"/>
                </a:solidFill>
                <a:latin typeface="Calibri" panose="020F0502020204030204"/>
              </a:rPr>
              <a:t>n ghi đúng số tiền đã chi, ghi đủ, ghi thường xuyên các khoản tiền chi. Cách thức ghi có thể ghi vào sổ tay, sử dụng máy tính lưu trữ....</a:t>
            </a:r>
            <a:endParaRPr kumimoji="0" lang="vi-VN" sz="5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7222E8A2-50C3-5ADF-CC0B-AF06BB90D5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190500"/>
            <a:ext cx="5885987" cy="1696579"/>
          </a:xfrm>
          <a:prstGeom prst="rect">
            <a:avLst/>
          </a:prstGeom>
        </p:spPr>
      </p:pic>
    </p:spTree>
    <p:custDataLst>
      <p:tags r:id="rId1"/>
    </p:custDataLst>
    <p:extLst>
      <p:ext uri="{BB962C8B-B14F-4D97-AF65-F5344CB8AC3E}">
        <p14:creationId xmlns:p14="http://schemas.microsoft.com/office/powerpoint/2010/main" val="205296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3ACBED6-AEFE-494D-B0F5-F64E1CCA1C7B"/>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11\uFFFD6\u0004{BC4A579C-AF06-4DA4-871F-1E7D10FCAD03}&quot;,&quot;D:\\GA mới 2024-2025\\HĐTN TUẦN 10-18&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HDTN TUẦN 13 - Linh"/>
</p:tagLst>
</file>

<file path=ppt/tags/tag10.xml><?xml version="1.0" encoding="utf-8"?>
<p:tagLst xmlns:a="http://schemas.openxmlformats.org/drawingml/2006/main" xmlns:r="http://schemas.openxmlformats.org/officeDocument/2006/relationships" xmlns:p="http://schemas.openxmlformats.org/presentationml/2006/main">
  <p:tag name="GENSWF_SLIDE_UID" val="{5D3848AA-151C-4ADE-B0B0-DF53CDD9DCEC}:2636"/>
</p:tagLst>
</file>

<file path=ppt/tags/tag11.xml><?xml version="1.0" encoding="utf-8"?>
<p:tagLst xmlns:a="http://schemas.openxmlformats.org/drawingml/2006/main" xmlns:r="http://schemas.openxmlformats.org/officeDocument/2006/relationships" xmlns:p="http://schemas.openxmlformats.org/presentationml/2006/main">
  <p:tag name="GENSWF_SLIDE_UID" val="{EB86F563-F675-42B4-A495-C35A78653ED8}:262"/>
</p:tagLst>
</file>

<file path=ppt/tags/tag12.xml><?xml version="1.0" encoding="utf-8"?>
<p:tagLst xmlns:a="http://schemas.openxmlformats.org/drawingml/2006/main" xmlns:r="http://schemas.openxmlformats.org/officeDocument/2006/relationships" xmlns:p="http://schemas.openxmlformats.org/presentationml/2006/main">
  <p:tag name="GENSWF_SLIDE_UID" val="{47DFF2BF-241F-43AD-8EE5-D7E3178602B6}:6501"/>
</p:tagLst>
</file>

<file path=ppt/tags/tag13.xml><?xml version="1.0" encoding="utf-8"?>
<p:tagLst xmlns:a="http://schemas.openxmlformats.org/drawingml/2006/main" xmlns:r="http://schemas.openxmlformats.org/officeDocument/2006/relationships" xmlns:p="http://schemas.openxmlformats.org/presentationml/2006/main">
  <p:tag name="GENSWF_SLIDE_UID" val="{1F981C95-9AC4-4B9A-8E56-8653C18B4CE6}:6502"/>
</p:tagLst>
</file>

<file path=ppt/tags/tag14.xml><?xml version="1.0" encoding="utf-8"?>
<p:tagLst xmlns:a="http://schemas.openxmlformats.org/drawingml/2006/main" xmlns:r="http://schemas.openxmlformats.org/officeDocument/2006/relationships" xmlns:p="http://schemas.openxmlformats.org/presentationml/2006/main">
  <p:tag name="GENSWF_SLIDE_UID" val="{754A0DFF-9867-4A4E-A19E-58A3522071EE}:6504"/>
</p:tagLst>
</file>

<file path=ppt/tags/tag1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8.xml><?xml version="1.0" encoding="utf-8"?>
<p:tagLst xmlns:a="http://schemas.openxmlformats.org/drawingml/2006/main" xmlns:r="http://schemas.openxmlformats.org/officeDocument/2006/relationships" xmlns:p="http://schemas.openxmlformats.org/presentationml/2006/main">
  <p:tag name="GENSWF_SLIDE_UID" val="{C2D51CD6-E2AC-4978-B950-67CCFA9E8D22}:6506"/>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4.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5.xml><?xml version="1.0" encoding="utf-8"?>
<p:tagLst xmlns:a="http://schemas.openxmlformats.org/drawingml/2006/main" xmlns:r="http://schemas.openxmlformats.org/officeDocument/2006/relationships" xmlns:p="http://schemas.openxmlformats.org/presentationml/2006/main">
  <p:tag name="GENSWF_SLIDE_UID" val="{120502A4-BF19-4F05-A515-2482592CC989}:257"/>
</p:tagLst>
</file>

<file path=ppt/tags/tag6.xml><?xml version="1.0" encoding="utf-8"?>
<p:tagLst xmlns:a="http://schemas.openxmlformats.org/drawingml/2006/main" xmlns:r="http://schemas.openxmlformats.org/officeDocument/2006/relationships" xmlns:p="http://schemas.openxmlformats.org/presentationml/2006/main">
  <p:tag name="GENSWF_SLIDE_UID" val="{705981BC-D6EB-4865-93E9-E2ED0AB3BF84}:259"/>
</p:tagLst>
</file>

<file path=ppt/tags/tag7.xml><?xml version="1.0" encoding="utf-8"?>
<p:tagLst xmlns:a="http://schemas.openxmlformats.org/drawingml/2006/main" xmlns:r="http://schemas.openxmlformats.org/officeDocument/2006/relationships" xmlns:p="http://schemas.openxmlformats.org/presentationml/2006/main">
  <p:tag name="GENSWF_SLIDE_UID" val="{2AE5CED5-B353-4334-A622-59BCDA7DB65E}:2637"/>
</p:tagLst>
</file>

<file path=ppt/tags/tag8.xml><?xml version="1.0" encoding="utf-8"?>
<p:tagLst xmlns:a="http://schemas.openxmlformats.org/drawingml/2006/main" xmlns:r="http://schemas.openxmlformats.org/officeDocument/2006/relationships" xmlns:p="http://schemas.openxmlformats.org/presentationml/2006/main">
  <p:tag name="GENSWF_SLIDE_UID" val="{0991E693-0D40-40BB-970A-5FC954A90155}:260"/>
</p:tagLst>
</file>

<file path=ppt/tags/tag9.xml><?xml version="1.0" encoding="utf-8"?>
<p:tagLst xmlns:a="http://schemas.openxmlformats.org/drawingml/2006/main" xmlns:r="http://schemas.openxmlformats.org/officeDocument/2006/relationships" xmlns:p="http://schemas.openxmlformats.org/presentationml/2006/main">
  <p:tag name="GENSWF_SLIDE_UID" val="{541021D2-5B93-4207-9111-D1BF605B74A1}:26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Reading Skills Task Cards by Slidesgo">
  <a:themeElements>
    <a:clrScheme name="Simple Light">
      <a:dk1>
        <a:srgbClr val="FFCC00"/>
      </a:dk1>
      <a:lt1>
        <a:srgbClr val="FFEEBA"/>
      </a:lt1>
      <a:dk2>
        <a:srgbClr val="FF9500"/>
      </a:dk2>
      <a:lt2>
        <a:srgbClr val="FFBC52"/>
      </a:lt2>
      <a:accent1>
        <a:srgbClr val="042D99"/>
      </a:accent1>
      <a:accent2>
        <a:srgbClr val="9AA6FD"/>
      </a:accent2>
      <a:accent3>
        <a:srgbClr val="4DD11E"/>
      </a:accent3>
      <a:accent4>
        <a:srgbClr val="B8E9A7"/>
      </a:accent4>
      <a:accent5>
        <a:srgbClr val="000000"/>
      </a:accent5>
      <a:accent6>
        <a:srgbClr val="F0F0F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wg5aw3l">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393</Words>
  <Application>Microsoft Office PowerPoint</Application>
  <PresentationFormat>Custom</PresentationFormat>
  <Paragraphs>19</Paragraphs>
  <Slides>11</Slides>
  <Notes>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11</vt:i4>
      </vt:variant>
    </vt:vector>
  </HeadingPairs>
  <TitlesOfParts>
    <vt:vector size="29" baseType="lpstr">
      <vt:lpstr>微软雅黑</vt:lpstr>
      <vt:lpstr>Arial</vt:lpstr>
      <vt:lpstr>Arial-Rounded</vt:lpstr>
      <vt:lpstr>Calibri</vt:lpstr>
      <vt:lpstr>Calibri Light</vt:lpstr>
      <vt:lpstr>Cambria</vt:lpstr>
      <vt:lpstr>Comfortaa</vt:lpstr>
      <vt:lpstr>等线</vt:lpstr>
      <vt:lpstr>Patrick Hand SC</vt:lpstr>
      <vt:lpstr>Quicksand</vt:lpstr>
      <vt:lpstr>Roboto Condensed Light</vt:lpstr>
      <vt:lpstr>黑体</vt:lpstr>
      <vt:lpstr>Times New Roman</vt:lpstr>
      <vt:lpstr>字魂59号-创粗黑</vt:lpstr>
      <vt:lpstr>Office Theme</vt:lpstr>
      <vt:lpstr>1_Office Theme</vt:lpstr>
      <vt:lpstr>2_Reading Skills Task Cards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HDTN TUẦN 13 - Linh</dc:title>
  <dc:creator>thao</dc:creator>
  <cp:lastModifiedBy>STD</cp:lastModifiedBy>
  <cp:revision>23</cp:revision>
  <dcterms:created xsi:type="dcterms:W3CDTF">2006-08-16T00:00:00Z</dcterms:created>
  <dcterms:modified xsi:type="dcterms:W3CDTF">2024-11-30T14:12:08Z</dcterms:modified>
  <dc:identifier>DAGRjKomTUI</dc:identifier>
</cp:coreProperties>
</file>