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6" r:id="rId4"/>
    <p:sldId id="383" r:id="rId5"/>
    <p:sldId id="268" r:id="rId6"/>
    <p:sldId id="464" r:id="rId7"/>
    <p:sldId id="467" r:id="rId8"/>
    <p:sldId id="266" r:id="rId9"/>
    <p:sldId id="280" r:id="rId10"/>
    <p:sldId id="392" r:id="rId11"/>
    <p:sldId id="35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57" d="100"/>
          <a:sy n="57" d="100"/>
        </p:scale>
        <p:origin x="166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61D67-D0BD-42BF-AFD3-5E6C8EB516F5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0AC8B-C013-4DFC-922D-A795C03F5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8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4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0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61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44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46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27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8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png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http://tvtl.bachkim.vn/uploads/resources/301/thumbnails2/DSCF2512.jpg.jpg" TargetMode="External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4.wav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7.png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http://a8.vietbao.vn/images/vn888/Duc/20.08.08/daila.jpg" TargetMode="External"/><Relationship Id="rId10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and a map&#10;&#10;Description automatically generated">
            <a:extLst>
              <a:ext uri="{FF2B5EF4-FFF2-40B4-BE49-F238E27FC236}">
                <a16:creationId xmlns:a16="http://schemas.microsoft.com/office/drawing/2014/main" id="{D3AE351D-0DF1-F748-CAB0-B66174AE5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FB04AE-4B71-DFCC-F9B5-1BCC3FAE7805}"/>
              </a:ext>
            </a:extLst>
          </p:cNvPr>
          <p:cNvSpPr/>
          <p:nvPr/>
        </p:nvSpPr>
        <p:spPr>
          <a:xfrm>
            <a:off x="514350" y="381000"/>
            <a:ext cx="10706100" cy="3343276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EB9AFD-12B5-36FF-76CF-729BFD6D4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80" y="290640"/>
            <a:ext cx="7218290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25571-3CF9-8D2B-77CE-675833F48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89" y="1576495"/>
            <a:ext cx="10059272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92875D-079F-5881-2C9E-B0F44C9CC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7350" y="1953180"/>
            <a:ext cx="9106079" cy="309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5" y="5753193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2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6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5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5" y="-1649839"/>
            <a:ext cx="2725377" cy="4052606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6" y="5461000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2" cy="3252134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8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5" y="2100977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3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1: Tìm hiểu về triều Lý và Lý công Uẩn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5" y="5753193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2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6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5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5" y="-1649839"/>
            <a:ext cx="2725377" cy="4052606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6" y="5461000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2" cy="3252134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8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5" y="2100977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3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2: Tìm hiểu việc định đô của Triều 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53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0691934-AB05-C29A-4C5E-253CD5E64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27" y="1100049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46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4CEFF-128C-221E-A630-5686E0DDABD2}"/>
              </a:ext>
            </a:extLst>
          </p:cNvPr>
          <p:cNvGrpSpPr/>
          <p:nvPr/>
        </p:nvGrpSpPr>
        <p:grpSpPr>
          <a:xfrm>
            <a:off x="21813" y="0"/>
            <a:ext cx="11941298" cy="6218913"/>
            <a:chOff x="21813" y="0"/>
            <a:chExt cx="11941298" cy="6218913"/>
          </a:xfrm>
        </p:grpSpPr>
        <p:grpSp>
          <p:nvGrpSpPr>
            <p:cNvPr id="2" name="Group 2"/>
            <p:cNvGrpSpPr/>
            <p:nvPr/>
          </p:nvGrpSpPr>
          <p:grpSpPr>
            <a:xfrm>
              <a:off x="685800" y="521208"/>
              <a:ext cx="10820400" cy="5535137"/>
              <a:chOff x="0" y="0"/>
              <a:chExt cx="21640800" cy="11070274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368062" y="1907071"/>
                <a:ext cx="19081623" cy="7355293"/>
                <a:chOff x="0" y="0"/>
                <a:chExt cx="9464596" cy="364826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2540"/>
                  <a:ext cx="9464596" cy="365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96" h="3650808">
                      <a:moveTo>
                        <a:pt x="9462056" y="1110353"/>
                      </a:moveTo>
                      <a:lnTo>
                        <a:pt x="9464596" y="1093560"/>
                      </a:lnTo>
                      <a:lnTo>
                        <a:pt x="9458246" y="1097758"/>
                      </a:lnTo>
                      <a:lnTo>
                        <a:pt x="9458246" y="1071169"/>
                      </a:lnTo>
                      <a:cubicBezTo>
                        <a:pt x="9458246" y="1069770"/>
                        <a:pt x="9456976" y="1065571"/>
                        <a:pt x="9455706" y="1059974"/>
                      </a:cubicBezTo>
                      <a:lnTo>
                        <a:pt x="9455706" y="1057175"/>
                      </a:lnTo>
                      <a:lnTo>
                        <a:pt x="9454436" y="1057175"/>
                      </a:lnTo>
                      <a:cubicBezTo>
                        <a:pt x="9453166" y="1051577"/>
                        <a:pt x="9449356" y="1051577"/>
                        <a:pt x="9448086" y="1051577"/>
                      </a:cubicBezTo>
                      <a:cubicBezTo>
                        <a:pt x="9448086" y="1006795"/>
                        <a:pt x="9449356" y="960613"/>
                        <a:pt x="9450626" y="915831"/>
                      </a:cubicBezTo>
                      <a:cubicBezTo>
                        <a:pt x="9450626" y="903236"/>
                        <a:pt x="9451896" y="892041"/>
                        <a:pt x="9451896" y="879446"/>
                      </a:cubicBezTo>
                      <a:lnTo>
                        <a:pt x="9455706" y="879446"/>
                      </a:lnTo>
                      <a:lnTo>
                        <a:pt x="9455706" y="847090"/>
                      </a:lnTo>
                      <a:lnTo>
                        <a:pt x="9459516" y="847090"/>
                      </a:lnTo>
                      <a:lnTo>
                        <a:pt x="9459516" y="816610"/>
                      </a:lnTo>
                      <a:cubicBezTo>
                        <a:pt x="9462056" y="781050"/>
                        <a:pt x="9464596" y="726440"/>
                        <a:pt x="9462056" y="692150"/>
                      </a:cubicBezTo>
                      <a:cubicBezTo>
                        <a:pt x="9463326" y="674370"/>
                        <a:pt x="9460786" y="652780"/>
                        <a:pt x="9459516" y="641350"/>
                      </a:cubicBezTo>
                      <a:lnTo>
                        <a:pt x="9460786" y="641350"/>
                      </a:lnTo>
                      <a:lnTo>
                        <a:pt x="9456976" y="542290"/>
                      </a:lnTo>
                      <a:lnTo>
                        <a:pt x="9458246" y="541020"/>
                      </a:lnTo>
                      <a:lnTo>
                        <a:pt x="9458246" y="537210"/>
                      </a:lnTo>
                      <a:cubicBezTo>
                        <a:pt x="9458246" y="502920"/>
                        <a:pt x="9456976" y="468630"/>
                        <a:pt x="9456976" y="431800"/>
                      </a:cubicBezTo>
                      <a:cubicBezTo>
                        <a:pt x="9454436" y="361950"/>
                        <a:pt x="9453166" y="290830"/>
                        <a:pt x="9459516" y="213360"/>
                      </a:cubicBezTo>
                      <a:lnTo>
                        <a:pt x="9459516" y="207010"/>
                      </a:lnTo>
                      <a:cubicBezTo>
                        <a:pt x="9458246" y="191770"/>
                        <a:pt x="9458246" y="176530"/>
                        <a:pt x="9458246" y="158750"/>
                      </a:cubicBezTo>
                      <a:lnTo>
                        <a:pt x="9458246" y="80010"/>
                      </a:lnTo>
                      <a:lnTo>
                        <a:pt x="9463326" y="59690"/>
                      </a:lnTo>
                      <a:lnTo>
                        <a:pt x="9463326" y="8890"/>
                      </a:lnTo>
                      <a:lnTo>
                        <a:pt x="9456976" y="8890"/>
                      </a:lnTo>
                      <a:cubicBezTo>
                        <a:pt x="9418876" y="8890"/>
                        <a:pt x="9362996" y="7620"/>
                        <a:pt x="9347756" y="7620"/>
                      </a:cubicBezTo>
                      <a:cubicBezTo>
                        <a:pt x="9319816" y="7620"/>
                        <a:pt x="9304576" y="7620"/>
                        <a:pt x="9296956" y="8890"/>
                      </a:cubicBezTo>
                      <a:cubicBezTo>
                        <a:pt x="9263936" y="0"/>
                        <a:pt x="9185196" y="1270"/>
                        <a:pt x="9108996" y="3810"/>
                      </a:cubicBezTo>
                      <a:cubicBezTo>
                        <a:pt x="9070896" y="5080"/>
                        <a:pt x="9034066" y="5080"/>
                        <a:pt x="9008666" y="3810"/>
                      </a:cubicBezTo>
                      <a:lnTo>
                        <a:pt x="9004856" y="3810"/>
                      </a:lnTo>
                      <a:lnTo>
                        <a:pt x="9002316" y="10160"/>
                      </a:lnTo>
                      <a:cubicBezTo>
                        <a:pt x="8951516" y="10160"/>
                        <a:pt x="8901986" y="11430"/>
                        <a:pt x="8837216" y="13970"/>
                      </a:cubicBezTo>
                      <a:lnTo>
                        <a:pt x="8825786" y="13970"/>
                      </a:lnTo>
                      <a:lnTo>
                        <a:pt x="8827056" y="16510"/>
                      </a:lnTo>
                      <a:lnTo>
                        <a:pt x="8794036" y="16510"/>
                      </a:lnTo>
                      <a:lnTo>
                        <a:pt x="8794036" y="21590"/>
                      </a:lnTo>
                      <a:cubicBezTo>
                        <a:pt x="8771175" y="21590"/>
                        <a:pt x="8747046" y="20320"/>
                        <a:pt x="8720375" y="19050"/>
                      </a:cubicBezTo>
                      <a:cubicBezTo>
                        <a:pt x="8697516" y="17780"/>
                        <a:pt x="8674656" y="17780"/>
                        <a:pt x="8651796" y="16510"/>
                      </a:cubicBezTo>
                      <a:lnTo>
                        <a:pt x="8651796" y="15240"/>
                      </a:lnTo>
                      <a:cubicBezTo>
                        <a:pt x="8644175" y="13970"/>
                        <a:pt x="8635286" y="13970"/>
                        <a:pt x="8627666" y="12700"/>
                      </a:cubicBezTo>
                      <a:lnTo>
                        <a:pt x="8626396" y="44450"/>
                      </a:lnTo>
                      <a:lnTo>
                        <a:pt x="8622586" y="44450"/>
                      </a:lnTo>
                      <a:lnTo>
                        <a:pt x="8622586" y="13970"/>
                      </a:lnTo>
                      <a:cubicBezTo>
                        <a:pt x="8449099" y="10160"/>
                        <a:pt x="8218767" y="12700"/>
                        <a:pt x="7994052" y="15240"/>
                      </a:cubicBezTo>
                      <a:cubicBezTo>
                        <a:pt x="7763720" y="17780"/>
                        <a:pt x="7544625" y="20320"/>
                        <a:pt x="7342381" y="16510"/>
                      </a:cubicBezTo>
                      <a:cubicBezTo>
                        <a:pt x="7246878" y="17780"/>
                        <a:pt x="7173846" y="17780"/>
                        <a:pt x="7112050" y="16510"/>
                      </a:cubicBezTo>
                      <a:lnTo>
                        <a:pt x="7112050" y="15240"/>
                      </a:lnTo>
                      <a:lnTo>
                        <a:pt x="6921043" y="12700"/>
                      </a:lnTo>
                      <a:lnTo>
                        <a:pt x="6921043" y="16510"/>
                      </a:lnTo>
                      <a:cubicBezTo>
                        <a:pt x="6859246" y="16510"/>
                        <a:pt x="6791833" y="17780"/>
                        <a:pt x="6718800" y="17780"/>
                      </a:cubicBezTo>
                      <a:lnTo>
                        <a:pt x="6673857" y="12700"/>
                      </a:lnTo>
                      <a:lnTo>
                        <a:pt x="6645768" y="12700"/>
                      </a:lnTo>
                      <a:cubicBezTo>
                        <a:pt x="6572736" y="11430"/>
                        <a:pt x="6539030" y="11430"/>
                        <a:pt x="6527793" y="19050"/>
                      </a:cubicBezTo>
                      <a:lnTo>
                        <a:pt x="6527793" y="21590"/>
                      </a:lnTo>
                      <a:cubicBezTo>
                        <a:pt x="6499704" y="22860"/>
                        <a:pt x="6471614" y="22860"/>
                        <a:pt x="6449143" y="24130"/>
                      </a:cubicBezTo>
                      <a:cubicBezTo>
                        <a:pt x="6392965" y="19050"/>
                        <a:pt x="6319932" y="20320"/>
                        <a:pt x="6235665" y="20320"/>
                      </a:cubicBezTo>
                      <a:cubicBezTo>
                        <a:pt x="6151397" y="21590"/>
                        <a:pt x="6061512" y="21590"/>
                        <a:pt x="5999715" y="16510"/>
                      </a:cubicBezTo>
                      <a:lnTo>
                        <a:pt x="5994097" y="15240"/>
                      </a:lnTo>
                      <a:lnTo>
                        <a:pt x="5982861" y="15240"/>
                      </a:lnTo>
                      <a:cubicBezTo>
                        <a:pt x="5954772" y="16510"/>
                        <a:pt x="5842415" y="17780"/>
                        <a:pt x="5735676" y="19050"/>
                      </a:cubicBezTo>
                      <a:cubicBezTo>
                        <a:pt x="5634555" y="20320"/>
                        <a:pt x="5522198" y="21590"/>
                        <a:pt x="5432312" y="22860"/>
                      </a:cubicBezTo>
                      <a:cubicBezTo>
                        <a:pt x="5415459" y="20320"/>
                        <a:pt x="5381751" y="19050"/>
                        <a:pt x="5342427" y="19050"/>
                      </a:cubicBezTo>
                      <a:cubicBezTo>
                        <a:pt x="5213216" y="20320"/>
                        <a:pt x="5067151" y="21590"/>
                        <a:pt x="4887380" y="21590"/>
                      </a:cubicBezTo>
                      <a:lnTo>
                        <a:pt x="4881763" y="20320"/>
                      </a:lnTo>
                      <a:lnTo>
                        <a:pt x="4853674" y="21590"/>
                      </a:lnTo>
                      <a:cubicBezTo>
                        <a:pt x="4735699" y="21590"/>
                        <a:pt x="4617723" y="20320"/>
                        <a:pt x="4499749" y="20320"/>
                      </a:cubicBezTo>
                      <a:lnTo>
                        <a:pt x="4499749" y="17780"/>
                      </a:lnTo>
                      <a:cubicBezTo>
                        <a:pt x="4466041" y="19050"/>
                        <a:pt x="4432334" y="19050"/>
                        <a:pt x="4404246" y="20320"/>
                      </a:cubicBezTo>
                      <a:lnTo>
                        <a:pt x="4359303" y="20320"/>
                      </a:lnTo>
                      <a:cubicBezTo>
                        <a:pt x="4084027" y="19050"/>
                        <a:pt x="3797517" y="17780"/>
                        <a:pt x="3505389" y="17780"/>
                      </a:cubicBezTo>
                      <a:lnTo>
                        <a:pt x="3494153" y="17780"/>
                      </a:lnTo>
                      <a:lnTo>
                        <a:pt x="3477299" y="22860"/>
                      </a:lnTo>
                      <a:lnTo>
                        <a:pt x="3477299" y="27940"/>
                      </a:lnTo>
                      <a:lnTo>
                        <a:pt x="3466064" y="27940"/>
                      </a:lnTo>
                      <a:lnTo>
                        <a:pt x="3117757" y="16510"/>
                      </a:lnTo>
                      <a:cubicBezTo>
                        <a:pt x="3067197" y="16510"/>
                        <a:pt x="3039107" y="19050"/>
                        <a:pt x="3005400" y="20320"/>
                      </a:cubicBezTo>
                      <a:cubicBezTo>
                        <a:pt x="2954839" y="22860"/>
                        <a:pt x="2909896" y="26670"/>
                        <a:pt x="2763832" y="21590"/>
                      </a:cubicBezTo>
                      <a:lnTo>
                        <a:pt x="2763832" y="24130"/>
                      </a:lnTo>
                      <a:lnTo>
                        <a:pt x="2409908" y="24130"/>
                      </a:lnTo>
                      <a:cubicBezTo>
                        <a:pt x="1999804" y="24130"/>
                        <a:pt x="1527905" y="24130"/>
                        <a:pt x="1162745" y="19050"/>
                      </a:cubicBezTo>
                      <a:lnTo>
                        <a:pt x="1011062" y="17780"/>
                      </a:lnTo>
                      <a:lnTo>
                        <a:pt x="1072859" y="24130"/>
                      </a:lnTo>
                      <a:lnTo>
                        <a:pt x="1039151" y="24130"/>
                      </a:lnTo>
                      <a:cubicBezTo>
                        <a:pt x="893087" y="21590"/>
                        <a:pt x="848360" y="20320"/>
                        <a:pt x="840740" y="24130"/>
                      </a:cubicBezTo>
                      <a:lnTo>
                        <a:pt x="840740" y="21590"/>
                      </a:lnTo>
                      <a:cubicBezTo>
                        <a:pt x="839470" y="21590"/>
                        <a:pt x="839470" y="21590"/>
                        <a:pt x="838200" y="22860"/>
                      </a:cubicBezTo>
                      <a:cubicBezTo>
                        <a:pt x="836930" y="22860"/>
                        <a:pt x="835660" y="21590"/>
                        <a:pt x="833120" y="21590"/>
                      </a:cubicBezTo>
                      <a:lnTo>
                        <a:pt x="833120" y="15240"/>
                      </a:lnTo>
                      <a:cubicBezTo>
                        <a:pt x="797560" y="16510"/>
                        <a:pt x="768350" y="16510"/>
                        <a:pt x="742950" y="15240"/>
                      </a:cubicBezTo>
                      <a:cubicBezTo>
                        <a:pt x="713740" y="13970"/>
                        <a:pt x="687070" y="13970"/>
                        <a:pt x="659130" y="16510"/>
                      </a:cubicBezTo>
                      <a:cubicBezTo>
                        <a:pt x="657860" y="15240"/>
                        <a:pt x="656590" y="12700"/>
                        <a:pt x="652780" y="11430"/>
                      </a:cubicBezTo>
                      <a:lnTo>
                        <a:pt x="650240" y="11430"/>
                      </a:lnTo>
                      <a:cubicBezTo>
                        <a:pt x="646430" y="11430"/>
                        <a:pt x="643890" y="12700"/>
                        <a:pt x="641350" y="12700"/>
                      </a:cubicBezTo>
                      <a:lnTo>
                        <a:pt x="641350" y="7620"/>
                      </a:lnTo>
                      <a:cubicBezTo>
                        <a:pt x="572770" y="7620"/>
                        <a:pt x="551180" y="15240"/>
                        <a:pt x="541020" y="21590"/>
                      </a:cubicBezTo>
                      <a:cubicBezTo>
                        <a:pt x="486410" y="20320"/>
                        <a:pt x="438150" y="19050"/>
                        <a:pt x="391160" y="15240"/>
                      </a:cubicBezTo>
                      <a:lnTo>
                        <a:pt x="391160" y="20320"/>
                      </a:lnTo>
                      <a:lnTo>
                        <a:pt x="373380" y="20320"/>
                      </a:lnTo>
                      <a:lnTo>
                        <a:pt x="373380" y="22860"/>
                      </a:lnTo>
                      <a:lnTo>
                        <a:pt x="298450" y="22860"/>
                      </a:lnTo>
                      <a:lnTo>
                        <a:pt x="251460" y="19050"/>
                      </a:lnTo>
                      <a:lnTo>
                        <a:pt x="250190" y="19050"/>
                      </a:lnTo>
                      <a:cubicBezTo>
                        <a:pt x="240030" y="22860"/>
                        <a:pt x="205740" y="22860"/>
                        <a:pt x="173990" y="22860"/>
                      </a:cubicBezTo>
                      <a:cubicBezTo>
                        <a:pt x="146050" y="22860"/>
                        <a:pt x="120650" y="22860"/>
                        <a:pt x="107950" y="25400"/>
                      </a:cubicBezTo>
                      <a:lnTo>
                        <a:pt x="100330" y="27940"/>
                      </a:lnTo>
                      <a:lnTo>
                        <a:pt x="45720" y="27940"/>
                      </a:lnTo>
                      <a:lnTo>
                        <a:pt x="45720" y="34290"/>
                      </a:lnTo>
                      <a:lnTo>
                        <a:pt x="29210" y="34290"/>
                      </a:lnTo>
                      <a:lnTo>
                        <a:pt x="29210" y="40640"/>
                      </a:lnTo>
                      <a:cubicBezTo>
                        <a:pt x="29210" y="50800"/>
                        <a:pt x="29210" y="62230"/>
                        <a:pt x="27940" y="76200"/>
                      </a:cubicBezTo>
                      <a:lnTo>
                        <a:pt x="27940" y="87630"/>
                      </a:lnTo>
                      <a:cubicBezTo>
                        <a:pt x="27940" y="97790"/>
                        <a:pt x="27940" y="105410"/>
                        <a:pt x="26670" y="114300"/>
                      </a:cubicBezTo>
                      <a:lnTo>
                        <a:pt x="25400" y="130810"/>
                      </a:lnTo>
                      <a:cubicBezTo>
                        <a:pt x="21590" y="194310"/>
                        <a:pt x="22860" y="208280"/>
                        <a:pt x="22860" y="222250"/>
                      </a:cubicBezTo>
                      <a:cubicBezTo>
                        <a:pt x="24130" y="236220"/>
                        <a:pt x="24130" y="248920"/>
                        <a:pt x="20320" y="311150"/>
                      </a:cubicBezTo>
                      <a:lnTo>
                        <a:pt x="19050" y="328930"/>
                      </a:lnTo>
                      <a:lnTo>
                        <a:pt x="30480" y="316230"/>
                      </a:lnTo>
                      <a:cubicBezTo>
                        <a:pt x="31750" y="328930"/>
                        <a:pt x="29210" y="356870"/>
                        <a:pt x="27940" y="378460"/>
                      </a:cubicBezTo>
                      <a:cubicBezTo>
                        <a:pt x="26670" y="412750"/>
                        <a:pt x="22860" y="450850"/>
                        <a:pt x="25400" y="485140"/>
                      </a:cubicBezTo>
                      <a:lnTo>
                        <a:pt x="16510" y="457200"/>
                      </a:lnTo>
                      <a:lnTo>
                        <a:pt x="17780" y="504190"/>
                      </a:lnTo>
                      <a:cubicBezTo>
                        <a:pt x="17780" y="519430"/>
                        <a:pt x="19050" y="535940"/>
                        <a:pt x="19050" y="552450"/>
                      </a:cubicBezTo>
                      <a:cubicBezTo>
                        <a:pt x="16510" y="565150"/>
                        <a:pt x="13970" y="577850"/>
                        <a:pt x="12700" y="588010"/>
                      </a:cubicBezTo>
                      <a:lnTo>
                        <a:pt x="7620" y="588010"/>
                      </a:lnTo>
                      <a:cubicBezTo>
                        <a:pt x="3810" y="640080"/>
                        <a:pt x="5080" y="643890"/>
                        <a:pt x="8890" y="647700"/>
                      </a:cubicBezTo>
                      <a:cubicBezTo>
                        <a:pt x="10160" y="648970"/>
                        <a:pt x="12700" y="650240"/>
                        <a:pt x="13970" y="650240"/>
                      </a:cubicBezTo>
                      <a:cubicBezTo>
                        <a:pt x="15240" y="652780"/>
                        <a:pt x="16510" y="659130"/>
                        <a:pt x="16510" y="675640"/>
                      </a:cubicBezTo>
                      <a:cubicBezTo>
                        <a:pt x="15240" y="675640"/>
                        <a:pt x="13970" y="675640"/>
                        <a:pt x="11430" y="676910"/>
                      </a:cubicBezTo>
                      <a:cubicBezTo>
                        <a:pt x="6350" y="679450"/>
                        <a:pt x="5080" y="685800"/>
                        <a:pt x="5080" y="712470"/>
                      </a:cubicBezTo>
                      <a:cubicBezTo>
                        <a:pt x="3810" y="722630"/>
                        <a:pt x="5080" y="748030"/>
                        <a:pt x="7620" y="779780"/>
                      </a:cubicBezTo>
                      <a:cubicBezTo>
                        <a:pt x="8890" y="800100"/>
                        <a:pt x="10160" y="822960"/>
                        <a:pt x="11430" y="845820"/>
                      </a:cubicBezTo>
                      <a:lnTo>
                        <a:pt x="38100" y="845820"/>
                      </a:lnTo>
                      <a:lnTo>
                        <a:pt x="11430" y="845820"/>
                      </a:lnTo>
                      <a:lnTo>
                        <a:pt x="11430" y="857250"/>
                      </a:lnTo>
                      <a:cubicBezTo>
                        <a:pt x="7620" y="861253"/>
                        <a:pt x="6350" y="875247"/>
                        <a:pt x="6350" y="936823"/>
                      </a:cubicBezTo>
                      <a:lnTo>
                        <a:pt x="10160" y="936823"/>
                      </a:lnTo>
                      <a:lnTo>
                        <a:pt x="10160" y="943820"/>
                      </a:lnTo>
                      <a:lnTo>
                        <a:pt x="19050" y="945219"/>
                      </a:lnTo>
                      <a:lnTo>
                        <a:pt x="19050" y="964811"/>
                      </a:lnTo>
                      <a:lnTo>
                        <a:pt x="12700" y="964811"/>
                      </a:lnTo>
                      <a:lnTo>
                        <a:pt x="16510" y="1020789"/>
                      </a:lnTo>
                      <a:lnTo>
                        <a:pt x="16510" y="1029186"/>
                      </a:lnTo>
                      <a:cubicBezTo>
                        <a:pt x="13970" y="1080965"/>
                        <a:pt x="10160" y="1134144"/>
                        <a:pt x="16510" y="1170529"/>
                      </a:cubicBezTo>
                      <a:cubicBezTo>
                        <a:pt x="16510" y="1173328"/>
                        <a:pt x="16510" y="1174728"/>
                        <a:pt x="15240" y="1176127"/>
                      </a:cubicBezTo>
                      <a:lnTo>
                        <a:pt x="12700" y="1177526"/>
                      </a:lnTo>
                      <a:lnTo>
                        <a:pt x="12700" y="1183124"/>
                      </a:lnTo>
                      <a:cubicBezTo>
                        <a:pt x="13970" y="1197119"/>
                        <a:pt x="13970" y="1218110"/>
                        <a:pt x="15240" y="1240501"/>
                      </a:cubicBezTo>
                      <a:cubicBezTo>
                        <a:pt x="16510" y="1285284"/>
                        <a:pt x="19050" y="1335663"/>
                        <a:pt x="21590" y="1359454"/>
                      </a:cubicBezTo>
                      <a:cubicBezTo>
                        <a:pt x="21590" y="1362253"/>
                        <a:pt x="20320" y="1365052"/>
                        <a:pt x="20320" y="1366451"/>
                      </a:cubicBezTo>
                      <a:cubicBezTo>
                        <a:pt x="20320" y="1367850"/>
                        <a:pt x="19050" y="1369250"/>
                        <a:pt x="19050" y="1370649"/>
                      </a:cubicBezTo>
                      <a:lnTo>
                        <a:pt x="21590" y="1370649"/>
                      </a:lnTo>
                      <a:lnTo>
                        <a:pt x="21590" y="1372049"/>
                      </a:lnTo>
                      <a:cubicBezTo>
                        <a:pt x="15240" y="1404236"/>
                        <a:pt x="17780" y="1471409"/>
                        <a:pt x="20320" y="1531585"/>
                      </a:cubicBezTo>
                      <a:cubicBezTo>
                        <a:pt x="21590" y="1576367"/>
                        <a:pt x="24130" y="1632345"/>
                        <a:pt x="20320" y="1643540"/>
                      </a:cubicBezTo>
                      <a:lnTo>
                        <a:pt x="16510" y="1643540"/>
                      </a:lnTo>
                      <a:lnTo>
                        <a:pt x="17780" y="1751297"/>
                      </a:lnTo>
                      <a:lnTo>
                        <a:pt x="11430" y="1751297"/>
                      </a:lnTo>
                      <a:cubicBezTo>
                        <a:pt x="11430" y="1763892"/>
                        <a:pt x="10160" y="1775088"/>
                        <a:pt x="10160" y="1786283"/>
                      </a:cubicBezTo>
                      <a:lnTo>
                        <a:pt x="8890" y="1784884"/>
                      </a:lnTo>
                      <a:lnTo>
                        <a:pt x="10160" y="1801677"/>
                      </a:lnTo>
                      <a:lnTo>
                        <a:pt x="10160" y="1805875"/>
                      </a:lnTo>
                      <a:lnTo>
                        <a:pt x="13970" y="1910834"/>
                      </a:lnTo>
                      <a:lnTo>
                        <a:pt x="21590" y="1910834"/>
                      </a:lnTo>
                      <a:cubicBezTo>
                        <a:pt x="22860" y="1917831"/>
                        <a:pt x="22860" y="1924828"/>
                        <a:pt x="24130" y="1930426"/>
                      </a:cubicBezTo>
                      <a:lnTo>
                        <a:pt x="22860" y="1929026"/>
                      </a:lnTo>
                      <a:lnTo>
                        <a:pt x="21590" y="1951417"/>
                      </a:lnTo>
                      <a:cubicBezTo>
                        <a:pt x="20320" y="1973808"/>
                        <a:pt x="20320" y="1992001"/>
                        <a:pt x="20320" y="2008794"/>
                      </a:cubicBezTo>
                      <a:cubicBezTo>
                        <a:pt x="17780" y="2017191"/>
                        <a:pt x="15240" y="2025588"/>
                        <a:pt x="13970" y="2035384"/>
                      </a:cubicBezTo>
                      <a:lnTo>
                        <a:pt x="12700" y="2039582"/>
                      </a:lnTo>
                      <a:lnTo>
                        <a:pt x="12700" y="2042381"/>
                      </a:lnTo>
                      <a:cubicBezTo>
                        <a:pt x="13970" y="2043781"/>
                        <a:pt x="15240" y="2049378"/>
                        <a:pt x="16510" y="2074568"/>
                      </a:cubicBezTo>
                      <a:cubicBezTo>
                        <a:pt x="16510" y="2108154"/>
                        <a:pt x="19050" y="2136143"/>
                        <a:pt x="22860" y="2179526"/>
                      </a:cubicBezTo>
                      <a:lnTo>
                        <a:pt x="12700" y="2220110"/>
                      </a:lnTo>
                      <a:cubicBezTo>
                        <a:pt x="8890" y="2235504"/>
                        <a:pt x="8890" y="2239702"/>
                        <a:pt x="8890" y="2246699"/>
                      </a:cubicBezTo>
                      <a:cubicBezTo>
                        <a:pt x="8890" y="2252297"/>
                        <a:pt x="8890" y="2260694"/>
                        <a:pt x="5080" y="2284484"/>
                      </a:cubicBezTo>
                      <a:lnTo>
                        <a:pt x="8890" y="2285884"/>
                      </a:lnTo>
                      <a:cubicBezTo>
                        <a:pt x="10160" y="2294280"/>
                        <a:pt x="10160" y="2326467"/>
                        <a:pt x="10160" y="2347459"/>
                      </a:cubicBezTo>
                      <a:cubicBezTo>
                        <a:pt x="10160" y="2389442"/>
                        <a:pt x="10160" y="2404836"/>
                        <a:pt x="12700" y="2409034"/>
                      </a:cubicBezTo>
                      <a:cubicBezTo>
                        <a:pt x="10160" y="2428627"/>
                        <a:pt x="8890" y="2446819"/>
                        <a:pt x="8890" y="2466412"/>
                      </a:cubicBezTo>
                      <a:cubicBezTo>
                        <a:pt x="7620" y="2488802"/>
                        <a:pt x="7620" y="2512593"/>
                        <a:pt x="2540" y="2541981"/>
                      </a:cubicBezTo>
                      <a:lnTo>
                        <a:pt x="0" y="2558774"/>
                      </a:lnTo>
                      <a:lnTo>
                        <a:pt x="6350" y="2554576"/>
                      </a:lnTo>
                      <a:lnTo>
                        <a:pt x="6350" y="2581166"/>
                      </a:lnTo>
                      <a:cubicBezTo>
                        <a:pt x="6350" y="2582565"/>
                        <a:pt x="7620" y="2586763"/>
                        <a:pt x="8890" y="2592361"/>
                      </a:cubicBezTo>
                      <a:lnTo>
                        <a:pt x="8890" y="2595160"/>
                      </a:lnTo>
                      <a:lnTo>
                        <a:pt x="10160" y="2595160"/>
                      </a:lnTo>
                      <a:cubicBezTo>
                        <a:pt x="11430" y="2600758"/>
                        <a:pt x="15240" y="2600758"/>
                        <a:pt x="16510" y="2600758"/>
                      </a:cubicBezTo>
                      <a:cubicBezTo>
                        <a:pt x="16510" y="2645540"/>
                        <a:pt x="15240" y="2691721"/>
                        <a:pt x="13970" y="2736504"/>
                      </a:cubicBezTo>
                      <a:cubicBezTo>
                        <a:pt x="13970" y="2749099"/>
                        <a:pt x="12700" y="2760294"/>
                        <a:pt x="12700" y="2772889"/>
                      </a:cubicBezTo>
                      <a:lnTo>
                        <a:pt x="8890" y="2772889"/>
                      </a:lnTo>
                      <a:lnTo>
                        <a:pt x="8890" y="2803718"/>
                      </a:lnTo>
                      <a:lnTo>
                        <a:pt x="6350" y="2803718"/>
                      </a:lnTo>
                      <a:lnTo>
                        <a:pt x="6350" y="2834198"/>
                      </a:lnTo>
                      <a:cubicBezTo>
                        <a:pt x="3810" y="2869758"/>
                        <a:pt x="1270" y="2924368"/>
                        <a:pt x="3810" y="2958658"/>
                      </a:cubicBezTo>
                      <a:cubicBezTo>
                        <a:pt x="2540" y="2976438"/>
                        <a:pt x="5080" y="2998028"/>
                        <a:pt x="6350" y="3009458"/>
                      </a:cubicBezTo>
                      <a:lnTo>
                        <a:pt x="5080" y="3009458"/>
                      </a:lnTo>
                      <a:lnTo>
                        <a:pt x="8890" y="3108518"/>
                      </a:lnTo>
                      <a:lnTo>
                        <a:pt x="7620" y="3109788"/>
                      </a:lnTo>
                      <a:lnTo>
                        <a:pt x="7620" y="3113598"/>
                      </a:lnTo>
                      <a:cubicBezTo>
                        <a:pt x="7620" y="3147888"/>
                        <a:pt x="8890" y="3182178"/>
                        <a:pt x="8890" y="3219008"/>
                      </a:cubicBezTo>
                      <a:cubicBezTo>
                        <a:pt x="11430" y="3288858"/>
                        <a:pt x="12700" y="3359978"/>
                        <a:pt x="6350" y="3437448"/>
                      </a:cubicBezTo>
                      <a:lnTo>
                        <a:pt x="6350" y="3443798"/>
                      </a:lnTo>
                      <a:cubicBezTo>
                        <a:pt x="7620" y="3459038"/>
                        <a:pt x="7620" y="3474278"/>
                        <a:pt x="7620" y="3492058"/>
                      </a:cubicBezTo>
                      <a:lnTo>
                        <a:pt x="7620" y="3570798"/>
                      </a:lnTo>
                      <a:lnTo>
                        <a:pt x="2540" y="3591118"/>
                      </a:lnTo>
                      <a:lnTo>
                        <a:pt x="2540" y="3641918"/>
                      </a:lnTo>
                      <a:lnTo>
                        <a:pt x="8890" y="3641918"/>
                      </a:lnTo>
                      <a:cubicBezTo>
                        <a:pt x="46990" y="3641918"/>
                        <a:pt x="102870" y="3643188"/>
                        <a:pt x="118110" y="3643188"/>
                      </a:cubicBezTo>
                      <a:cubicBezTo>
                        <a:pt x="146050" y="3643188"/>
                        <a:pt x="161290" y="3643188"/>
                        <a:pt x="168910" y="3641918"/>
                      </a:cubicBezTo>
                      <a:cubicBezTo>
                        <a:pt x="189230" y="3646998"/>
                        <a:pt x="227330" y="3648268"/>
                        <a:pt x="271780" y="3648268"/>
                      </a:cubicBezTo>
                      <a:cubicBezTo>
                        <a:pt x="298450" y="3648268"/>
                        <a:pt x="327660" y="3648268"/>
                        <a:pt x="356870" y="3646998"/>
                      </a:cubicBezTo>
                      <a:cubicBezTo>
                        <a:pt x="394970" y="3645728"/>
                        <a:pt x="431800" y="3645728"/>
                        <a:pt x="457200" y="3646998"/>
                      </a:cubicBezTo>
                      <a:lnTo>
                        <a:pt x="461010" y="3646998"/>
                      </a:lnTo>
                      <a:lnTo>
                        <a:pt x="463550" y="3640648"/>
                      </a:lnTo>
                      <a:cubicBezTo>
                        <a:pt x="514350" y="3640648"/>
                        <a:pt x="563880" y="3639378"/>
                        <a:pt x="628650" y="3636838"/>
                      </a:cubicBezTo>
                      <a:lnTo>
                        <a:pt x="640080" y="3636838"/>
                      </a:lnTo>
                      <a:lnTo>
                        <a:pt x="638810" y="3634298"/>
                      </a:lnTo>
                      <a:lnTo>
                        <a:pt x="671830" y="3634298"/>
                      </a:lnTo>
                      <a:lnTo>
                        <a:pt x="671830" y="3629218"/>
                      </a:lnTo>
                      <a:cubicBezTo>
                        <a:pt x="694690" y="3629218"/>
                        <a:pt x="718820" y="3630488"/>
                        <a:pt x="745490" y="3631758"/>
                      </a:cubicBezTo>
                      <a:cubicBezTo>
                        <a:pt x="763270" y="3633028"/>
                        <a:pt x="781050" y="3633028"/>
                        <a:pt x="798830" y="3634298"/>
                      </a:cubicBezTo>
                      <a:lnTo>
                        <a:pt x="798830" y="3645728"/>
                      </a:lnTo>
                      <a:lnTo>
                        <a:pt x="1151509" y="3645728"/>
                      </a:lnTo>
                      <a:cubicBezTo>
                        <a:pt x="1258248" y="3645728"/>
                        <a:pt x="1359369" y="3644458"/>
                        <a:pt x="1466108" y="3643188"/>
                      </a:cubicBezTo>
                      <a:cubicBezTo>
                        <a:pt x="1696440" y="3640648"/>
                        <a:pt x="1915536" y="3638108"/>
                        <a:pt x="2117779" y="3641918"/>
                      </a:cubicBezTo>
                      <a:cubicBezTo>
                        <a:pt x="2213283" y="3640648"/>
                        <a:pt x="2286315" y="3640648"/>
                        <a:pt x="2348111" y="3641918"/>
                      </a:cubicBezTo>
                      <a:lnTo>
                        <a:pt x="2348111" y="3643188"/>
                      </a:lnTo>
                      <a:lnTo>
                        <a:pt x="2387436" y="3643188"/>
                      </a:lnTo>
                      <a:lnTo>
                        <a:pt x="2533500" y="3645728"/>
                      </a:lnTo>
                      <a:lnTo>
                        <a:pt x="2533500" y="3641918"/>
                      </a:lnTo>
                      <a:cubicBezTo>
                        <a:pt x="2595296" y="3641918"/>
                        <a:pt x="2662711" y="3640648"/>
                        <a:pt x="2735743" y="3640648"/>
                      </a:cubicBezTo>
                      <a:lnTo>
                        <a:pt x="2786303" y="3646998"/>
                      </a:lnTo>
                      <a:lnTo>
                        <a:pt x="2820010" y="3646998"/>
                      </a:lnTo>
                      <a:cubicBezTo>
                        <a:pt x="2893043" y="3648268"/>
                        <a:pt x="2926750" y="3648268"/>
                        <a:pt x="2937986" y="3640648"/>
                      </a:cubicBezTo>
                      <a:lnTo>
                        <a:pt x="2937986" y="3638108"/>
                      </a:lnTo>
                      <a:cubicBezTo>
                        <a:pt x="2966075" y="3636838"/>
                        <a:pt x="2994164" y="3636838"/>
                        <a:pt x="3016635" y="3635568"/>
                      </a:cubicBezTo>
                      <a:cubicBezTo>
                        <a:pt x="3072814" y="3640648"/>
                        <a:pt x="3145846" y="3639378"/>
                        <a:pt x="3230114" y="3639378"/>
                      </a:cubicBezTo>
                      <a:cubicBezTo>
                        <a:pt x="3314382" y="3638108"/>
                        <a:pt x="3404267" y="3638108"/>
                        <a:pt x="3466064" y="3643188"/>
                      </a:cubicBezTo>
                      <a:lnTo>
                        <a:pt x="3471682" y="3644458"/>
                      </a:lnTo>
                      <a:lnTo>
                        <a:pt x="3482917" y="3644458"/>
                      </a:lnTo>
                      <a:cubicBezTo>
                        <a:pt x="3511007" y="3643188"/>
                        <a:pt x="3623363" y="3641918"/>
                        <a:pt x="3730103" y="3640648"/>
                      </a:cubicBezTo>
                      <a:cubicBezTo>
                        <a:pt x="3831224" y="3639378"/>
                        <a:pt x="3943581" y="3638108"/>
                        <a:pt x="4033467" y="3636838"/>
                      </a:cubicBezTo>
                      <a:cubicBezTo>
                        <a:pt x="4050320" y="3639378"/>
                        <a:pt x="4089645" y="3640648"/>
                        <a:pt x="4123353" y="3640648"/>
                      </a:cubicBezTo>
                      <a:cubicBezTo>
                        <a:pt x="4252563" y="3639378"/>
                        <a:pt x="4398627" y="3638108"/>
                        <a:pt x="4578398" y="3638108"/>
                      </a:cubicBezTo>
                      <a:lnTo>
                        <a:pt x="4584017" y="3639378"/>
                      </a:lnTo>
                      <a:lnTo>
                        <a:pt x="4612106" y="3638108"/>
                      </a:lnTo>
                      <a:cubicBezTo>
                        <a:pt x="4730080" y="3638108"/>
                        <a:pt x="4848055" y="3639378"/>
                        <a:pt x="4966030" y="3639378"/>
                      </a:cubicBezTo>
                      <a:lnTo>
                        <a:pt x="4966030" y="3641918"/>
                      </a:lnTo>
                      <a:lnTo>
                        <a:pt x="5061534" y="3639378"/>
                      </a:lnTo>
                      <a:lnTo>
                        <a:pt x="5106476" y="3639378"/>
                      </a:lnTo>
                      <a:cubicBezTo>
                        <a:pt x="5381751" y="3640648"/>
                        <a:pt x="5668261" y="3641918"/>
                        <a:pt x="5960390" y="3641918"/>
                      </a:cubicBezTo>
                      <a:lnTo>
                        <a:pt x="5971626" y="3641918"/>
                      </a:lnTo>
                      <a:lnTo>
                        <a:pt x="5988479" y="3636838"/>
                      </a:lnTo>
                      <a:lnTo>
                        <a:pt x="5988479" y="3631758"/>
                      </a:lnTo>
                      <a:lnTo>
                        <a:pt x="5999715" y="3631758"/>
                      </a:lnTo>
                      <a:lnTo>
                        <a:pt x="6348022" y="3643188"/>
                      </a:lnTo>
                      <a:cubicBezTo>
                        <a:pt x="6398582" y="3643188"/>
                        <a:pt x="6426671" y="3640648"/>
                        <a:pt x="6460379" y="3639378"/>
                      </a:cubicBezTo>
                      <a:cubicBezTo>
                        <a:pt x="6510939" y="3636838"/>
                        <a:pt x="6555882" y="3633028"/>
                        <a:pt x="6701947" y="3638108"/>
                      </a:cubicBezTo>
                      <a:lnTo>
                        <a:pt x="6701947" y="3635568"/>
                      </a:lnTo>
                      <a:lnTo>
                        <a:pt x="7050253" y="3635568"/>
                      </a:lnTo>
                      <a:cubicBezTo>
                        <a:pt x="7460356" y="3635568"/>
                        <a:pt x="7932256" y="3635568"/>
                        <a:pt x="8297416" y="3640648"/>
                      </a:cubicBezTo>
                      <a:lnTo>
                        <a:pt x="8449098" y="3641918"/>
                      </a:lnTo>
                      <a:lnTo>
                        <a:pt x="8387302" y="3635568"/>
                      </a:lnTo>
                      <a:lnTo>
                        <a:pt x="8421008" y="3635568"/>
                      </a:lnTo>
                      <a:cubicBezTo>
                        <a:pt x="8561455" y="3638108"/>
                        <a:pt x="8614966" y="3639378"/>
                        <a:pt x="8622586" y="3635568"/>
                      </a:cubicBezTo>
                      <a:lnTo>
                        <a:pt x="8622586" y="3636838"/>
                      </a:lnTo>
                      <a:cubicBezTo>
                        <a:pt x="8623856" y="3636838"/>
                        <a:pt x="8623856" y="3636838"/>
                        <a:pt x="8625125" y="3635568"/>
                      </a:cubicBezTo>
                      <a:cubicBezTo>
                        <a:pt x="8626396" y="3635568"/>
                        <a:pt x="8627666" y="3636838"/>
                        <a:pt x="8630206" y="3636838"/>
                      </a:cubicBezTo>
                      <a:lnTo>
                        <a:pt x="8630206" y="3643188"/>
                      </a:lnTo>
                      <a:cubicBezTo>
                        <a:pt x="8665766" y="3641918"/>
                        <a:pt x="8694975" y="3641918"/>
                        <a:pt x="8720375" y="3643188"/>
                      </a:cubicBezTo>
                      <a:cubicBezTo>
                        <a:pt x="8749586" y="3644458"/>
                        <a:pt x="8776256" y="3644458"/>
                        <a:pt x="8804196" y="3641918"/>
                      </a:cubicBezTo>
                      <a:cubicBezTo>
                        <a:pt x="8805466" y="3643188"/>
                        <a:pt x="8806736" y="3645728"/>
                        <a:pt x="8810546" y="3646998"/>
                      </a:cubicBezTo>
                      <a:lnTo>
                        <a:pt x="8813086" y="3646998"/>
                      </a:lnTo>
                      <a:cubicBezTo>
                        <a:pt x="8816896" y="3646998"/>
                        <a:pt x="8819436" y="3645728"/>
                        <a:pt x="8821975" y="3645728"/>
                      </a:cubicBezTo>
                      <a:lnTo>
                        <a:pt x="8821975" y="3650808"/>
                      </a:lnTo>
                      <a:cubicBezTo>
                        <a:pt x="8890556" y="3650808"/>
                        <a:pt x="8912146" y="3643188"/>
                        <a:pt x="8922306" y="3636838"/>
                      </a:cubicBezTo>
                      <a:cubicBezTo>
                        <a:pt x="8976916" y="3638108"/>
                        <a:pt x="9025175" y="3640648"/>
                        <a:pt x="9072166" y="3644458"/>
                      </a:cubicBezTo>
                      <a:lnTo>
                        <a:pt x="9072166" y="3639378"/>
                      </a:lnTo>
                      <a:lnTo>
                        <a:pt x="9089946" y="3639378"/>
                      </a:lnTo>
                      <a:lnTo>
                        <a:pt x="9089946" y="3635568"/>
                      </a:lnTo>
                      <a:lnTo>
                        <a:pt x="9164875" y="3635568"/>
                      </a:lnTo>
                      <a:lnTo>
                        <a:pt x="9211866" y="3638108"/>
                      </a:lnTo>
                      <a:lnTo>
                        <a:pt x="9213136" y="3638108"/>
                      </a:lnTo>
                      <a:cubicBezTo>
                        <a:pt x="9223296" y="3634298"/>
                        <a:pt x="9257586" y="3634298"/>
                        <a:pt x="9289336" y="3634298"/>
                      </a:cubicBezTo>
                      <a:cubicBezTo>
                        <a:pt x="9317276" y="3634298"/>
                        <a:pt x="9342676" y="3634298"/>
                        <a:pt x="9354106" y="3631758"/>
                      </a:cubicBezTo>
                      <a:lnTo>
                        <a:pt x="9417606" y="3631758"/>
                      </a:lnTo>
                      <a:lnTo>
                        <a:pt x="9417606" y="3625408"/>
                      </a:lnTo>
                      <a:lnTo>
                        <a:pt x="9434116" y="3625408"/>
                      </a:lnTo>
                      <a:lnTo>
                        <a:pt x="9434116" y="3619058"/>
                      </a:lnTo>
                      <a:cubicBezTo>
                        <a:pt x="9434116" y="3608898"/>
                        <a:pt x="9434116" y="3597468"/>
                        <a:pt x="9435386" y="3584768"/>
                      </a:cubicBezTo>
                      <a:lnTo>
                        <a:pt x="9435386" y="3572068"/>
                      </a:lnTo>
                      <a:cubicBezTo>
                        <a:pt x="9435386" y="3561908"/>
                        <a:pt x="9435386" y="3554288"/>
                        <a:pt x="9436656" y="3545398"/>
                      </a:cubicBezTo>
                      <a:lnTo>
                        <a:pt x="9437926" y="3528888"/>
                      </a:lnTo>
                      <a:cubicBezTo>
                        <a:pt x="9441736" y="3465388"/>
                        <a:pt x="9440466" y="3451418"/>
                        <a:pt x="9440466" y="3437448"/>
                      </a:cubicBezTo>
                      <a:cubicBezTo>
                        <a:pt x="9439196" y="3423478"/>
                        <a:pt x="9439196" y="3410778"/>
                        <a:pt x="9443006" y="3348549"/>
                      </a:cubicBezTo>
                      <a:lnTo>
                        <a:pt x="9444276" y="3330768"/>
                      </a:lnTo>
                      <a:lnTo>
                        <a:pt x="9432846" y="3343468"/>
                      </a:lnTo>
                      <a:cubicBezTo>
                        <a:pt x="9431576" y="3330768"/>
                        <a:pt x="9434116" y="3302828"/>
                        <a:pt x="9435386" y="3281238"/>
                      </a:cubicBezTo>
                      <a:cubicBezTo>
                        <a:pt x="9437926" y="3248218"/>
                        <a:pt x="9441736" y="3210118"/>
                        <a:pt x="9439196" y="3175828"/>
                      </a:cubicBezTo>
                      <a:lnTo>
                        <a:pt x="9448086" y="3203768"/>
                      </a:lnTo>
                      <a:lnTo>
                        <a:pt x="9446816" y="3156778"/>
                      </a:lnTo>
                      <a:cubicBezTo>
                        <a:pt x="9446816" y="3141538"/>
                        <a:pt x="9445546" y="3125028"/>
                        <a:pt x="9445546" y="3108518"/>
                      </a:cubicBezTo>
                      <a:cubicBezTo>
                        <a:pt x="9448086" y="3095818"/>
                        <a:pt x="9450626" y="3083118"/>
                        <a:pt x="9451896" y="3072958"/>
                      </a:cubicBezTo>
                      <a:lnTo>
                        <a:pt x="9456976" y="3072958"/>
                      </a:lnTo>
                      <a:cubicBezTo>
                        <a:pt x="9460786" y="3020888"/>
                        <a:pt x="9459516" y="3017078"/>
                        <a:pt x="9455706" y="3013268"/>
                      </a:cubicBezTo>
                      <a:cubicBezTo>
                        <a:pt x="9454436" y="3011998"/>
                        <a:pt x="9451896" y="3010728"/>
                        <a:pt x="9450626" y="3010728"/>
                      </a:cubicBezTo>
                      <a:cubicBezTo>
                        <a:pt x="9449356" y="3008188"/>
                        <a:pt x="9448086" y="3001838"/>
                        <a:pt x="9448086" y="2985328"/>
                      </a:cubicBezTo>
                      <a:cubicBezTo>
                        <a:pt x="9449356" y="2985328"/>
                        <a:pt x="9450626" y="2985328"/>
                        <a:pt x="9453166" y="2984058"/>
                      </a:cubicBezTo>
                      <a:cubicBezTo>
                        <a:pt x="9458246" y="2981518"/>
                        <a:pt x="9459516" y="2975168"/>
                        <a:pt x="9459516" y="2948498"/>
                      </a:cubicBezTo>
                      <a:cubicBezTo>
                        <a:pt x="9460786" y="2938338"/>
                        <a:pt x="9459516" y="2912938"/>
                        <a:pt x="9456976" y="2881188"/>
                      </a:cubicBezTo>
                      <a:cubicBezTo>
                        <a:pt x="9455706" y="2860868"/>
                        <a:pt x="9454436" y="2838008"/>
                        <a:pt x="9453166" y="2815148"/>
                      </a:cubicBezTo>
                      <a:lnTo>
                        <a:pt x="9453166" y="2792288"/>
                      </a:lnTo>
                      <a:cubicBezTo>
                        <a:pt x="9458246" y="2786883"/>
                        <a:pt x="9459516" y="2768691"/>
                        <a:pt x="9458246" y="2715512"/>
                      </a:cubicBezTo>
                      <a:lnTo>
                        <a:pt x="9454436" y="2715512"/>
                      </a:lnTo>
                      <a:lnTo>
                        <a:pt x="9454436" y="2708515"/>
                      </a:lnTo>
                      <a:lnTo>
                        <a:pt x="9445546" y="2707115"/>
                      </a:lnTo>
                      <a:lnTo>
                        <a:pt x="9445546" y="2687523"/>
                      </a:lnTo>
                      <a:lnTo>
                        <a:pt x="9451896" y="2687523"/>
                      </a:lnTo>
                      <a:lnTo>
                        <a:pt x="9448086" y="2631546"/>
                      </a:lnTo>
                      <a:lnTo>
                        <a:pt x="9448086" y="2623149"/>
                      </a:lnTo>
                      <a:cubicBezTo>
                        <a:pt x="9450626" y="2571370"/>
                        <a:pt x="9454436" y="2518191"/>
                        <a:pt x="9448086" y="2481806"/>
                      </a:cubicBezTo>
                      <a:cubicBezTo>
                        <a:pt x="9448086" y="2479007"/>
                        <a:pt x="9448086" y="2477607"/>
                        <a:pt x="9449356" y="2476208"/>
                      </a:cubicBezTo>
                      <a:lnTo>
                        <a:pt x="9451896" y="2474808"/>
                      </a:lnTo>
                      <a:lnTo>
                        <a:pt x="9451896" y="2469210"/>
                      </a:lnTo>
                      <a:cubicBezTo>
                        <a:pt x="9450626" y="2455216"/>
                        <a:pt x="9450626" y="2434224"/>
                        <a:pt x="9449356" y="2411833"/>
                      </a:cubicBezTo>
                      <a:cubicBezTo>
                        <a:pt x="9448086" y="2367051"/>
                        <a:pt x="9445546" y="2316671"/>
                        <a:pt x="9443006" y="2292881"/>
                      </a:cubicBezTo>
                      <a:cubicBezTo>
                        <a:pt x="9443006" y="2290082"/>
                        <a:pt x="9444276" y="2287283"/>
                        <a:pt x="9444276" y="2285884"/>
                      </a:cubicBezTo>
                      <a:cubicBezTo>
                        <a:pt x="9444276" y="2284484"/>
                        <a:pt x="9444276" y="2283085"/>
                        <a:pt x="9445546" y="2283085"/>
                      </a:cubicBezTo>
                      <a:lnTo>
                        <a:pt x="9440466" y="2280286"/>
                      </a:lnTo>
                      <a:lnTo>
                        <a:pt x="9446816" y="2281685"/>
                      </a:lnTo>
                      <a:lnTo>
                        <a:pt x="9448086" y="2280286"/>
                      </a:lnTo>
                      <a:lnTo>
                        <a:pt x="9448086" y="2278887"/>
                      </a:lnTo>
                      <a:cubicBezTo>
                        <a:pt x="9454436" y="2246699"/>
                        <a:pt x="9451896" y="2179526"/>
                        <a:pt x="9449356" y="2119350"/>
                      </a:cubicBezTo>
                      <a:cubicBezTo>
                        <a:pt x="9448086" y="2074568"/>
                        <a:pt x="9445546" y="2018590"/>
                        <a:pt x="9449356" y="2007395"/>
                      </a:cubicBezTo>
                      <a:lnTo>
                        <a:pt x="9453166" y="2007395"/>
                      </a:lnTo>
                      <a:lnTo>
                        <a:pt x="9451896" y="1899638"/>
                      </a:lnTo>
                      <a:lnTo>
                        <a:pt x="9458246" y="1899638"/>
                      </a:lnTo>
                      <a:cubicBezTo>
                        <a:pt x="9458246" y="1888442"/>
                        <a:pt x="9459516" y="1875848"/>
                        <a:pt x="9459516" y="1864652"/>
                      </a:cubicBezTo>
                      <a:lnTo>
                        <a:pt x="9460786" y="1867451"/>
                      </a:lnTo>
                      <a:lnTo>
                        <a:pt x="9459516" y="1849258"/>
                      </a:lnTo>
                      <a:lnTo>
                        <a:pt x="9459516" y="1846459"/>
                      </a:lnTo>
                      <a:lnTo>
                        <a:pt x="9455706" y="1741501"/>
                      </a:lnTo>
                      <a:lnTo>
                        <a:pt x="9448086" y="1741501"/>
                      </a:lnTo>
                      <a:cubicBezTo>
                        <a:pt x="9446816" y="1734504"/>
                        <a:pt x="9446816" y="1727507"/>
                        <a:pt x="9445546" y="1721909"/>
                      </a:cubicBezTo>
                      <a:lnTo>
                        <a:pt x="9446816" y="1723309"/>
                      </a:lnTo>
                      <a:lnTo>
                        <a:pt x="9448086" y="1700918"/>
                      </a:lnTo>
                      <a:cubicBezTo>
                        <a:pt x="9449356" y="1678526"/>
                        <a:pt x="9449356" y="1660334"/>
                        <a:pt x="9449356" y="1643540"/>
                      </a:cubicBezTo>
                      <a:cubicBezTo>
                        <a:pt x="9451896" y="1635144"/>
                        <a:pt x="9454436" y="1626747"/>
                        <a:pt x="9455706" y="1616951"/>
                      </a:cubicBezTo>
                      <a:lnTo>
                        <a:pt x="9456976" y="1612753"/>
                      </a:lnTo>
                      <a:lnTo>
                        <a:pt x="9453166" y="1609954"/>
                      </a:lnTo>
                      <a:cubicBezTo>
                        <a:pt x="9453166" y="1608554"/>
                        <a:pt x="9450626" y="1602957"/>
                        <a:pt x="9449356" y="1577767"/>
                      </a:cubicBezTo>
                      <a:cubicBezTo>
                        <a:pt x="9449356" y="1544180"/>
                        <a:pt x="9446816" y="1517591"/>
                        <a:pt x="9443006" y="1472809"/>
                      </a:cubicBezTo>
                      <a:lnTo>
                        <a:pt x="9453166" y="1432225"/>
                      </a:lnTo>
                      <a:cubicBezTo>
                        <a:pt x="9456976" y="1416831"/>
                        <a:pt x="9456976" y="1412633"/>
                        <a:pt x="9456976" y="1405635"/>
                      </a:cubicBezTo>
                      <a:cubicBezTo>
                        <a:pt x="9456976" y="1400038"/>
                        <a:pt x="9456976" y="1391641"/>
                        <a:pt x="9460786" y="1367851"/>
                      </a:cubicBezTo>
                      <a:lnTo>
                        <a:pt x="9456976" y="1366451"/>
                      </a:lnTo>
                      <a:cubicBezTo>
                        <a:pt x="9455706" y="1358054"/>
                        <a:pt x="9455706" y="1325867"/>
                        <a:pt x="9455706" y="1304876"/>
                      </a:cubicBezTo>
                      <a:cubicBezTo>
                        <a:pt x="9455706" y="1262892"/>
                        <a:pt x="9455706" y="1247499"/>
                        <a:pt x="9453166" y="1243300"/>
                      </a:cubicBezTo>
                      <a:cubicBezTo>
                        <a:pt x="9455706" y="1223708"/>
                        <a:pt x="9456976" y="1205515"/>
                        <a:pt x="9456976" y="1185923"/>
                      </a:cubicBezTo>
                      <a:cubicBezTo>
                        <a:pt x="9456976" y="1163532"/>
                        <a:pt x="9456976" y="1139742"/>
                        <a:pt x="9462056" y="1110353"/>
                      </a:cubicBezTo>
                      <a:close/>
                      <a:moveTo>
                        <a:pt x="27940" y="495300"/>
                      </a:moveTo>
                      <a:lnTo>
                        <a:pt x="27940" y="488950"/>
                      </a:lnTo>
                      <a:lnTo>
                        <a:pt x="29210" y="488950"/>
                      </a:lnTo>
                      <a:cubicBezTo>
                        <a:pt x="27940" y="491490"/>
                        <a:pt x="27940" y="492760"/>
                        <a:pt x="27940" y="495300"/>
                      </a:cubicBezTo>
                      <a:close/>
                      <a:moveTo>
                        <a:pt x="38100" y="3033588"/>
                      </a:moveTo>
                      <a:cubicBezTo>
                        <a:pt x="38100" y="3029778"/>
                        <a:pt x="36830" y="3027238"/>
                        <a:pt x="36830" y="3024698"/>
                      </a:cubicBezTo>
                      <a:lnTo>
                        <a:pt x="38100" y="3024698"/>
                      </a:lnTo>
                      <a:lnTo>
                        <a:pt x="38100" y="3033588"/>
                      </a:lnTo>
                      <a:close/>
                      <a:moveTo>
                        <a:pt x="9387126" y="546100"/>
                      </a:moveTo>
                      <a:lnTo>
                        <a:pt x="9388396" y="577850"/>
                      </a:lnTo>
                      <a:lnTo>
                        <a:pt x="9379506" y="563880"/>
                      </a:lnTo>
                      <a:lnTo>
                        <a:pt x="9382046" y="591820"/>
                      </a:lnTo>
                      <a:cubicBezTo>
                        <a:pt x="9387126" y="647700"/>
                        <a:pt x="9385856" y="669290"/>
                        <a:pt x="9384586" y="718820"/>
                      </a:cubicBezTo>
                      <a:lnTo>
                        <a:pt x="9383316" y="741680"/>
                      </a:lnTo>
                      <a:lnTo>
                        <a:pt x="9380776" y="762000"/>
                      </a:lnTo>
                      <a:cubicBezTo>
                        <a:pt x="9378236" y="786130"/>
                        <a:pt x="9378236" y="817880"/>
                        <a:pt x="9379506" y="843280"/>
                      </a:cubicBezTo>
                      <a:lnTo>
                        <a:pt x="9375696" y="843280"/>
                      </a:lnTo>
                      <a:lnTo>
                        <a:pt x="9375696" y="887842"/>
                      </a:lnTo>
                      <a:lnTo>
                        <a:pt x="9379506" y="887842"/>
                      </a:lnTo>
                      <a:lnTo>
                        <a:pt x="9384586" y="966211"/>
                      </a:lnTo>
                      <a:lnTo>
                        <a:pt x="9379506" y="966211"/>
                      </a:lnTo>
                      <a:cubicBezTo>
                        <a:pt x="9379506" y="973208"/>
                        <a:pt x="9379506" y="978806"/>
                        <a:pt x="9380776" y="985803"/>
                      </a:cubicBezTo>
                      <a:lnTo>
                        <a:pt x="9371886" y="985803"/>
                      </a:lnTo>
                      <a:lnTo>
                        <a:pt x="9371886" y="988602"/>
                      </a:lnTo>
                      <a:lnTo>
                        <a:pt x="9376966" y="1100557"/>
                      </a:lnTo>
                      <a:cubicBezTo>
                        <a:pt x="9375696" y="1104756"/>
                        <a:pt x="9375696" y="1111753"/>
                        <a:pt x="9374426" y="1121549"/>
                      </a:cubicBezTo>
                      <a:cubicBezTo>
                        <a:pt x="9373156" y="1129945"/>
                        <a:pt x="9371886" y="1142540"/>
                        <a:pt x="9370616" y="1145339"/>
                      </a:cubicBezTo>
                      <a:lnTo>
                        <a:pt x="9369346" y="1145339"/>
                      </a:lnTo>
                      <a:cubicBezTo>
                        <a:pt x="9368076" y="1176127"/>
                        <a:pt x="9369346" y="1212512"/>
                        <a:pt x="9371886" y="1251697"/>
                      </a:cubicBezTo>
                      <a:cubicBezTo>
                        <a:pt x="9374426" y="1296479"/>
                        <a:pt x="9376966" y="1344060"/>
                        <a:pt x="9374426" y="1388842"/>
                      </a:cubicBezTo>
                      <a:lnTo>
                        <a:pt x="9374426" y="1391641"/>
                      </a:lnTo>
                      <a:cubicBezTo>
                        <a:pt x="9375696" y="1395839"/>
                        <a:pt x="9375696" y="1407035"/>
                        <a:pt x="9376966" y="1421029"/>
                      </a:cubicBezTo>
                      <a:cubicBezTo>
                        <a:pt x="9376966" y="1443420"/>
                        <a:pt x="9375696" y="1464412"/>
                        <a:pt x="9375696" y="1486803"/>
                      </a:cubicBezTo>
                      <a:cubicBezTo>
                        <a:pt x="9374426" y="1541381"/>
                        <a:pt x="9371886" y="1598758"/>
                        <a:pt x="9376966" y="1667331"/>
                      </a:cubicBezTo>
                      <a:lnTo>
                        <a:pt x="9368076" y="1721909"/>
                      </a:lnTo>
                      <a:lnTo>
                        <a:pt x="9368076" y="1723308"/>
                      </a:lnTo>
                      <a:cubicBezTo>
                        <a:pt x="9368076" y="1744300"/>
                        <a:pt x="9369346" y="1751297"/>
                        <a:pt x="9375696" y="1752697"/>
                      </a:cubicBezTo>
                      <a:cubicBezTo>
                        <a:pt x="9378236" y="1752697"/>
                        <a:pt x="9379506" y="1752697"/>
                        <a:pt x="9382046" y="1749898"/>
                      </a:cubicBezTo>
                      <a:cubicBezTo>
                        <a:pt x="9382046" y="1756895"/>
                        <a:pt x="9382046" y="1763892"/>
                        <a:pt x="9383316" y="1775088"/>
                      </a:cubicBezTo>
                      <a:cubicBezTo>
                        <a:pt x="9384586" y="1804476"/>
                        <a:pt x="9383316" y="1815672"/>
                        <a:pt x="9383316" y="1821269"/>
                      </a:cubicBezTo>
                      <a:cubicBezTo>
                        <a:pt x="9382046" y="1821269"/>
                        <a:pt x="9380776" y="1821269"/>
                        <a:pt x="9378236" y="1822669"/>
                      </a:cubicBezTo>
                      <a:cubicBezTo>
                        <a:pt x="9374426" y="1825467"/>
                        <a:pt x="9373156" y="1831065"/>
                        <a:pt x="9373156" y="1838062"/>
                      </a:cubicBezTo>
                      <a:lnTo>
                        <a:pt x="9374426" y="1847859"/>
                      </a:lnTo>
                      <a:cubicBezTo>
                        <a:pt x="9378236" y="1878646"/>
                        <a:pt x="9382046" y="1919230"/>
                        <a:pt x="9382046" y="1965412"/>
                      </a:cubicBezTo>
                      <a:lnTo>
                        <a:pt x="9380776" y="1965412"/>
                      </a:lnTo>
                      <a:lnTo>
                        <a:pt x="9380776" y="1958414"/>
                      </a:lnTo>
                      <a:cubicBezTo>
                        <a:pt x="9379506" y="1929026"/>
                        <a:pt x="9378236" y="1926227"/>
                        <a:pt x="9371886" y="1926227"/>
                      </a:cubicBezTo>
                      <a:cubicBezTo>
                        <a:pt x="9364266" y="1926227"/>
                        <a:pt x="9364266" y="1931825"/>
                        <a:pt x="9361726" y="1957015"/>
                      </a:cubicBezTo>
                      <a:lnTo>
                        <a:pt x="9360456" y="1961213"/>
                      </a:lnTo>
                      <a:lnTo>
                        <a:pt x="9364266" y="1964012"/>
                      </a:lnTo>
                      <a:cubicBezTo>
                        <a:pt x="9370616" y="1972409"/>
                        <a:pt x="9370616" y="2035384"/>
                        <a:pt x="9370616" y="2082965"/>
                      </a:cubicBezTo>
                      <a:cubicBezTo>
                        <a:pt x="9370616" y="2165532"/>
                        <a:pt x="9373156" y="2199118"/>
                        <a:pt x="9379506" y="2208914"/>
                      </a:cubicBezTo>
                      <a:lnTo>
                        <a:pt x="9378236" y="2221509"/>
                      </a:lnTo>
                      <a:lnTo>
                        <a:pt x="9375696" y="2221509"/>
                      </a:lnTo>
                      <a:cubicBezTo>
                        <a:pt x="9371886" y="2262093"/>
                        <a:pt x="9374426" y="2277487"/>
                        <a:pt x="9378236" y="2295680"/>
                      </a:cubicBezTo>
                      <a:cubicBezTo>
                        <a:pt x="9382046" y="2312473"/>
                        <a:pt x="9385856" y="2332065"/>
                        <a:pt x="9384586" y="2382445"/>
                      </a:cubicBezTo>
                      <a:cubicBezTo>
                        <a:pt x="9383316" y="2400638"/>
                        <a:pt x="9383316" y="2413233"/>
                        <a:pt x="9382046" y="2418830"/>
                      </a:cubicBezTo>
                      <a:lnTo>
                        <a:pt x="9378236" y="2418830"/>
                      </a:lnTo>
                      <a:lnTo>
                        <a:pt x="9382046" y="2497199"/>
                      </a:lnTo>
                      <a:lnTo>
                        <a:pt x="9382046" y="2501398"/>
                      </a:lnTo>
                      <a:lnTo>
                        <a:pt x="9379506" y="2501398"/>
                      </a:lnTo>
                      <a:lnTo>
                        <a:pt x="9380776" y="2586763"/>
                      </a:lnTo>
                      <a:lnTo>
                        <a:pt x="9375696" y="2576967"/>
                      </a:lnTo>
                      <a:lnTo>
                        <a:pt x="9380776" y="2611953"/>
                      </a:lnTo>
                      <a:cubicBezTo>
                        <a:pt x="9382046" y="2621749"/>
                        <a:pt x="9384586" y="2638542"/>
                        <a:pt x="9385856" y="2653936"/>
                      </a:cubicBezTo>
                      <a:lnTo>
                        <a:pt x="9382046" y="2669331"/>
                      </a:lnTo>
                      <a:cubicBezTo>
                        <a:pt x="9373156" y="2701517"/>
                        <a:pt x="9374426" y="2716911"/>
                        <a:pt x="9375696" y="2740702"/>
                      </a:cubicBezTo>
                      <a:cubicBezTo>
                        <a:pt x="9376966" y="2750498"/>
                        <a:pt x="9376966" y="2761693"/>
                        <a:pt x="9378236" y="2777087"/>
                      </a:cubicBezTo>
                      <a:lnTo>
                        <a:pt x="9373156" y="2794828"/>
                      </a:lnTo>
                      <a:cubicBezTo>
                        <a:pt x="9371886" y="2798638"/>
                        <a:pt x="9371886" y="2801178"/>
                        <a:pt x="9370616" y="2804988"/>
                      </a:cubicBezTo>
                      <a:lnTo>
                        <a:pt x="9378236" y="2804988"/>
                      </a:lnTo>
                      <a:lnTo>
                        <a:pt x="9378236" y="2815148"/>
                      </a:lnTo>
                      <a:lnTo>
                        <a:pt x="9373156" y="2815148"/>
                      </a:lnTo>
                      <a:cubicBezTo>
                        <a:pt x="9370616" y="2827848"/>
                        <a:pt x="9369346" y="2849438"/>
                        <a:pt x="9368076" y="2877378"/>
                      </a:cubicBezTo>
                      <a:cubicBezTo>
                        <a:pt x="9366806" y="2897698"/>
                        <a:pt x="9366806" y="2919288"/>
                        <a:pt x="9364266" y="2944688"/>
                      </a:cubicBezTo>
                      <a:lnTo>
                        <a:pt x="9376966" y="2945958"/>
                      </a:lnTo>
                      <a:cubicBezTo>
                        <a:pt x="9378236" y="2943418"/>
                        <a:pt x="9378236" y="2937068"/>
                        <a:pt x="9379506" y="2930718"/>
                      </a:cubicBezTo>
                      <a:lnTo>
                        <a:pt x="9383316" y="2930718"/>
                      </a:lnTo>
                      <a:cubicBezTo>
                        <a:pt x="9383316" y="2938338"/>
                        <a:pt x="9384586" y="2947228"/>
                        <a:pt x="9385856" y="2956118"/>
                      </a:cubicBezTo>
                      <a:cubicBezTo>
                        <a:pt x="9380776" y="2962468"/>
                        <a:pt x="9380776" y="2980248"/>
                        <a:pt x="9382046" y="3018348"/>
                      </a:cubicBezTo>
                      <a:lnTo>
                        <a:pt x="9382046" y="3028508"/>
                      </a:lnTo>
                      <a:lnTo>
                        <a:pt x="9373156" y="3025968"/>
                      </a:lnTo>
                      <a:lnTo>
                        <a:pt x="9373156" y="3036128"/>
                      </a:lnTo>
                      <a:cubicBezTo>
                        <a:pt x="9374426" y="3066608"/>
                        <a:pt x="9376966" y="3075498"/>
                        <a:pt x="9379506" y="3086928"/>
                      </a:cubicBezTo>
                      <a:cubicBezTo>
                        <a:pt x="9380776" y="3092008"/>
                        <a:pt x="9382046" y="3098358"/>
                        <a:pt x="9383316" y="3107248"/>
                      </a:cubicBezTo>
                      <a:cubicBezTo>
                        <a:pt x="9382046" y="3154238"/>
                        <a:pt x="9376966" y="3166938"/>
                        <a:pt x="9371886" y="3177098"/>
                      </a:cubicBezTo>
                      <a:lnTo>
                        <a:pt x="9370616" y="3179638"/>
                      </a:lnTo>
                      <a:lnTo>
                        <a:pt x="9370616" y="3182178"/>
                      </a:lnTo>
                      <a:cubicBezTo>
                        <a:pt x="9370616" y="3211388"/>
                        <a:pt x="9370616" y="3215198"/>
                        <a:pt x="9376966" y="3216468"/>
                      </a:cubicBezTo>
                      <a:cubicBezTo>
                        <a:pt x="9379506" y="3216468"/>
                        <a:pt x="9380776" y="3216468"/>
                        <a:pt x="9382046" y="3215198"/>
                      </a:cubicBezTo>
                      <a:lnTo>
                        <a:pt x="9382046" y="3222818"/>
                      </a:lnTo>
                      <a:cubicBezTo>
                        <a:pt x="9379506" y="3288858"/>
                        <a:pt x="9382046" y="3337118"/>
                        <a:pt x="9385856" y="3410778"/>
                      </a:cubicBezTo>
                      <a:lnTo>
                        <a:pt x="9387126" y="3423478"/>
                      </a:lnTo>
                      <a:cubicBezTo>
                        <a:pt x="9380776" y="3423478"/>
                        <a:pt x="9380776" y="3429828"/>
                        <a:pt x="9379506" y="3432368"/>
                      </a:cubicBezTo>
                      <a:lnTo>
                        <a:pt x="9379506" y="3433638"/>
                      </a:lnTo>
                      <a:lnTo>
                        <a:pt x="9383316" y="3459038"/>
                      </a:lnTo>
                      <a:lnTo>
                        <a:pt x="9380776" y="3455228"/>
                      </a:lnTo>
                      <a:lnTo>
                        <a:pt x="9382046" y="3483168"/>
                      </a:lnTo>
                      <a:cubicBezTo>
                        <a:pt x="9383316" y="3499678"/>
                        <a:pt x="9384586" y="3503488"/>
                        <a:pt x="9387126" y="3507298"/>
                      </a:cubicBezTo>
                      <a:cubicBezTo>
                        <a:pt x="9388396" y="3509838"/>
                        <a:pt x="9390936" y="3512378"/>
                        <a:pt x="9392206" y="3542858"/>
                      </a:cubicBezTo>
                      <a:lnTo>
                        <a:pt x="9392206" y="3545398"/>
                      </a:lnTo>
                      <a:cubicBezTo>
                        <a:pt x="9394746" y="3551748"/>
                        <a:pt x="9393476" y="3566988"/>
                        <a:pt x="9392206" y="3577148"/>
                      </a:cubicBezTo>
                      <a:lnTo>
                        <a:pt x="9378236" y="3575878"/>
                      </a:lnTo>
                      <a:lnTo>
                        <a:pt x="9352836" y="3573338"/>
                      </a:lnTo>
                      <a:cubicBezTo>
                        <a:pt x="9332516" y="3572068"/>
                        <a:pt x="9313466" y="3573338"/>
                        <a:pt x="9298226" y="3574608"/>
                      </a:cubicBezTo>
                      <a:lnTo>
                        <a:pt x="9298226" y="3570798"/>
                      </a:lnTo>
                      <a:lnTo>
                        <a:pt x="9293146" y="3568258"/>
                      </a:lnTo>
                      <a:lnTo>
                        <a:pt x="9246156" y="3572068"/>
                      </a:lnTo>
                      <a:cubicBezTo>
                        <a:pt x="9201706" y="3574608"/>
                        <a:pt x="9194086" y="3575878"/>
                        <a:pt x="9148366" y="3580958"/>
                      </a:cubicBezTo>
                      <a:cubicBezTo>
                        <a:pt x="9121696" y="3578418"/>
                        <a:pt x="9095026" y="3577148"/>
                        <a:pt x="9068356" y="3577148"/>
                      </a:cubicBezTo>
                      <a:lnTo>
                        <a:pt x="9054386" y="3577148"/>
                      </a:lnTo>
                      <a:cubicBezTo>
                        <a:pt x="9044226" y="3575878"/>
                        <a:pt x="9031526" y="3574608"/>
                        <a:pt x="9015016" y="3574608"/>
                      </a:cubicBezTo>
                      <a:lnTo>
                        <a:pt x="9015016" y="3577148"/>
                      </a:lnTo>
                      <a:lnTo>
                        <a:pt x="9012476" y="3577148"/>
                      </a:lnTo>
                      <a:cubicBezTo>
                        <a:pt x="9011206" y="3575878"/>
                        <a:pt x="9009936" y="3575878"/>
                        <a:pt x="9008666" y="3574608"/>
                      </a:cubicBezTo>
                      <a:lnTo>
                        <a:pt x="9006126" y="3574608"/>
                      </a:lnTo>
                      <a:cubicBezTo>
                        <a:pt x="8994696" y="3577148"/>
                        <a:pt x="8981996" y="3578418"/>
                        <a:pt x="8966756" y="3579688"/>
                      </a:cubicBezTo>
                      <a:lnTo>
                        <a:pt x="8948976" y="3572068"/>
                      </a:lnTo>
                      <a:lnTo>
                        <a:pt x="8942626" y="3577148"/>
                      </a:lnTo>
                      <a:lnTo>
                        <a:pt x="8827056" y="3572068"/>
                      </a:lnTo>
                      <a:cubicBezTo>
                        <a:pt x="8809276" y="3574608"/>
                        <a:pt x="8791496" y="3575878"/>
                        <a:pt x="8774986" y="3578418"/>
                      </a:cubicBezTo>
                      <a:cubicBezTo>
                        <a:pt x="8749586" y="3578418"/>
                        <a:pt x="8725456" y="3577148"/>
                        <a:pt x="8700056" y="3577148"/>
                      </a:cubicBezTo>
                      <a:lnTo>
                        <a:pt x="8700056" y="3572068"/>
                      </a:lnTo>
                      <a:lnTo>
                        <a:pt x="8649256" y="3575878"/>
                      </a:lnTo>
                      <a:cubicBezTo>
                        <a:pt x="8640366" y="3575878"/>
                        <a:pt x="8632746" y="3575878"/>
                        <a:pt x="8622586" y="3574608"/>
                      </a:cubicBezTo>
                      <a:lnTo>
                        <a:pt x="8622586" y="3573338"/>
                      </a:lnTo>
                      <a:cubicBezTo>
                        <a:pt x="8533367" y="3569528"/>
                        <a:pt x="8376068" y="3568258"/>
                        <a:pt x="8190678" y="3568258"/>
                      </a:cubicBezTo>
                      <a:lnTo>
                        <a:pt x="8061468" y="3568258"/>
                      </a:lnTo>
                      <a:lnTo>
                        <a:pt x="8112028" y="3573338"/>
                      </a:lnTo>
                      <a:cubicBezTo>
                        <a:pt x="8078321" y="3573338"/>
                        <a:pt x="8055849" y="3572068"/>
                        <a:pt x="8027760" y="3572068"/>
                      </a:cubicBezTo>
                      <a:cubicBezTo>
                        <a:pt x="8010907" y="3572068"/>
                        <a:pt x="7994053" y="3570798"/>
                        <a:pt x="7977200" y="3570798"/>
                      </a:cubicBezTo>
                      <a:lnTo>
                        <a:pt x="7965964" y="3570798"/>
                      </a:lnTo>
                      <a:cubicBezTo>
                        <a:pt x="7949110" y="3572068"/>
                        <a:pt x="7926639" y="3573338"/>
                        <a:pt x="7915403" y="3575878"/>
                      </a:cubicBezTo>
                      <a:lnTo>
                        <a:pt x="7915403" y="3574608"/>
                      </a:lnTo>
                      <a:cubicBezTo>
                        <a:pt x="7786193" y="3570798"/>
                        <a:pt x="7696307" y="3572068"/>
                        <a:pt x="7623275" y="3575878"/>
                      </a:cubicBezTo>
                      <a:lnTo>
                        <a:pt x="7612039" y="3575878"/>
                      </a:lnTo>
                      <a:cubicBezTo>
                        <a:pt x="7342382" y="3575878"/>
                        <a:pt x="7039018" y="3575878"/>
                        <a:pt x="6971605" y="3568258"/>
                      </a:cubicBezTo>
                      <a:lnTo>
                        <a:pt x="6960368" y="3568258"/>
                      </a:lnTo>
                      <a:cubicBezTo>
                        <a:pt x="6864865" y="3568258"/>
                        <a:pt x="6836776" y="3568258"/>
                        <a:pt x="6831158" y="3574608"/>
                      </a:cubicBezTo>
                      <a:lnTo>
                        <a:pt x="6786215" y="3574608"/>
                      </a:lnTo>
                      <a:lnTo>
                        <a:pt x="6713183" y="3570798"/>
                      </a:lnTo>
                      <a:lnTo>
                        <a:pt x="6645769" y="3575878"/>
                      </a:lnTo>
                      <a:cubicBezTo>
                        <a:pt x="6612062" y="3575878"/>
                        <a:pt x="6578355" y="3575878"/>
                        <a:pt x="6555883" y="3574608"/>
                      </a:cubicBezTo>
                      <a:lnTo>
                        <a:pt x="6555883" y="3565718"/>
                      </a:lnTo>
                      <a:cubicBezTo>
                        <a:pt x="6415437" y="3563178"/>
                        <a:pt x="6207576" y="3564448"/>
                        <a:pt x="6055894" y="3565718"/>
                      </a:cubicBezTo>
                      <a:cubicBezTo>
                        <a:pt x="5988480" y="3565718"/>
                        <a:pt x="5926684" y="3566988"/>
                        <a:pt x="5892976" y="3566988"/>
                      </a:cubicBezTo>
                      <a:lnTo>
                        <a:pt x="5892976" y="3569528"/>
                      </a:lnTo>
                      <a:lnTo>
                        <a:pt x="5432313" y="3569528"/>
                      </a:lnTo>
                      <a:lnTo>
                        <a:pt x="5432313" y="3566988"/>
                      </a:lnTo>
                      <a:cubicBezTo>
                        <a:pt x="5415460" y="3568258"/>
                        <a:pt x="5398606" y="3568258"/>
                        <a:pt x="5387370" y="3569528"/>
                      </a:cubicBezTo>
                      <a:lnTo>
                        <a:pt x="5235688" y="3569528"/>
                      </a:lnTo>
                      <a:cubicBezTo>
                        <a:pt x="4836821" y="3569528"/>
                        <a:pt x="4421099" y="3569528"/>
                        <a:pt x="4055939" y="3573338"/>
                      </a:cubicBezTo>
                      <a:lnTo>
                        <a:pt x="4033468" y="3573338"/>
                      </a:lnTo>
                      <a:cubicBezTo>
                        <a:pt x="3994143" y="3573338"/>
                        <a:pt x="3960435" y="3574608"/>
                        <a:pt x="3921111" y="3574608"/>
                      </a:cubicBezTo>
                      <a:lnTo>
                        <a:pt x="3730104" y="3577148"/>
                      </a:lnTo>
                      <a:lnTo>
                        <a:pt x="3769428" y="3579688"/>
                      </a:lnTo>
                      <a:lnTo>
                        <a:pt x="3685161" y="3579688"/>
                      </a:lnTo>
                      <a:cubicBezTo>
                        <a:pt x="3657071" y="3575878"/>
                        <a:pt x="3606511" y="3573338"/>
                        <a:pt x="3572804" y="3570798"/>
                      </a:cubicBezTo>
                      <a:lnTo>
                        <a:pt x="3567186" y="3577148"/>
                      </a:lnTo>
                      <a:lnTo>
                        <a:pt x="3561568" y="3572068"/>
                      </a:lnTo>
                      <a:cubicBezTo>
                        <a:pt x="3544714" y="3573338"/>
                        <a:pt x="3437975" y="3572068"/>
                        <a:pt x="3348089" y="3572068"/>
                      </a:cubicBezTo>
                      <a:lnTo>
                        <a:pt x="3089668" y="3572068"/>
                      </a:lnTo>
                      <a:lnTo>
                        <a:pt x="3089668" y="3575878"/>
                      </a:lnTo>
                      <a:cubicBezTo>
                        <a:pt x="3067197" y="3575878"/>
                        <a:pt x="3050344" y="3575878"/>
                        <a:pt x="3027872" y="3577148"/>
                      </a:cubicBezTo>
                      <a:lnTo>
                        <a:pt x="3022254" y="3577148"/>
                      </a:lnTo>
                      <a:cubicBezTo>
                        <a:pt x="2960458" y="3578418"/>
                        <a:pt x="2893044" y="3579688"/>
                        <a:pt x="2814394" y="3580958"/>
                      </a:cubicBezTo>
                      <a:cubicBezTo>
                        <a:pt x="2820012" y="3579688"/>
                        <a:pt x="2820012" y="3578418"/>
                        <a:pt x="2825629" y="3577148"/>
                      </a:cubicBezTo>
                      <a:cubicBezTo>
                        <a:pt x="2831247" y="3570798"/>
                        <a:pt x="2797540" y="3566988"/>
                        <a:pt x="2780686" y="3565718"/>
                      </a:cubicBezTo>
                      <a:lnTo>
                        <a:pt x="2769451" y="3565718"/>
                      </a:lnTo>
                      <a:cubicBezTo>
                        <a:pt x="2617769" y="3564448"/>
                        <a:pt x="2589680" y="3565718"/>
                        <a:pt x="2567208" y="3569528"/>
                      </a:cubicBezTo>
                      <a:cubicBezTo>
                        <a:pt x="2561590" y="3570798"/>
                        <a:pt x="2544737" y="3572068"/>
                        <a:pt x="2421144" y="3570798"/>
                      </a:cubicBezTo>
                      <a:lnTo>
                        <a:pt x="2409908" y="3570798"/>
                      </a:lnTo>
                      <a:cubicBezTo>
                        <a:pt x="2393055" y="3572068"/>
                        <a:pt x="2381819" y="3573338"/>
                        <a:pt x="2376201" y="3574608"/>
                      </a:cubicBezTo>
                      <a:cubicBezTo>
                        <a:pt x="2230137" y="3575878"/>
                        <a:pt x="2179576" y="3577148"/>
                        <a:pt x="2140251" y="3578418"/>
                      </a:cubicBezTo>
                      <a:lnTo>
                        <a:pt x="1999805" y="3575878"/>
                      </a:lnTo>
                      <a:cubicBezTo>
                        <a:pt x="1949245" y="3574608"/>
                        <a:pt x="1921155" y="3574608"/>
                        <a:pt x="1904302" y="3573338"/>
                      </a:cubicBezTo>
                      <a:lnTo>
                        <a:pt x="1904302" y="3564448"/>
                      </a:lnTo>
                      <a:lnTo>
                        <a:pt x="1235777" y="3561908"/>
                      </a:lnTo>
                      <a:lnTo>
                        <a:pt x="1252631" y="3566988"/>
                      </a:lnTo>
                      <a:cubicBezTo>
                        <a:pt x="1207688" y="3568258"/>
                        <a:pt x="1117802" y="3570798"/>
                        <a:pt x="1056006" y="3570798"/>
                      </a:cubicBezTo>
                      <a:cubicBezTo>
                        <a:pt x="1027917" y="3570798"/>
                        <a:pt x="999828" y="3572068"/>
                        <a:pt x="977356" y="3572068"/>
                      </a:cubicBezTo>
                      <a:lnTo>
                        <a:pt x="840740" y="3572068"/>
                      </a:lnTo>
                      <a:lnTo>
                        <a:pt x="840740" y="3568258"/>
                      </a:lnTo>
                      <a:lnTo>
                        <a:pt x="836930" y="3569528"/>
                      </a:lnTo>
                      <a:cubicBezTo>
                        <a:pt x="830580" y="3570798"/>
                        <a:pt x="805180" y="3572068"/>
                        <a:pt x="778510" y="3573338"/>
                      </a:cubicBezTo>
                      <a:lnTo>
                        <a:pt x="778510" y="3568258"/>
                      </a:lnTo>
                      <a:cubicBezTo>
                        <a:pt x="754380" y="3566988"/>
                        <a:pt x="734060" y="3568258"/>
                        <a:pt x="713740" y="3570798"/>
                      </a:cubicBezTo>
                      <a:cubicBezTo>
                        <a:pt x="687070" y="3573338"/>
                        <a:pt x="660400" y="3575878"/>
                        <a:pt x="623570" y="3570798"/>
                      </a:cubicBezTo>
                      <a:cubicBezTo>
                        <a:pt x="614680" y="3570798"/>
                        <a:pt x="601980" y="3568258"/>
                        <a:pt x="589280" y="3566988"/>
                      </a:cubicBezTo>
                      <a:cubicBezTo>
                        <a:pt x="561340" y="3563178"/>
                        <a:pt x="551180" y="3561908"/>
                        <a:pt x="546100" y="3566988"/>
                      </a:cubicBezTo>
                      <a:lnTo>
                        <a:pt x="544830" y="3568258"/>
                      </a:lnTo>
                      <a:cubicBezTo>
                        <a:pt x="537210" y="3568258"/>
                        <a:pt x="529590" y="3568258"/>
                        <a:pt x="520700" y="3569528"/>
                      </a:cubicBezTo>
                      <a:cubicBezTo>
                        <a:pt x="497840" y="3570798"/>
                        <a:pt x="474980" y="3572068"/>
                        <a:pt x="448310" y="3568258"/>
                      </a:cubicBezTo>
                      <a:lnTo>
                        <a:pt x="445770" y="3568258"/>
                      </a:lnTo>
                      <a:cubicBezTo>
                        <a:pt x="444500" y="3568258"/>
                        <a:pt x="443230" y="3568258"/>
                        <a:pt x="443230" y="3569528"/>
                      </a:cubicBezTo>
                      <a:lnTo>
                        <a:pt x="429260" y="3566988"/>
                      </a:lnTo>
                      <a:cubicBezTo>
                        <a:pt x="416560" y="3564448"/>
                        <a:pt x="393700" y="3565718"/>
                        <a:pt x="373380" y="3566988"/>
                      </a:cubicBezTo>
                      <a:cubicBezTo>
                        <a:pt x="363220" y="3566988"/>
                        <a:pt x="351790" y="3568258"/>
                        <a:pt x="346710" y="3568258"/>
                      </a:cubicBezTo>
                      <a:lnTo>
                        <a:pt x="345440" y="3563178"/>
                      </a:lnTo>
                      <a:cubicBezTo>
                        <a:pt x="323850" y="3569528"/>
                        <a:pt x="297180" y="3569528"/>
                        <a:pt x="266700" y="3568258"/>
                      </a:cubicBezTo>
                      <a:cubicBezTo>
                        <a:pt x="242570" y="3566988"/>
                        <a:pt x="214630" y="3566988"/>
                        <a:pt x="185420" y="3569528"/>
                      </a:cubicBezTo>
                      <a:lnTo>
                        <a:pt x="189230" y="3564448"/>
                      </a:lnTo>
                      <a:lnTo>
                        <a:pt x="166370" y="3566988"/>
                      </a:lnTo>
                      <a:cubicBezTo>
                        <a:pt x="163830" y="3566988"/>
                        <a:pt x="161290" y="3566988"/>
                        <a:pt x="157480" y="3568258"/>
                      </a:cubicBezTo>
                      <a:lnTo>
                        <a:pt x="156210" y="3561908"/>
                      </a:lnTo>
                      <a:cubicBezTo>
                        <a:pt x="139700" y="3563178"/>
                        <a:pt x="123190" y="3564448"/>
                        <a:pt x="101600" y="3563178"/>
                      </a:cubicBezTo>
                      <a:lnTo>
                        <a:pt x="97790" y="3563178"/>
                      </a:lnTo>
                      <a:lnTo>
                        <a:pt x="87630" y="3561908"/>
                      </a:lnTo>
                      <a:lnTo>
                        <a:pt x="87630" y="3541588"/>
                      </a:lnTo>
                      <a:lnTo>
                        <a:pt x="74930" y="3541588"/>
                      </a:lnTo>
                      <a:lnTo>
                        <a:pt x="74930" y="3535238"/>
                      </a:lnTo>
                      <a:cubicBezTo>
                        <a:pt x="76200" y="3521268"/>
                        <a:pt x="77470" y="3512378"/>
                        <a:pt x="80010" y="3502218"/>
                      </a:cubicBezTo>
                      <a:lnTo>
                        <a:pt x="80010" y="3499678"/>
                      </a:lnTo>
                      <a:cubicBezTo>
                        <a:pt x="85090" y="3475548"/>
                        <a:pt x="88900" y="3448878"/>
                        <a:pt x="87630" y="3379028"/>
                      </a:cubicBezTo>
                      <a:lnTo>
                        <a:pt x="83820" y="3379028"/>
                      </a:lnTo>
                      <a:cubicBezTo>
                        <a:pt x="85090" y="3357438"/>
                        <a:pt x="86360" y="3339658"/>
                        <a:pt x="88900" y="3329498"/>
                      </a:cubicBezTo>
                      <a:cubicBezTo>
                        <a:pt x="88900" y="3281238"/>
                        <a:pt x="87630" y="3278698"/>
                        <a:pt x="81280" y="3278698"/>
                      </a:cubicBezTo>
                      <a:cubicBezTo>
                        <a:pt x="81280" y="3265998"/>
                        <a:pt x="80010" y="3255838"/>
                        <a:pt x="77470" y="3243138"/>
                      </a:cubicBezTo>
                      <a:cubicBezTo>
                        <a:pt x="76200" y="3232978"/>
                        <a:pt x="73660" y="3221548"/>
                        <a:pt x="73660" y="3207578"/>
                      </a:cubicBezTo>
                      <a:lnTo>
                        <a:pt x="78740" y="3207578"/>
                      </a:lnTo>
                      <a:lnTo>
                        <a:pt x="78740" y="3201228"/>
                      </a:lnTo>
                      <a:cubicBezTo>
                        <a:pt x="81280" y="3137728"/>
                        <a:pt x="77470" y="3130108"/>
                        <a:pt x="73660" y="3122488"/>
                      </a:cubicBezTo>
                      <a:cubicBezTo>
                        <a:pt x="72390" y="3119948"/>
                        <a:pt x="71120" y="3116138"/>
                        <a:pt x="69850" y="3105978"/>
                      </a:cubicBezTo>
                      <a:lnTo>
                        <a:pt x="78740" y="3104708"/>
                      </a:lnTo>
                      <a:lnTo>
                        <a:pt x="77470" y="3072958"/>
                      </a:lnTo>
                      <a:lnTo>
                        <a:pt x="86360" y="3086928"/>
                      </a:lnTo>
                      <a:lnTo>
                        <a:pt x="83820" y="3058988"/>
                      </a:lnTo>
                      <a:cubicBezTo>
                        <a:pt x="78740" y="3003108"/>
                        <a:pt x="80010" y="2981518"/>
                        <a:pt x="81280" y="2931988"/>
                      </a:cubicBezTo>
                      <a:lnTo>
                        <a:pt x="82550" y="2909128"/>
                      </a:lnTo>
                      <a:lnTo>
                        <a:pt x="85090" y="2888808"/>
                      </a:lnTo>
                      <a:cubicBezTo>
                        <a:pt x="87630" y="2864678"/>
                        <a:pt x="87630" y="2834198"/>
                        <a:pt x="86360" y="2808798"/>
                      </a:cubicBezTo>
                      <a:lnTo>
                        <a:pt x="88900" y="2808798"/>
                      </a:lnTo>
                      <a:cubicBezTo>
                        <a:pt x="87630" y="2802448"/>
                        <a:pt x="87630" y="2797368"/>
                        <a:pt x="87630" y="2792288"/>
                      </a:cubicBezTo>
                      <a:lnTo>
                        <a:pt x="87630" y="2763093"/>
                      </a:lnTo>
                      <a:lnTo>
                        <a:pt x="83820" y="2763093"/>
                      </a:lnTo>
                      <a:lnTo>
                        <a:pt x="78740" y="2684724"/>
                      </a:lnTo>
                      <a:lnTo>
                        <a:pt x="83820" y="2684724"/>
                      </a:lnTo>
                      <a:cubicBezTo>
                        <a:pt x="83820" y="2677727"/>
                        <a:pt x="83820" y="2672129"/>
                        <a:pt x="82550" y="2665132"/>
                      </a:cubicBezTo>
                      <a:lnTo>
                        <a:pt x="91440" y="2665132"/>
                      </a:lnTo>
                      <a:lnTo>
                        <a:pt x="91440" y="2662333"/>
                      </a:lnTo>
                      <a:lnTo>
                        <a:pt x="86360" y="2550378"/>
                      </a:lnTo>
                      <a:cubicBezTo>
                        <a:pt x="87630" y="2546180"/>
                        <a:pt x="87630" y="2539182"/>
                        <a:pt x="88900" y="2529386"/>
                      </a:cubicBezTo>
                      <a:cubicBezTo>
                        <a:pt x="90170" y="2520990"/>
                        <a:pt x="91440" y="2508395"/>
                        <a:pt x="92710" y="2505596"/>
                      </a:cubicBezTo>
                      <a:lnTo>
                        <a:pt x="93980" y="2505596"/>
                      </a:lnTo>
                      <a:cubicBezTo>
                        <a:pt x="95250" y="2474808"/>
                        <a:pt x="92710" y="2438423"/>
                        <a:pt x="91440" y="2399238"/>
                      </a:cubicBezTo>
                      <a:cubicBezTo>
                        <a:pt x="88900" y="2354456"/>
                        <a:pt x="86360" y="2306875"/>
                        <a:pt x="88900" y="2260694"/>
                      </a:cubicBezTo>
                      <a:lnTo>
                        <a:pt x="88900" y="2257895"/>
                      </a:lnTo>
                      <a:cubicBezTo>
                        <a:pt x="87630" y="2253697"/>
                        <a:pt x="87630" y="2242501"/>
                        <a:pt x="86360" y="2228507"/>
                      </a:cubicBezTo>
                      <a:cubicBezTo>
                        <a:pt x="86360" y="2206115"/>
                        <a:pt x="87630" y="2185124"/>
                        <a:pt x="87630" y="2162733"/>
                      </a:cubicBezTo>
                      <a:cubicBezTo>
                        <a:pt x="88900" y="2108154"/>
                        <a:pt x="91440" y="2050778"/>
                        <a:pt x="86360" y="1980806"/>
                      </a:cubicBezTo>
                      <a:lnTo>
                        <a:pt x="95250" y="1926227"/>
                      </a:lnTo>
                      <a:lnTo>
                        <a:pt x="95250" y="1924828"/>
                      </a:lnTo>
                      <a:cubicBezTo>
                        <a:pt x="95250" y="1903836"/>
                        <a:pt x="93980" y="1896839"/>
                        <a:pt x="87630" y="1895440"/>
                      </a:cubicBezTo>
                      <a:cubicBezTo>
                        <a:pt x="85090" y="1895440"/>
                        <a:pt x="83820" y="1895440"/>
                        <a:pt x="81280" y="1898238"/>
                      </a:cubicBezTo>
                      <a:cubicBezTo>
                        <a:pt x="81280" y="1891241"/>
                        <a:pt x="81280" y="1884244"/>
                        <a:pt x="80010" y="1873049"/>
                      </a:cubicBezTo>
                      <a:cubicBezTo>
                        <a:pt x="78740" y="1843660"/>
                        <a:pt x="80010" y="1832465"/>
                        <a:pt x="80010" y="1826867"/>
                      </a:cubicBezTo>
                      <a:cubicBezTo>
                        <a:pt x="81280" y="1826867"/>
                        <a:pt x="82550" y="1826867"/>
                        <a:pt x="85090" y="1825467"/>
                      </a:cubicBezTo>
                      <a:cubicBezTo>
                        <a:pt x="88900" y="1822669"/>
                        <a:pt x="90170" y="1817071"/>
                        <a:pt x="90170" y="1810074"/>
                      </a:cubicBezTo>
                      <a:lnTo>
                        <a:pt x="90170" y="1808674"/>
                      </a:lnTo>
                      <a:lnTo>
                        <a:pt x="88900" y="1801677"/>
                      </a:lnTo>
                      <a:cubicBezTo>
                        <a:pt x="85090" y="1770889"/>
                        <a:pt x="81280" y="1730306"/>
                        <a:pt x="81280" y="1684124"/>
                      </a:cubicBezTo>
                      <a:lnTo>
                        <a:pt x="82550" y="1684124"/>
                      </a:lnTo>
                      <a:lnTo>
                        <a:pt x="82550" y="1691121"/>
                      </a:lnTo>
                      <a:cubicBezTo>
                        <a:pt x="83820" y="1720510"/>
                        <a:pt x="85090" y="1723308"/>
                        <a:pt x="91440" y="1723308"/>
                      </a:cubicBezTo>
                      <a:cubicBezTo>
                        <a:pt x="99060" y="1723308"/>
                        <a:pt x="99060" y="1717711"/>
                        <a:pt x="101600" y="1692521"/>
                      </a:cubicBezTo>
                      <a:lnTo>
                        <a:pt x="102870" y="1688322"/>
                      </a:lnTo>
                      <a:lnTo>
                        <a:pt x="99060" y="1685524"/>
                      </a:lnTo>
                      <a:cubicBezTo>
                        <a:pt x="92710" y="1677127"/>
                        <a:pt x="92710" y="1614152"/>
                        <a:pt x="92710" y="1566571"/>
                      </a:cubicBezTo>
                      <a:cubicBezTo>
                        <a:pt x="92710" y="1484004"/>
                        <a:pt x="90170" y="1450417"/>
                        <a:pt x="83820" y="1440621"/>
                      </a:cubicBezTo>
                      <a:lnTo>
                        <a:pt x="85090" y="1428026"/>
                      </a:lnTo>
                      <a:lnTo>
                        <a:pt x="87630" y="1428026"/>
                      </a:lnTo>
                      <a:cubicBezTo>
                        <a:pt x="91440" y="1387443"/>
                        <a:pt x="88900" y="1372049"/>
                        <a:pt x="85090" y="1353856"/>
                      </a:cubicBezTo>
                      <a:cubicBezTo>
                        <a:pt x="81280" y="1337063"/>
                        <a:pt x="77470" y="1317470"/>
                        <a:pt x="78740" y="1267091"/>
                      </a:cubicBezTo>
                      <a:cubicBezTo>
                        <a:pt x="80010" y="1248898"/>
                        <a:pt x="80010" y="1236303"/>
                        <a:pt x="81280" y="1230705"/>
                      </a:cubicBezTo>
                      <a:lnTo>
                        <a:pt x="85090" y="1230705"/>
                      </a:lnTo>
                      <a:lnTo>
                        <a:pt x="81280" y="1152337"/>
                      </a:lnTo>
                      <a:lnTo>
                        <a:pt x="81280" y="1148138"/>
                      </a:lnTo>
                      <a:lnTo>
                        <a:pt x="83820" y="1148138"/>
                      </a:lnTo>
                      <a:lnTo>
                        <a:pt x="82550" y="1062772"/>
                      </a:lnTo>
                      <a:lnTo>
                        <a:pt x="87630" y="1072568"/>
                      </a:lnTo>
                      <a:lnTo>
                        <a:pt x="82550" y="1037582"/>
                      </a:lnTo>
                      <a:cubicBezTo>
                        <a:pt x="81280" y="1027786"/>
                        <a:pt x="78740" y="1012393"/>
                        <a:pt x="77470" y="995599"/>
                      </a:cubicBezTo>
                      <a:lnTo>
                        <a:pt x="81280" y="980205"/>
                      </a:lnTo>
                      <a:cubicBezTo>
                        <a:pt x="90170" y="948018"/>
                        <a:pt x="88900" y="932624"/>
                        <a:pt x="87630" y="908834"/>
                      </a:cubicBezTo>
                      <a:cubicBezTo>
                        <a:pt x="86360" y="899038"/>
                        <a:pt x="86360" y="887842"/>
                        <a:pt x="85090" y="872448"/>
                      </a:cubicBezTo>
                      <a:lnTo>
                        <a:pt x="90170" y="853440"/>
                      </a:lnTo>
                      <a:cubicBezTo>
                        <a:pt x="88900" y="852170"/>
                        <a:pt x="88900" y="848360"/>
                        <a:pt x="90170" y="845820"/>
                      </a:cubicBezTo>
                      <a:lnTo>
                        <a:pt x="73660" y="845820"/>
                      </a:lnTo>
                      <a:lnTo>
                        <a:pt x="90170" y="845820"/>
                      </a:lnTo>
                      <a:cubicBezTo>
                        <a:pt x="93980" y="825500"/>
                        <a:pt x="95250" y="802640"/>
                        <a:pt x="96520" y="775970"/>
                      </a:cubicBezTo>
                      <a:cubicBezTo>
                        <a:pt x="97790" y="755650"/>
                        <a:pt x="97790" y="734060"/>
                        <a:pt x="100330" y="708660"/>
                      </a:cubicBezTo>
                      <a:lnTo>
                        <a:pt x="87630" y="707390"/>
                      </a:lnTo>
                      <a:cubicBezTo>
                        <a:pt x="86360" y="711200"/>
                        <a:pt x="86360" y="718820"/>
                        <a:pt x="83820" y="728980"/>
                      </a:cubicBezTo>
                      <a:cubicBezTo>
                        <a:pt x="82550" y="734060"/>
                        <a:pt x="82550" y="741680"/>
                        <a:pt x="81280" y="749300"/>
                      </a:cubicBezTo>
                      <a:cubicBezTo>
                        <a:pt x="81280" y="735330"/>
                        <a:pt x="81280" y="718820"/>
                        <a:pt x="78740" y="697230"/>
                      </a:cubicBezTo>
                      <a:cubicBezTo>
                        <a:pt x="83820" y="690880"/>
                        <a:pt x="83820" y="673100"/>
                        <a:pt x="82550" y="635000"/>
                      </a:cubicBezTo>
                      <a:lnTo>
                        <a:pt x="82550" y="624840"/>
                      </a:lnTo>
                      <a:lnTo>
                        <a:pt x="91440" y="627380"/>
                      </a:lnTo>
                      <a:lnTo>
                        <a:pt x="91440" y="617220"/>
                      </a:lnTo>
                      <a:cubicBezTo>
                        <a:pt x="90170" y="586740"/>
                        <a:pt x="87630" y="576580"/>
                        <a:pt x="85090" y="566420"/>
                      </a:cubicBezTo>
                      <a:cubicBezTo>
                        <a:pt x="83820" y="561340"/>
                        <a:pt x="82550" y="554990"/>
                        <a:pt x="81280" y="546100"/>
                      </a:cubicBezTo>
                      <a:cubicBezTo>
                        <a:pt x="82550" y="499110"/>
                        <a:pt x="87630" y="486410"/>
                        <a:pt x="92710" y="476250"/>
                      </a:cubicBezTo>
                      <a:lnTo>
                        <a:pt x="93980" y="473710"/>
                      </a:lnTo>
                      <a:lnTo>
                        <a:pt x="93980" y="471170"/>
                      </a:lnTo>
                      <a:cubicBezTo>
                        <a:pt x="93980" y="441960"/>
                        <a:pt x="93980" y="438150"/>
                        <a:pt x="87630" y="436880"/>
                      </a:cubicBezTo>
                      <a:cubicBezTo>
                        <a:pt x="85090" y="436880"/>
                        <a:pt x="83820" y="436880"/>
                        <a:pt x="82550" y="438150"/>
                      </a:cubicBezTo>
                      <a:lnTo>
                        <a:pt x="82550" y="430530"/>
                      </a:lnTo>
                      <a:cubicBezTo>
                        <a:pt x="85090" y="364490"/>
                        <a:pt x="82550" y="316230"/>
                        <a:pt x="78740" y="242570"/>
                      </a:cubicBezTo>
                      <a:lnTo>
                        <a:pt x="77470" y="229870"/>
                      </a:lnTo>
                      <a:cubicBezTo>
                        <a:pt x="83820" y="229870"/>
                        <a:pt x="83820" y="223520"/>
                        <a:pt x="85090" y="220980"/>
                      </a:cubicBezTo>
                      <a:lnTo>
                        <a:pt x="85090" y="219710"/>
                      </a:lnTo>
                      <a:lnTo>
                        <a:pt x="81280" y="194310"/>
                      </a:lnTo>
                      <a:lnTo>
                        <a:pt x="83820" y="198120"/>
                      </a:lnTo>
                      <a:lnTo>
                        <a:pt x="82550" y="171450"/>
                      </a:lnTo>
                      <a:cubicBezTo>
                        <a:pt x="81280" y="154940"/>
                        <a:pt x="80010" y="151130"/>
                        <a:pt x="77470" y="147320"/>
                      </a:cubicBezTo>
                      <a:cubicBezTo>
                        <a:pt x="76200" y="144780"/>
                        <a:pt x="73660" y="142240"/>
                        <a:pt x="72390" y="111760"/>
                      </a:cubicBezTo>
                      <a:lnTo>
                        <a:pt x="72390" y="109220"/>
                      </a:lnTo>
                      <a:cubicBezTo>
                        <a:pt x="69850" y="102870"/>
                        <a:pt x="71120" y="87630"/>
                        <a:pt x="72390" y="77470"/>
                      </a:cubicBezTo>
                      <a:lnTo>
                        <a:pt x="83820" y="78740"/>
                      </a:lnTo>
                      <a:lnTo>
                        <a:pt x="109220" y="81280"/>
                      </a:lnTo>
                      <a:cubicBezTo>
                        <a:pt x="129540" y="82550"/>
                        <a:pt x="148590" y="81280"/>
                        <a:pt x="163830" y="80010"/>
                      </a:cubicBezTo>
                      <a:lnTo>
                        <a:pt x="163830" y="83820"/>
                      </a:lnTo>
                      <a:lnTo>
                        <a:pt x="168910" y="86360"/>
                      </a:lnTo>
                      <a:lnTo>
                        <a:pt x="217170" y="82550"/>
                      </a:lnTo>
                      <a:cubicBezTo>
                        <a:pt x="261620" y="80010"/>
                        <a:pt x="269240" y="78740"/>
                        <a:pt x="314960" y="73660"/>
                      </a:cubicBezTo>
                      <a:cubicBezTo>
                        <a:pt x="346710" y="76200"/>
                        <a:pt x="377190" y="78740"/>
                        <a:pt x="408940" y="77470"/>
                      </a:cubicBezTo>
                      <a:cubicBezTo>
                        <a:pt x="419100" y="78740"/>
                        <a:pt x="431800" y="80010"/>
                        <a:pt x="448310" y="80010"/>
                      </a:cubicBezTo>
                      <a:lnTo>
                        <a:pt x="448310" y="77470"/>
                      </a:lnTo>
                      <a:lnTo>
                        <a:pt x="450850" y="77470"/>
                      </a:lnTo>
                      <a:cubicBezTo>
                        <a:pt x="452120" y="78740"/>
                        <a:pt x="453390" y="78740"/>
                        <a:pt x="454660" y="80010"/>
                      </a:cubicBezTo>
                      <a:lnTo>
                        <a:pt x="457200" y="80010"/>
                      </a:lnTo>
                      <a:cubicBezTo>
                        <a:pt x="468630" y="77470"/>
                        <a:pt x="481330" y="76200"/>
                        <a:pt x="496570" y="74930"/>
                      </a:cubicBezTo>
                      <a:lnTo>
                        <a:pt x="514350" y="82550"/>
                      </a:lnTo>
                      <a:lnTo>
                        <a:pt x="519430" y="78740"/>
                      </a:lnTo>
                      <a:lnTo>
                        <a:pt x="635000" y="85090"/>
                      </a:lnTo>
                      <a:cubicBezTo>
                        <a:pt x="652780" y="82550"/>
                        <a:pt x="670560" y="81280"/>
                        <a:pt x="687070" y="78740"/>
                      </a:cubicBezTo>
                      <a:cubicBezTo>
                        <a:pt x="712470" y="78740"/>
                        <a:pt x="736600" y="80010"/>
                        <a:pt x="762000" y="80010"/>
                      </a:cubicBezTo>
                      <a:lnTo>
                        <a:pt x="762000" y="85090"/>
                      </a:lnTo>
                      <a:lnTo>
                        <a:pt x="812800" y="81280"/>
                      </a:lnTo>
                      <a:cubicBezTo>
                        <a:pt x="821690" y="81280"/>
                        <a:pt x="830580" y="81280"/>
                        <a:pt x="840740" y="82550"/>
                      </a:cubicBezTo>
                      <a:lnTo>
                        <a:pt x="840740" y="85090"/>
                      </a:lnTo>
                      <a:cubicBezTo>
                        <a:pt x="926794" y="83820"/>
                        <a:pt x="1084094" y="85090"/>
                        <a:pt x="1269484" y="85090"/>
                      </a:cubicBezTo>
                      <a:lnTo>
                        <a:pt x="1398694" y="85090"/>
                      </a:lnTo>
                      <a:lnTo>
                        <a:pt x="1348134" y="80010"/>
                      </a:lnTo>
                      <a:cubicBezTo>
                        <a:pt x="1381841" y="80010"/>
                        <a:pt x="1404312" y="81280"/>
                        <a:pt x="1432402" y="81280"/>
                      </a:cubicBezTo>
                      <a:cubicBezTo>
                        <a:pt x="1449255" y="81280"/>
                        <a:pt x="1466109" y="82550"/>
                        <a:pt x="1482962" y="82550"/>
                      </a:cubicBezTo>
                      <a:lnTo>
                        <a:pt x="1494198" y="82550"/>
                      </a:lnTo>
                      <a:cubicBezTo>
                        <a:pt x="1511051" y="81280"/>
                        <a:pt x="1533523" y="80010"/>
                        <a:pt x="1544758" y="77470"/>
                      </a:cubicBezTo>
                      <a:lnTo>
                        <a:pt x="1544758" y="78740"/>
                      </a:lnTo>
                      <a:cubicBezTo>
                        <a:pt x="1673969" y="83820"/>
                        <a:pt x="1763855" y="82550"/>
                        <a:pt x="1836887" y="78740"/>
                      </a:cubicBezTo>
                      <a:lnTo>
                        <a:pt x="1848122" y="78740"/>
                      </a:lnTo>
                      <a:cubicBezTo>
                        <a:pt x="2117779" y="78740"/>
                        <a:pt x="2421143" y="78740"/>
                        <a:pt x="2488558" y="86360"/>
                      </a:cubicBezTo>
                      <a:lnTo>
                        <a:pt x="2499793" y="86360"/>
                      </a:lnTo>
                      <a:cubicBezTo>
                        <a:pt x="2600914" y="86360"/>
                        <a:pt x="2623386" y="86360"/>
                        <a:pt x="2629004" y="80010"/>
                      </a:cubicBezTo>
                      <a:lnTo>
                        <a:pt x="2673947" y="80010"/>
                      </a:lnTo>
                      <a:lnTo>
                        <a:pt x="2746979" y="83820"/>
                      </a:lnTo>
                      <a:lnTo>
                        <a:pt x="2814393" y="78740"/>
                      </a:lnTo>
                      <a:cubicBezTo>
                        <a:pt x="2848100" y="78740"/>
                        <a:pt x="2881807" y="78740"/>
                        <a:pt x="2904279" y="80010"/>
                      </a:cubicBezTo>
                      <a:lnTo>
                        <a:pt x="2904279" y="88900"/>
                      </a:lnTo>
                      <a:cubicBezTo>
                        <a:pt x="3044725" y="91440"/>
                        <a:pt x="3252585" y="90170"/>
                        <a:pt x="3404267" y="88900"/>
                      </a:cubicBezTo>
                      <a:cubicBezTo>
                        <a:pt x="3471682" y="88900"/>
                        <a:pt x="3533478" y="87630"/>
                        <a:pt x="3567185" y="87630"/>
                      </a:cubicBezTo>
                      <a:lnTo>
                        <a:pt x="3567185" y="85090"/>
                      </a:lnTo>
                      <a:lnTo>
                        <a:pt x="4027849" y="85090"/>
                      </a:lnTo>
                      <a:lnTo>
                        <a:pt x="4027849" y="87630"/>
                      </a:lnTo>
                      <a:cubicBezTo>
                        <a:pt x="4044702" y="86360"/>
                        <a:pt x="4061556" y="86360"/>
                        <a:pt x="4072792" y="85090"/>
                      </a:cubicBezTo>
                      <a:lnTo>
                        <a:pt x="4224474" y="85090"/>
                      </a:lnTo>
                      <a:cubicBezTo>
                        <a:pt x="4623341" y="85090"/>
                        <a:pt x="5039062" y="85090"/>
                        <a:pt x="5404222" y="81280"/>
                      </a:cubicBezTo>
                      <a:lnTo>
                        <a:pt x="5426694" y="81280"/>
                      </a:lnTo>
                      <a:cubicBezTo>
                        <a:pt x="5466019" y="81280"/>
                        <a:pt x="5499727" y="80010"/>
                        <a:pt x="5539051" y="80010"/>
                      </a:cubicBezTo>
                      <a:lnTo>
                        <a:pt x="5730058" y="77470"/>
                      </a:lnTo>
                      <a:lnTo>
                        <a:pt x="5690733" y="74930"/>
                      </a:lnTo>
                      <a:lnTo>
                        <a:pt x="5775001" y="74930"/>
                      </a:lnTo>
                      <a:cubicBezTo>
                        <a:pt x="5803090" y="78740"/>
                        <a:pt x="5853650" y="81280"/>
                        <a:pt x="5887358" y="83820"/>
                      </a:cubicBezTo>
                      <a:lnTo>
                        <a:pt x="5892976" y="77470"/>
                      </a:lnTo>
                      <a:lnTo>
                        <a:pt x="5898593" y="82550"/>
                      </a:lnTo>
                      <a:cubicBezTo>
                        <a:pt x="5915447" y="81280"/>
                        <a:pt x="6022186" y="82550"/>
                        <a:pt x="6112072" y="82550"/>
                      </a:cubicBezTo>
                      <a:lnTo>
                        <a:pt x="6370494" y="82550"/>
                      </a:lnTo>
                      <a:lnTo>
                        <a:pt x="6370494" y="78740"/>
                      </a:lnTo>
                      <a:cubicBezTo>
                        <a:pt x="6392965" y="78740"/>
                        <a:pt x="6409818" y="78740"/>
                        <a:pt x="6432290" y="77470"/>
                      </a:cubicBezTo>
                      <a:lnTo>
                        <a:pt x="6437908" y="77470"/>
                      </a:lnTo>
                      <a:cubicBezTo>
                        <a:pt x="6499704" y="76200"/>
                        <a:pt x="6567119" y="74930"/>
                        <a:pt x="6645768" y="73660"/>
                      </a:cubicBezTo>
                      <a:cubicBezTo>
                        <a:pt x="6640150" y="74930"/>
                        <a:pt x="6640150" y="76200"/>
                        <a:pt x="6634532" y="77470"/>
                      </a:cubicBezTo>
                      <a:cubicBezTo>
                        <a:pt x="6628914" y="83820"/>
                        <a:pt x="6662622" y="87630"/>
                        <a:pt x="6679475" y="88900"/>
                      </a:cubicBezTo>
                      <a:lnTo>
                        <a:pt x="6690711" y="88900"/>
                      </a:lnTo>
                      <a:cubicBezTo>
                        <a:pt x="6842393" y="90170"/>
                        <a:pt x="6870482" y="88900"/>
                        <a:pt x="6892953" y="85090"/>
                      </a:cubicBezTo>
                      <a:cubicBezTo>
                        <a:pt x="6898571" y="83820"/>
                        <a:pt x="6909807" y="82550"/>
                        <a:pt x="7039018" y="83820"/>
                      </a:cubicBezTo>
                      <a:lnTo>
                        <a:pt x="7050253" y="83820"/>
                      </a:lnTo>
                      <a:cubicBezTo>
                        <a:pt x="7067107" y="82550"/>
                        <a:pt x="7078342" y="81280"/>
                        <a:pt x="7083961" y="80010"/>
                      </a:cubicBezTo>
                      <a:cubicBezTo>
                        <a:pt x="7230025" y="78740"/>
                        <a:pt x="7280586" y="77470"/>
                        <a:pt x="7319911" y="76200"/>
                      </a:cubicBezTo>
                      <a:lnTo>
                        <a:pt x="7460356" y="78740"/>
                      </a:lnTo>
                      <a:cubicBezTo>
                        <a:pt x="7510917" y="80010"/>
                        <a:pt x="7539006" y="80010"/>
                        <a:pt x="7555860" y="81280"/>
                      </a:cubicBezTo>
                      <a:lnTo>
                        <a:pt x="7555860" y="90170"/>
                      </a:lnTo>
                      <a:lnTo>
                        <a:pt x="8224385" y="92710"/>
                      </a:lnTo>
                      <a:lnTo>
                        <a:pt x="8201913" y="91440"/>
                      </a:lnTo>
                      <a:cubicBezTo>
                        <a:pt x="8246856" y="90170"/>
                        <a:pt x="8336742" y="87630"/>
                        <a:pt x="8398538" y="87630"/>
                      </a:cubicBezTo>
                      <a:cubicBezTo>
                        <a:pt x="8533367" y="85090"/>
                        <a:pt x="8589545" y="83820"/>
                        <a:pt x="8609886" y="81280"/>
                      </a:cubicBezTo>
                      <a:lnTo>
                        <a:pt x="8620046" y="81280"/>
                      </a:lnTo>
                      <a:lnTo>
                        <a:pt x="8622586" y="85090"/>
                      </a:lnTo>
                      <a:lnTo>
                        <a:pt x="8622586" y="63500"/>
                      </a:lnTo>
                      <a:lnTo>
                        <a:pt x="8625125" y="63500"/>
                      </a:lnTo>
                      <a:lnTo>
                        <a:pt x="8623856" y="85090"/>
                      </a:lnTo>
                      <a:lnTo>
                        <a:pt x="8627666" y="83820"/>
                      </a:lnTo>
                      <a:cubicBezTo>
                        <a:pt x="8634016" y="82550"/>
                        <a:pt x="8659416" y="81280"/>
                        <a:pt x="8686086" y="80010"/>
                      </a:cubicBezTo>
                      <a:lnTo>
                        <a:pt x="8686086" y="85090"/>
                      </a:lnTo>
                      <a:cubicBezTo>
                        <a:pt x="8710216" y="86360"/>
                        <a:pt x="8730536" y="85090"/>
                        <a:pt x="8750856" y="82550"/>
                      </a:cubicBezTo>
                      <a:cubicBezTo>
                        <a:pt x="8777525" y="80010"/>
                        <a:pt x="8804196" y="77470"/>
                        <a:pt x="8841025" y="82550"/>
                      </a:cubicBezTo>
                      <a:cubicBezTo>
                        <a:pt x="8849916" y="82550"/>
                        <a:pt x="8862616" y="85090"/>
                        <a:pt x="8875316" y="86360"/>
                      </a:cubicBezTo>
                      <a:cubicBezTo>
                        <a:pt x="8903256" y="90170"/>
                        <a:pt x="8913416" y="91440"/>
                        <a:pt x="8918496" y="86360"/>
                      </a:cubicBezTo>
                      <a:lnTo>
                        <a:pt x="8919766" y="85090"/>
                      </a:lnTo>
                      <a:cubicBezTo>
                        <a:pt x="8927386" y="85090"/>
                        <a:pt x="8935006" y="85090"/>
                        <a:pt x="8943896" y="83820"/>
                      </a:cubicBezTo>
                      <a:cubicBezTo>
                        <a:pt x="8966756" y="82550"/>
                        <a:pt x="8989616" y="81280"/>
                        <a:pt x="9016286" y="85090"/>
                      </a:cubicBezTo>
                      <a:lnTo>
                        <a:pt x="9018825" y="85090"/>
                      </a:lnTo>
                      <a:cubicBezTo>
                        <a:pt x="9020096" y="85090"/>
                        <a:pt x="9021366" y="85090"/>
                        <a:pt x="9021366" y="83820"/>
                      </a:cubicBezTo>
                      <a:lnTo>
                        <a:pt x="9035336" y="86360"/>
                      </a:lnTo>
                      <a:cubicBezTo>
                        <a:pt x="9048036" y="88900"/>
                        <a:pt x="9070896" y="87630"/>
                        <a:pt x="9091216" y="86360"/>
                      </a:cubicBezTo>
                      <a:cubicBezTo>
                        <a:pt x="9101375" y="86360"/>
                        <a:pt x="9112806" y="85090"/>
                        <a:pt x="9119156" y="85090"/>
                      </a:cubicBezTo>
                      <a:lnTo>
                        <a:pt x="9120425" y="90170"/>
                      </a:lnTo>
                      <a:cubicBezTo>
                        <a:pt x="9142016" y="83820"/>
                        <a:pt x="9168686" y="83820"/>
                        <a:pt x="9199166" y="85090"/>
                      </a:cubicBezTo>
                      <a:cubicBezTo>
                        <a:pt x="9223296" y="86360"/>
                        <a:pt x="9251236" y="86360"/>
                        <a:pt x="9280446" y="83820"/>
                      </a:cubicBezTo>
                      <a:lnTo>
                        <a:pt x="9276636" y="87630"/>
                      </a:lnTo>
                      <a:lnTo>
                        <a:pt x="9299496" y="85090"/>
                      </a:lnTo>
                      <a:cubicBezTo>
                        <a:pt x="9302036" y="85090"/>
                        <a:pt x="9304576" y="85090"/>
                        <a:pt x="9308386" y="83820"/>
                      </a:cubicBezTo>
                      <a:lnTo>
                        <a:pt x="9309656" y="90170"/>
                      </a:lnTo>
                      <a:cubicBezTo>
                        <a:pt x="9326166" y="88900"/>
                        <a:pt x="9342676" y="87630"/>
                        <a:pt x="9364266" y="88900"/>
                      </a:cubicBezTo>
                      <a:lnTo>
                        <a:pt x="9368076" y="88900"/>
                      </a:lnTo>
                      <a:lnTo>
                        <a:pt x="9378236" y="90170"/>
                      </a:lnTo>
                      <a:lnTo>
                        <a:pt x="9378236" y="109220"/>
                      </a:lnTo>
                      <a:lnTo>
                        <a:pt x="9390936" y="109220"/>
                      </a:lnTo>
                      <a:lnTo>
                        <a:pt x="9390936" y="115570"/>
                      </a:lnTo>
                      <a:cubicBezTo>
                        <a:pt x="9389666" y="129540"/>
                        <a:pt x="9388396" y="138430"/>
                        <a:pt x="9385856" y="148590"/>
                      </a:cubicBezTo>
                      <a:lnTo>
                        <a:pt x="9385856" y="151130"/>
                      </a:lnTo>
                      <a:cubicBezTo>
                        <a:pt x="9380776" y="176530"/>
                        <a:pt x="9376966" y="201930"/>
                        <a:pt x="9378236" y="271780"/>
                      </a:cubicBezTo>
                      <a:lnTo>
                        <a:pt x="9382046" y="271780"/>
                      </a:lnTo>
                      <a:cubicBezTo>
                        <a:pt x="9380776" y="293370"/>
                        <a:pt x="9379506" y="311150"/>
                        <a:pt x="9376966" y="321310"/>
                      </a:cubicBezTo>
                      <a:cubicBezTo>
                        <a:pt x="9376966" y="369570"/>
                        <a:pt x="9378236" y="372110"/>
                        <a:pt x="9384586" y="372110"/>
                      </a:cubicBezTo>
                      <a:cubicBezTo>
                        <a:pt x="9384586" y="384810"/>
                        <a:pt x="9385856" y="394970"/>
                        <a:pt x="9388396" y="407670"/>
                      </a:cubicBezTo>
                      <a:cubicBezTo>
                        <a:pt x="9389666" y="417830"/>
                        <a:pt x="9392206" y="429260"/>
                        <a:pt x="9392206" y="443230"/>
                      </a:cubicBezTo>
                      <a:lnTo>
                        <a:pt x="9387126" y="443230"/>
                      </a:lnTo>
                      <a:lnTo>
                        <a:pt x="9387126" y="449580"/>
                      </a:lnTo>
                      <a:cubicBezTo>
                        <a:pt x="9384586" y="513080"/>
                        <a:pt x="9388396" y="520700"/>
                        <a:pt x="9392206" y="528320"/>
                      </a:cubicBezTo>
                      <a:cubicBezTo>
                        <a:pt x="9393476" y="530860"/>
                        <a:pt x="9394746" y="534670"/>
                        <a:pt x="9396016" y="544830"/>
                      </a:cubicBezTo>
                      <a:lnTo>
                        <a:pt x="9387126" y="546100"/>
                      </a:lnTo>
                      <a:close/>
                      <a:moveTo>
                        <a:pt x="9390936" y="756920"/>
                      </a:moveTo>
                      <a:lnTo>
                        <a:pt x="9388396" y="751840"/>
                      </a:lnTo>
                      <a:lnTo>
                        <a:pt x="9389666" y="745490"/>
                      </a:lnTo>
                      <a:cubicBezTo>
                        <a:pt x="9390936" y="750570"/>
                        <a:pt x="9390936" y="754380"/>
                        <a:pt x="9390936" y="756920"/>
                      </a:cubicBezTo>
                      <a:close/>
                      <a:moveTo>
                        <a:pt x="73660" y="2895158"/>
                      </a:moveTo>
                      <a:lnTo>
                        <a:pt x="76200" y="2900238"/>
                      </a:lnTo>
                      <a:lnTo>
                        <a:pt x="74930" y="2906588"/>
                      </a:lnTo>
                      <a:cubicBezTo>
                        <a:pt x="73660" y="2902778"/>
                        <a:pt x="73660" y="2898968"/>
                        <a:pt x="73660" y="2895158"/>
                      </a:cubicBezTo>
                      <a:close/>
                      <a:moveTo>
                        <a:pt x="9426496" y="628650"/>
                      </a:moveTo>
                      <a:lnTo>
                        <a:pt x="9426496" y="619760"/>
                      </a:lnTo>
                      <a:cubicBezTo>
                        <a:pt x="9426496" y="623570"/>
                        <a:pt x="9427766" y="626110"/>
                        <a:pt x="9427766" y="628650"/>
                      </a:cubicBezTo>
                      <a:lnTo>
                        <a:pt x="9426496" y="628650"/>
                      </a:lnTo>
                      <a:close/>
                      <a:moveTo>
                        <a:pt x="9455706" y="1367850"/>
                      </a:moveTo>
                      <a:lnTo>
                        <a:pt x="9451896" y="1366451"/>
                      </a:lnTo>
                      <a:cubicBezTo>
                        <a:pt x="9453166" y="1366451"/>
                        <a:pt x="9454436" y="1367850"/>
                        <a:pt x="9455706" y="1367850"/>
                      </a:cubicBezTo>
                      <a:close/>
                    </a:path>
                  </a:pathLst>
                </a:custGeom>
                <a:solidFill>
                  <a:srgbClr val="DFD4BA"/>
                </a:solidFill>
              </p:spPr>
              <p:txBody>
                <a:bodyPr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" name="AutoShape 5"/>
              <p:cNvSpPr/>
              <p:nvPr/>
            </p:nvSpPr>
            <p:spPr>
              <a:xfrm>
                <a:off x="1017755" y="1957871"/>
                <a:ext cx="19431930" cy="7183607"/>
              </a:xfrm>
              <a:prstGeom prst="rect">
                <a:avLst/>
              </a:pr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74505"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5805523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l="-74505"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1068124">
              <a:off x="10193462" y="4444436"/>
              <a:ext cx="1769649" cy="1774477"/>
            </a:xfrm>
            <a:custGeom>
              <a:avLst/>
              <a:gdLst/>
              <a:ahLst/>
              <a:cxnLst/>
              <a:rect l="l" t="t" r="r" b="b"/>
              <a:pathLst>
                <a:path w="2654473" h="2661716">
                  <a:moveTo>
                    <a:pt x="0" y="0"/>
                  </a:moveTo>
                  <a:lnTo>
                    <a:pt x="2654473" y="0"/>
                  </a:lnTo>
                  <a:lnTo>
                    <a:pt x="2654473" y="2661715"/>
                  </a:lnTo>
                  <a:lnTo>
                    <a:pt x="0" y="2661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096">
              <a:off x="10364101" y="173167"/>
              <a:ext cx="1207754" cy="1840069"/>
            </a:xfrm>
            <a:custGeom>
              <a:avLst/>
              <a:gdLst/>
              <a:ahLst/>
              <a:cxnLst/>
              <a:rect l="l" t="t" r="r" b="b"/>
              <a:pathLst>
                <a:path w="1811631" h="2760103">
                  <a:moveTo>
                    <a:pt x="0" y="0"/>
                  </a:moveTo>
                  <a:lnTo>
                    <a:pt x="1811631" y="0"/>
                  </a:lnTo>
                  <a:lnTo>
                    <a:pt x="1811631" y="2760103"/>
                  </a:lnTo>
                  <a:lnTo>
                    <a:pt x="0" y="2760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425332">
              <a:off x="21813" y="4110945"/>
              <a:ext cx="1595273" cy="1841585"/>
            </a:xfrm>
            <a:custGeom>
              <a:avLst/>
              <a:gdLst/>
              <a:ahLst/>
              <a:cxnLst/>
              <a:rect l="l" t="t" r="r" b="b"/>
              <a:pathLst>
                <a:path w="2392910" h="2762378">
                  <a:moveTo>
                    <a:pt x="0" y="0"/>
                  </a:moveTo>
                  <a:lnTo>
                    <a:pt x="2392910" y="0"/>
                  </a:lnTo>
                  <a:lnTo>
                    <a:pt x="2392910" y="2762378"/>
                  </a:lnTo>
                  <a:lnTo>
                    <a:pt x="0" y="2762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34950" y="0"/>
              <a:ext cx="1850659" cy="2318593"/>
            </a:xfrm>
            <a:custGeom>
              <a:avLst/>
              <a:gdLst/>
              <a:ahLst/>
              <a:cxnLst/>
              <a:rect l="l" t="t" r="r" b="b"/>
              <a:pathLst>
                <a:path w="2775988" h="3477890">
                  <a:moveTo>
                    <a:pt x="0" y="0"/>
                  </a:moveTo>
                  <a:lnTo>
                    <a:pt x="2775988" y="0"/>
                  </a:lnTo>
                  <a:lnTo>
                    <a:pt x="2775988" y="3477889"/>
                  </a:lnTo>
                  <a:lnTo>
                    <a:pt x="0" y="347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66D7D-E27D-1932-B5B6-1DB09FF8FCB5}"/>
                </a:ext>
              </a:extLst>
            </p:cNvPr>
            <p:cNvSpPr txBox="1"/>
            <p:nvPr/>
          </p:nvSpPr>
          <p:spPr>
            <a:xfrm>
              <a:off x="1713865" y="1749425"/>
              <a:ext cx="89058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hảo luận nhóm 4 tìm hiểu thêm những công lao của vua Lý Thái Tổ đối với đất nước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854F0322-CD5C-38F8-6A65-57358D69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40" y="3771787"/>
            <a:ext cx="3039136" cy="30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11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" name="Group 2">
            <a:extLst>
              <a:ext uri="{FF2B5EF4-FFF2-40B4-BE49-F238E27FC236}">
                <a16:creationId xmlns:a16="http://schemas.microsoft.com/office/drawing/2014/main" id="{BA2BA88F-65E6-CA4B-8E34-6B4074B890FA}"/>
              </a:ext>
            </a:extLst>
          </p:cNvPr>
          <p:cNvGraphicFramePr>
            <a:graphicFrameLocks noGrp="1"/>
          </p:cNvGraphicFramePr>
          <p:nvPr/>
        </p:nvGraphicFramePr>
        <p:xfrm>
          <a:off x="3505200" y="2047876"/>
          <a:ext cx="6096000" cy="4675209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Group 220">
            <a:extLst>
              <a:ext uri="{FF2B5EF4-FFF2-40B4-BE49-F238E27FC236}">
                <a16:creationId xmlns:a16="http://schemas.microsoft.com/office/drawing/2014/main" id="{7D8976FE-BB09-21E0-BE59-F47E3C938F98}"/>
              </a:ext>
            </a:extLst>
          </p:cNvPr>
          <p:cNvGraphicFramePr>
            <a:graphicFrameLocks noGrp="1"/>
          </p:cNvGraphicFramePr>
          <p:nvPr/>
        </p:nvGraphicFramePr>
        <p:xfrm>
          <a:off x="6950075" y="2047876"/>
          <a:ext cx="381000" cy="4664079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Group 242">
            <a:extLst>
              <a:ext uri="{FF2B5EF4-FFF2-40B4-BE49-F238E27FC236}">
                <a16:creationId xmlns:a16="http://schemas.microsoft.com/office/drawing/2014/main" id="{76000146-AF7A-FA9F-4A80-7B579D9BC753}"/>
              </a:ext>
            </a:extLst>
          </p:cNvPr>
          <p:cNvGraphicFramePr>
            <a:graphicFrameLocks noGrp="1"/>
          </p:cNvGraphicFramePr>
          <p:nvPr/>
        </p:nvGraphicFramePr>
        <p:xfrm>
          <a:off x="6180138" y="2043113"/>
          <a:ext cx="3048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Ý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Ổ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262">
            <a:extLst>
              <a:ext uri="{FF2B5EF4-FFF2-40B4-BE49-F238E27FC236}">
                <a16:creationId xmlns:a16="http://schemas.microsoft.com/office/drawing/2014/main" id="{86626494-6FF3-3AF1-656F-6242C2BEE444}"/>
              </a:ext>
            </a:extLst>
          </p:cNvPr>
          <p:cNvGraphicFramePr>
            <a:graphicFrameLocks noGrp="1"/>
          </p:cNvGraphicFramePr>
          <p:nvPr/>
        </p:nvGraphicFramePr>
        <p:xfrm>
          <a:off x="6935788" y="2555875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À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Ộ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276">
            <a:extLst>
              <a:ext uri="{FF2B5EF4-FFF2-40B4-BE49-F238E27FC236}">
                <a16:creationId xmlns:a16="http://schemas.microsoft.com/office/drawing/2014/main" id="{E60E7906-4BB4-A7BB-1DE1-3953B7F5E891}"/>
              </a:ext>
            </a:extLst>
          </p:cNvPr>
          <p:cNvGraphicFramePr>
            <a:graphicFrameLocks noGrp="1"/>
          </p:cNvGraphicFramePr>
          <p:nvPr/>
        </p:nvGraphicFramePr>
        <p:xfrm>
          <a:off x="3506788" y="3082925"/>
          <a:ext cx="4191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Ộ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Ì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Ă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Group 302">
            <a:extLst>
              <a:ext uri="{FF2B5EF4-FFF2-40B4-BE49-F238E27FC236}">
                <a16:creationId xmlns:a16="http://schemas.microsoft.com/office/drawing/2014/main" id="{F44FA6BD-2D27-B5A6-4D1F-88EAC3015811}"/>
              </a:ext>
            </a:extLst>
          </p:cNvPr>
          <p:cNvGraphicFramePr>
            <a:graphicFrameLocks noGrp="1"/>
          </p:cNvGraphicFramePr>
          <p:nvPr/>
        </p:nvGraphicFramePr>
        <p:xfrm>
          <a:off x="6173788" y="3595688"/>
          <a:ext cx="1524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Ấ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314">
            <a:extLst>
              <a:ext uri="{FF2B5EF4-FFF2-40B4-BE49-F238E27FC236}">
                <a16:creationId xmlns:a16="http://schemas.microsoft.com/office/drawing/2014/main" id="{A73119A6-C3B3-B032-2463-4E363F2EAC25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4121150"/>
          <a:ext cx="3429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Ằ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Ẳ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Group 336">
            <a:extLst>
              <a:ext uri="{FF2B5EF4-FFF2-40B4-BE49-F238E27FC236}">
                <a16:creationId xmlns:a16="http://schemas.microsoft.com/office/drawing/2014/main" id="{D4F36DEA-D19F-4130-D538-4F1207CD6374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4627563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Group 350">
            <a:extLst>
              <a:ext uri="{FF2B5EF4-FFF2-40B4-BE49-F238E27FC236}">
                <a16:creationId xmlns:a16="http://schemas.microsoft.com/office/drawing/2014/main" id="{3C09F922-2D0A-E2E3-D414-D22CB9953E11}"/>
              </a:ext>
            </a:extLst>
          </p:cNvPr>
          <p:cNvGraphicFramePr>
            <a:graphicFrameLocks noGrp="1"/>
          </p:cNvGraphicFramePr>
          <p:nvPr/>
        </p:nvGraphicFramePr>
        <p:xfrm>
          <a:off x="6554788" y="5140325"/>
          <a:ext cx="1905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Ư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oup 364">
            <a:extLst>
              <a:ext uri="{FF2B5EF4-FFF2-40B4-BE49-F238E27FC236}">
                <a16:creationId xmlns:a16="http://schemas.microsoft.com/office/drawing/2014/main" id="{77F136AA-3795-E210-09B5-E3077D23DF00}"/>
              </a:ext>
            </a:extLst>
          </p:cNvPr>
          <p:cNvGraphicFramePr>
            <a:graphicFrameLocks noGrp="1"/>
          </p:cNvGraphicFramePr>
          <p:nvPr/>
        </p:nvGraphicFramePr>
        <p:xfrm>
          <a:off x="5030788" y="5686425"/>
          <a:ext cx="4191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Ý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Ô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Group 390">
            <a:extLst>
              <a:ext uri="{FF2B5EF4-FFF2-40B4-BE49-F238E27FC236}">
                <a16:creationId xmlns:a16="http://schemas.microsoft.com/office/drawing/2014/main" id="{6E23DB12-C1B6-C372-0FC6-D7F927C30F3B}"/>
              </a:ext>
            </a:extLst>
          </p:cNvPr>
          <p:cNvGraphicFramePr>
            <a:graphicFrameLocks noGrp="1"/>
          </p:cNvGraphicFramePr>
          <p:nvPr/>
        </p:nvGraphicFramePr>
        <p:xfrm>
          <a:off x="5792788" y="6175375"/>
          <a:ext cx="3810000" cy="51758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Ồ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Ê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34" marB="454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AutoShape 414">
            <a:extLst>
              <a:ext uri="{FF2B5EF4-FFF2-40B4-BE49-F238E27FC236}">
                <a16:creationId xmlns:a16="http://schemas.microsoft.com/office/drawing/2014/main" id="{508934CD-5FF3-F7A7-3D8C-BE0F4BABA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1981200"/>
            <a:ext cx="5334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0" name="AutoShape 415">
            <a:extLst>
              <a:ext uri="{FF2B5EF4-FFF2-40B4-BE49-F238E27FC236}">
                <a16:creationId xmlns:a16="http://schemas.microsoft.com/office/drawing/2014/main" id="{008D8BEA-E406-5139-0553-01566180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5146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" name="AutoShape 416">
            <a:extLst>
              <a:ext uri="{FF2B5EF4-FFF2-40B4-BE49-F238E27FC236}">
                <a16:creationId xmlns:a16="http://schemas.microsoft.com/office/drawing/2014/main" id="{E35DF24F-5797-70CC-66FF-BF2CDAC34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AutoShape 417">
            <a:extLst>
              <a:ext uri="{FF2B5EF4-FFF2-40B4-BE49-F238E27FC236}">
                <a16:creationId xmlns:a16="http://schemas.microsoft.com/office/drawing/2014/main" id="{9F862126-A297-CA65-1E77-5BEF78AE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505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AutoShape 418">
            <a:extLst>
              <a:ext uri="{FF2B5EF4-FFF2-40B4-BE49-F238E27FC236}">
                <a16:creationId xmlns:a16="http://schemas.microsoft.com/office/drawing/2014/main" id="{7E16964E-C897-13DF-6F29-8256B84D0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624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AutoShape 419">
            <a:extLst>
              <a:ext uri="{FF2B5EF4-FFF2-40B4-BE49-F238E27FC236}">
                <a16:creationId xmlns:a16="http://schemas.microsoft.com/office/drawing/2014/main" id="{77CD5DC6-2F74-2853-DECE-608554A75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4958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5" name="AutoShape 420">
            <a:extLst>
              <a:ext uri="{FF2B5EF4-FFF2-40B4-BE49-F238E27FC236}">
                <a16:creationId xmlns:a16="http://schemas.microsoft.com/office/drawing/2014/main" id="{EDEE4B26-523F-5CB6-AA6A-8730E0EBA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029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6" name="AutoShape 421">
            <a:extLst>
              <a:ext uri="{FF2B5EF4-FFF2-40B4-BE49-F238E27FC236}">
                <a16:creationId xmlns:a16="http://schemas.microsoft.com/office/drawing/2014/main" id="{4E87C72F-703A-2A23-73A4-72A863E84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6388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7" name="AutoShape 422">
            <a:extLst>
              <a:ext uri="{FF2B5EF4-FFF2-40B4-BE49-F238E27FC236}">
                <a16:creationId xmlns:a16="http://schemas.microsoft.com/office/drawing/2014/main" id="{365EC9C3-D6B3-D747-B0E0-956A1568E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172200"/>
            <a:ext cx="457200" cy="381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28" name="AutoShape 423">
            <a:extLst>
              <a:ext uri="{FF2B5EF4-FFF2-40B4-BE49-F238E27FC236}">
                <a16:creationId xmlns:a16="http://schemas.microsoft.com/office/drawing/2014/main" id="{A798AEB9-F1D5-3BB1-36B6-B2E042276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447800"/>
            <a:ext cx="7620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FFCC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AutoShape 424">
            <a:extLst>
              <a:ext uri="{FF2B5EF4-FFF2-40B4-BE49-F238E27FC236}">
                <a16:creationId xmlns:a16="http://schemas.microsoft.com/office/drawing/2014/main" id="{6A0D56D9-71A7-8F36-039F-19718EA19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0"/>
            <a:ext cx="53340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Ô chữ gồm 8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        Đây là ai?   </a:t>
            </a:r>
          </a:p>
        </p:txBody>
      </p:sp>
      <p:pic>
        <p:nvPicPr>
          <p:cNvPr id="30" name="Picture 425" descr="http://tvtl.bachkim.vn/uploads/resources/301/thumbnails2/DSCF2512.jpg.jpg">
            <a:extLst>
              <a:ext uri="{FF2B5EF4-FFF2-40B4-BE49-F238E27FC236}">
                <a16:creationId xmlns:a16="http://schemas.microsoft.com/office/drawing/2014/main" id="{31F1A709-3CF2-0B89-01A6-8FBA134E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4" y="304800"/>
            <a:ext cx="1138237" cy="1371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426">
            <a:extLst>
              <a:ext uri="{FF2B5EF4-FFF2-40B4-BE49-F238E27FC236}">
                <a16:creationId xmlns:a16="http://schemas.microsoft.com/office/drawing/2014/main" id="{C6B2755B-465D-85C4-D48C-91375C560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0"/>
            <a:ext cx="58674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Đây là tên gọi khác của Thăng Long?</a:t>
            </a:r>
          </a:p>
        </p:txBody>
      </p:sp>
      <p:sp>
        <p:nvSpPr>
          <p:cNvPr id="32" name="AutoShape 427">
            <a:extLst>
              <a:ext uri="{FF2B5EF4-FFF2-40B4-BE49-F238E27FC236}">
                <a16:creationId xmlns:a16="http://schemas.microsoft.com/office/drawing/2014/main" id="{A697759E-1BC9-F8A3-6240-DBE944026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52400"/>
            <a:ext cx="67056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11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Đến năm 2010, nước ta tổ chức Lễ kỷ niệm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bao nhiêu năm Thăng Long – Hà Nội?</a:t>
            </a:r>
          </a:p>
        </p:txBody>
      </p:sp>
      <p:sp>
        <p:nvSpPr>
          <p:cNvPr id="33" name="AutoShape 428">
            <a:extLst>
              <a:ext uri="{FF2B5EF4-FFF2-40B4-BE49-F238E27FC236}">
                <a16:creationId xmlns:a16="http://schemas.microsoft.com/office/drawing/2014/main" id="{AAD076C7-CC10-CEE5-BF66-1B935DC12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7620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             Ô chữ gồm 4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Khi dời đô, Lý Thái Tổ tin rằng con cháu đời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sau sẽ có cuộc sống như thế nào?</a:t>
            </a:r>
          </a:p>
        </p:txBody>
      </p:sp>
      <p:sp>
        <p:nvSpPr>
          <p:cNvPr id="34" name="AutoShape 429">
            <a:extLst>
              <a:ext uri="{FF2B5EF4-FFF2-40B4-BE49-F238E27FC236}">
                <a16:creationId xmlns:a16="http://schemas.microsoft.com/office/drawing/2014/main" id="{168E47CF-CB72-E31E-C1C0-B8B7D650E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5240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              Ô chữ gồm 9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Là từ láy, chỉ địa hình của vùng đất Đại La.</a:t>
            </a:r>
          </a:p>
        </p:txBody>
      </p:sp>
      <p:sp>
        <p:nvSpPr>
          <p:cNvPr id="35" name="Line 430">
            <a:extLst>
              <a:ext uri="{FF2B5EF4-FFF2-40B4-BE49-F238E27FC236}">
                <a16:creationId xmlns:a16="http://schemas.microsoft.com/office/drawing/2014/main" id="{9284A045-F4B3-1BEE-0242-0235632104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752600"/>
            <a:ext cx="1981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Line 431">
            <a:extLst>
              <a:ext uri="{FF2B5EF4-FFF2-40B4-BE49-F238E27FC236}">
                <a16:creationId xmlns:a16="http://schemas.microsoft.com/office/drawing/2014/main" id="{296C6793-1409-C416-D010-BBA1DF96AE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16764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Line 432">
            <a:extLst>
              <a:ext uri="{FF2B5EF4-FFF2-40B4-BE49-F238E27FC236}">
                <a16:creationId xmlns:a16="http://schemas.microsoft.com/office/drawing/2014/main" id="{DEC0B0B2-5546-084B-FC0E-8AA4EB9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1579563"/>
            <a:ext cx="1219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AutoShape 433">
            <a:extLst>
              <a:ext uri="{FF2B5EF4-FFF2-40B4-BE49-F238E27FC236}">
                <a16:creationId xmlns:a16="http://schemas.microsoft.com/office/drawing/2014/main" id="{6C4A1583-B755-28E6-8110-FA9DD48D3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0"/>
            <a:ext cx="6781800" cy="19812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Tên địa danh trong tranh?</a:t>
            </a:r>
          </a:p>
        </p:txBody>
      </p:sp>
      <p:pic>
        <p:nvPicPr>
          <p:cNvPr id="39" name="Picture 434" descr="daila.jpg">
            <a:extLst>
              <a:ext uri="{FF2B5EF4-FFF2-40B4-BE49-F238E27FC236}">
                <a16:creationId xmlns:a16="http://schemas.microsoft.com/office/drawing/2014/main" id="{946CCA07-F53C-5FD3-620D-93805C66F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1950"/>
            <a:ext cx="1905000" cy="131445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435">
            <a:extLst>
              <a:ext uri="{FF2B5EF4-FFF2-40B4-BE49-F238E27FC236}">
                <a16:creationId xmlns:a16="http://schemas.microsoft.com/office/drawing/2014/main" id="{E8BBDB8E-1CCA-798D-FF4B-0516A5909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-1524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5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Kinh đô thời nhà Đinh, nhà Lê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được đặt ở đâu ?</a:t>
            </a:r>
          </a:p>
        </p:txBody>
      </p:sp>
      <p:sp>
        <p:nvSpPr>
          <p:cNvPr id="41" name="Line 436">
            <a:extLst>
              <a:ext uri="{FF2B5EF4-FFF2-40B4-BE49-F238E27FC236}">
                <a16:creationId xmlns:a16="http://schemas.microsoft.com/office/drawing/2014/main" id="{0B1D777B-B55E-6B22-AE72-256D54A03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11430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437">
            <a:extLst>
              <a:ext uri="{FF2B5EF4-FFF2-40B4-BE49-F238E27FC236}">
                <a16:creationId xmlns:a16="http://schemas.microsoft.com/office/drawing/2014/main" id="{1832D3EE-70F5-4706-2E46-8F7E32E24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-1524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11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Đến đời vua nào nước ta được đổi tên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là Đại Việt ?</a:t>
            </a:r>
          </a:p>
        </p:txBody>
      </p:sp>
      <p:sp>
        <p:nvSpPr>
          <p:cNvPr id="43" name="Line 438">
            <a:extLst>
              <a:ext uri="{FF2B5EF4-FFF2-40B4-BE49-F238E27FC236}">
                <a16:creationId xmlns:a16="http://schemas.microsoft.com/office/drawing/2014/main" id="{69048644-DA1B-B0F5-B08E-842AD39159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143000"/>
            <a:ext cx="1371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AutoShape 439">
            <a:extLst>
              <a:ext uri="{FF2B5EF4-FFF2-40B4-BE49-F238E27FC236}">
                <a16:creationId xmlns:a16="http://schemas.microsoft.com/office/drawing/2014/main" id="{609C6176-8C5E-2CF7-E8BE-A40C755DB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-76200"/>
            <a:ext cx="6781800" cy="2133600"/>
          </a:xfrm>
          <a:prstGeom prst="horizontalScroll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Ô chữ gồm 10 chữ cái: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“Thăng Long ” có nghĩa là gì?</a:t>
            </a:r>
          </a:p>
        </p:txBody>
      </p:sp>
      <p:sp>
        <p:nvSpPr>
          <p:cNvPr id="45" name="Line 440">
            <a:extLst>
              <a:ext uri="{FF2B5EF4-FFF2-40B4-BE49-F238E27FC236}">
                <a16:creationId xmlns:a16="http://schemas.microsoft.com/office/drawing/2014/main" id="{970FB1A1-1EFD-0D4E-6EFC-698BE31C8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412875"/>
            <a:ext cx="1600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AutoShape 441">
            <a:extLst>
              <a:ext uri="{FF2B5EF4-FFF2-40B4-BE49-F238E27FC236}">
                <a16:creationId xmlns:a16="http://schemas.microsoft.com/office/drawing/2014/main" id="{A091F10A-CD3E-61C8-5369-BDC35E6B8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503363"/>
            <a:ext cx="533400" cy="457200"/>
          </a:xfrm>
          <a:prstGeom prst="downArrowCallout">
            <a:avLst>
              <a:gd name="adj1" fmla="val 29167"/>
              <a:gd name="adj2" fmla="val 29167"/>
              <a:gd name="adj3" fmla="val 16667"/>
              <a:gd name="adj4" fmla="val 66667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AutoShape 442">
            <a:extLst>
              <a:ext uri="{FF2B5EF4-FFF2-40B4-BE49-F238E27FC236}">
                <a16:creationId xmlns:a16="http://schemas.microsoft.com/office/drawing/2014/main" id="{D0F3817C-0EED-9DD0-7E4C-B9B84542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812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AutoShape 443">
            <a:extLst>
              <a:ext uri="{FF2B5EF4-FFF2-40B4-BE49-F238E27FC236}">
                <a16:creationId xmlns:a16="http://schemas.microsoft.com/office/drawing/2014/main" id="{147A0A17-CC79-8D15-0F3D-712B19E82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5146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9" name="AutoShape 444">
            <a:extLst>
              <a:ext uri="{FF2B5EF4-FFF2-40B4-BE49-F238E27FC236}">
                <a16:creationId xmlns:a16="http://schemas.microsoft.com/office/drawing/2014/main" id="{37EF2956-5F9F-03D8-C26B-F7E460A5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0" name="AutoShape 445">
            <a:extLst>
              <a:ext uri="{FF2B5EF4-FFF2-40B4-BE49-F238E27FC236}">
                <a16:creationId xmlns:a16="http://schemas.microsoft.com/office/drawing/2014/main" id="{926F9F6F-489E-8D10-F45E-D4CEA1054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546475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1" name="AutoShape 446">
            <a:extLst>
              <a:ext uri="{FF2B5EF4-FFF2-40B4-BE49-F238E27FC236}">
                <a16:creationId xmlns:a16="http://schemas.microsoft.com/office/drawing/2014/main" id="{7549BCFB-B688-D8ED-8D6B-41BF7BAA0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24313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2" name="AutoShape 447">
            <a:extLst>
              <a:ext uri="{FF2B5EF4-FFF2-40B4-BE49-F238E27FC236}">
                <a16:creationId xmlns:a16="http://schemas.microsoft.com/office/drawing/2014/main" id="{68FD6ADA-66B2-DCF4-00A9-9B8409D57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92638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3" name="AutoShape 448">
            <a:extLst>
              <a:ext uri="{FF2B5EF4-FFF2-40B4-BE49-F238E27FC236}">
                <a16:creationId xmlns:a16="http://schemas.microsoft.com/office/drawing/2014/main" id="{BA6E2AD4-5FCF-D34F-BEE3-9E1573D2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1054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4" name="AutoShape 449">
            <a:extLst>
              <a:ext uri="{FF2B5EF4-FFF2-40B4-BE49-F238E27FC236}">
                <a16:creationId xmlns:a16="http://schemas.microsoft.com/office/drawing/2014/main" id="{05EB4A73-D04E-97D5-FADA-60856567C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6388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5" name="AutoShape 450">
            <a:extLst>
              <a:ext uri="{FF2B5EF4-FFF2-40B4-BE49-F238E27FC236}">
                <a16:creationId xmlns:a16="http://schemas.microsoft.com/office/drawing/2014/main" id="{4764A8CA-4BC0-E91C-22A4-C415798C9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172200"/>
            <a:ext cx="609600" cy="381000"/>
          </a:xfrm>
          <a:prstGeom prst="star32">
            <a:avLst>
              <a:gd name="adj" fmla="val 37500"/>
            </a:avLst>
          </a:prstGeom>
          <a:solidFill>
            <a:srgbClr val="99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9</a:t>
            </a:r>
          </a:p>
        </p:txBody>
      </p:sp>
      <p:graphicFrame>
        <p:nvGraphicFramePr>
          <p:cNvPr id="56" name="Group 451">
            <a:extLst>
              <a:ext uri="{FF2B5EF4-FFF2-40B4-BE49-F238E27FC236}">
                <a16:creationId xmlns:a16="http://schemas.microsoft.com/office/drawing/2014/main" id="{7C86659A-D5BE-10CD-8C53-DEBD952443FF}"/>
              </a:ext>
            </a:extLst>
          </p:cNvPr>
          <p:cNvGraphicFramePr>
            <a:graphicFrameLocks noGrp="1"/>
          </p:cNvGraphicFramePr>
          <p:nvPr/>
        </p:nvGraphicFramePr>
        <p:xfrm>
          <a:off x="6956425" y="2049464"/>
          <a:ext cx="381000" cy="4664079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Ă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7" name="AutoShape 473">
            <a:extLst>
              <a:ext uri="{FF2B5EF4-FFF2-40B4-BE49-F238E27FC236}">
                <a16:creationId xmlns:a16="http://schemas.microsoft.com/office/drawing/2014/main" id="{C2DD8771-BAF3-9C5B-4964-6B7DA77FB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" y="228600"/>
            <a:ext cx="2504440" cy="1066800"/>
          </a:xfrm>
          <a:prstGeom prst="cloudCallout">
            <a:avLst>
              <a:gd name="adj1" fmla="val 28273"/>
              <a:gd name="adj2" fmla="val 22319"/>
            </a:avLst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Ô CHỮ KÌ DIỆU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4BAF28E-822B-E539-179C-8A5E548DD2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2749" y="5292643"/>
            <a:ext cx="1274174" cy="15911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1B86840-E100-BC3D-BDE6-A05B697CBA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48925" y="5219700"/>
            <a:ext cx="1274174" cy="159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8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4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8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"/>
                            </p:stCondLst>
                            <p:childTnLst>
                              <p:par>
                                <p:cTn id="17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2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6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81" dur="1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82" dur="10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8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2" grpId="0" animBg="1"/>
      <p:bldP spid="44" grpId="0" animBg="1"/>
      <p:bldP spid="46" grpId="0" animBg="1"/>
      <p:bldP spid="47" grpId="0" animBg="1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34D220-7996-4E74-8262-B49B29E1FA6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ịch sử địa lí T 13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DF0D6E-67ED-488F-A6DC-66BE9C8D3B04}: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4AC559-71F1-4133-A99A-446D3F832CF5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CC9AC3-9D76-438F-B3C5-879D52882942}:3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F8ADCD-0D26-43D9-A50A-EE2D82780AF6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8F5889-8177-4A57-B6CA-A0138CAD78F2}:4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C7D059-5913-4456-9724-28132CD5EE58}:4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C3A6A1-A2A0-4BB7-BE67-816EAB517404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DCF02C-E863-42E4-B13E-1BA30822EE2A}:2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8306AA-A222-40A1-9AA4-1E30AB3AC6E0}:3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329</Words>
  <Application>Microsoft Office PowerPoint</Application>
  <PresentationFormat>Widescreen</PresentationFormat>
  <Paragraphs>131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 địa lí T 13 tiết 1</dc:title>
  <dc:creator>Thao Tran</dc:creator>
  <cp:lastModifiedBy>Anh Nguyen</cp:lastModifiedBy>
  <cp:revision>54</cp:revision>
  <dcterms:created xsi:type="dcterms:W3CDTF">2024-09-13T02:51:48Z</dcterms:created>
  <dcterms:modified xsi:type="dcterms:W3CDTF">2024-12-21T12:30:50Z</dcterms:modified>
</cp:coreProperties>
</file>