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32" r:id="rId4"/>
    <p:sldMasterId id="2147483744" r:id="rId5"/>
  </p:sldMasterIdLst>
  <p:notesMasterIdLst>
    <p:notesMasterId r:id="rId24"/>
  </p:notesMasterIdLst>
  <p:sldIdLst>
    <p:sldId id="256" r:id="rId6"/>
    <p:sldId id="3908" r:id="rId7"/>
    <p:sldId id="270" r:id="rId8"/>
    <p:sldId id="3910" r:id="rId9"/>
    <p:sldId id="3921" r:id="rId10"/>
    <p:sldId id="3922" r:id="rId11"/>
    <p:sldId id="3912" r:id="rId12"/>
    <p:sldId id="3923" r:id="rId13"/>
    <p:sldId id="3924" r:id="rId14"/>
    <p:sldId id="3925" r:id="rId15"/>
    <p:sldId id="3909" r:id="rId16"/>
    <p:sldId id="3913" r:id="rId17"/>
    <p:sldId id="3926" r:id="rId18"/>
    <p:sldId id="3927" r:id="rId19"/>
    <p:sldId id="3928" r:id="rId20"/>
    <p:sldId id="3929" r:id="rId21"/>
    <p:sldId id="3930" r:id="rId22"/>
    <p:sldId id="391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31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7822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569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69630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01576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884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0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5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45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4083606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2024/12/1</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12/1/2024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77791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54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868440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65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34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644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41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715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6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75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46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716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89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4434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3721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6636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2024/12/1</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29001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82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9111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44.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microsoft.com/office/2007/relationships/hdphoto" Target="../media/hdphoto1.wdp"/><Relationship Id="rId7"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33.xml"/><Relationship Id="rId6" Type="http://schemas.openxmlformats.org/officeDocument/2006/relationships/image" Target="../media/image64.sv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55.xml"/><Relationship Id="rId6" Type="http://schemas.openxmlformats.org/officeDocument/2006/relationships/image" Target="../media/image43.svg"/><Relationship Id="rId5" Type="http://schemas.openxmlformats.org/officeDocument/2006/relationships/image" Target="../media/image3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47.sv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50.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3.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88309"/>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EE8CAEE5-BEF5-46F9-7C8C-0624649A4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562491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BBEF75-7145-E6E0-C08B-77038C2B1A7F}"/>
              </a:ext>
            </a:extLst>
          </p:cNvPr>
          <p:cNvPicPr>
            <a:picLocks noChangeAspect="1"/>
          </p:cNvPicPr>
          <p:nvPr/>
        </p:nvPicPr>
        <p:blipFill>
          <a:blip r:embed="rId5"/>
          <a:stretch>
            <a:fillRect/>
          </a:stretch>
        </p:blipFill>
        <p:spPr>
          <a:xfrm>
            <a:off x="1346766" y="1627506"/>
            <a:ext cx="10376291" cy="2908044"/>
          </a:xfrm>
          <a:prstGeom prst="rect">
            <a:avLst/>
          </a:prstGeom>
        </p:spPr>
      </p:pic>
    </p:spTree>
    <p:extLst>
      <p:ext uri="{BB962C8B-B14F-4D97-AF65-F5344CB8AC3E}">
        <p14:creationId xmlns:p14="http://schemas.microsoft.com/office/powerpoint/2010/main" val="140366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30"/>
            <a:endParaRPr lang="en-US" sz="1200">
              <a:solidFill>
                <a:prstClr val="black"/>
              </a:solidFill>
              <a:latin typeface="Calibri"/>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 name="Picture 1"/>
          <p:cNvPicPr>
            <a:picLocks noChangeAspect="1"/>
          </p:cNvPicPr>
          <p:nvPr/>
        </p:nvPicPr>
        <p:blipFill>
          <a:blip r:embed="rId7"/>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133778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17F11-B08E-CD1E-0ABF-9D06B64238D0}"/>
              </a:ext>
            </a:extLst>
          </p:cNvPr>
          <p:cNvPicPr>
            <a:picLocks noChangeAspect="1"/>
          </p:cNvPicPr>
          <p:nvPr/>
        </p:nvPicPr>
        <p:blipFill>
          <a:blip r:embed="rId2"/>
          <a:stretch>
            <a:fillRect/>
          </a:stretch>
        </p:blipFill>
        <p:spPr>
          <a:xfrm>
            <a:off x="259777" y="244611"/>
            <a:ext cx="11707183" cy="6451464"/>
          </a:xfrm>
          <a:prstGeom prst="rect">
            <a:avLst/>
          </a:prstGeom>
        </p:spPr>
      </p:pic>
    </p:spTree>
    <p:extLst>
      <p:ext uri="{BB962C8B-B14F-4D97-AF65-F5344CB8AC3E}">
        <p14:creationId xmlns:p14="http://schemas.microsoft.com/office/powerpoint/2010/main" val="3652279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380</Words>
  <Application>Microsoft Office PowerPoint</Application>
  <PresentationFormat>Widescreen</PresentationFormat>
  <Paragraphs>44</Paragraphs>
  <Slides>18</Slides>
  <Notes>3</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18</vt:i4>
      </vt:variant>
    </vt:vector>
  </HeadingPairs>
  <TitlesOfParts>
    <vt:vector size="34" baseType="lpstr">
      <vt:lpstr>Arial</vt:lpstr>
      <vt:lpstr>Calibri</vt:lpstr>
      <vt:lpstr>Calibri Light</vt:lpstr>
      <vt:lpstr>Cambria</vt:lpstr>
      <vt:lpstr>Canva Sans Bold</vt:lpstr>
      <vt:lpstr>等线</vt:lpstr>
      <vt:lpstr>等线 Light</vt:lpstr>
      <vt:lpstr>Open Sans</vt:lpstr>
      <vt:lpstr>Times New Roman</vt:lpstr>
      <vt:lpstr>UTM Avo</vt:lpstr>
      <vt:lpstr>字魂17号-萌趣果冻体</vt:lpstr>
      <vt:lpstr>https://www.freeppt7.com</vt:lpstr>
      <vt:lpstr>千图网海量PPT模板www.58pic.com ​​</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2024-10-01T11:36:44Z</dcterms:created>
  <dcterms:modified xsi:type="dcterms:W3CDTF">2024-12-01T03:11:32Z</dcterms:modified>
</cp:coreProperties>
</file>