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7612" r:id="rId2"/>
    <p:sldId id="7651" r:id="rId3"/>
    <p:sldId id="261" r:id="rId4"/>
    <p:sldId id="7643" r:id="rId5"/>
    <p:sldId id="7644" r:id="rId6"/>
    <p:sldId id="7650" r:id="rId7"/>
    <p:sldId id="266" r:id="rId8"/>
    <p:sldId id="7662" r:id="rId9"/>
    <p:sldId id="7663" r:id="rId10"/>
    <p:sldId id="7664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EC"/>
    <a:srgbClr val="E53333"/>
    <a:srgbClr val="135995"/>
    <a:srgbClr val="4D9161"/>
    <a:srgbClr val="33493C"/>
    <a:srgbClr val="F1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/>
    <p:restoredTop sz="94633"/>
  </p:normalViewPr>
  <p:slideViewPr>
    <p:cSldViewPr snapToGrid="0" snapToObjects="1" showGuides="1">
      <p:cViewPr varScale="1">
        <p:scale>
          <a:sx n="61" d="100"/>
          <a:sy n="61" d="100"/>
        </p:scale>
        <p:origin x="1258" y="43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7C92-92DB-4865-884D-191FA9ED233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E079-AABC-4496-BD21-87748C05E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68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0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0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2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5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925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2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2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01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3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8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1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1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4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6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1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-88242" y="2085974"/>
            <a:ext cx="5736769" cy="57367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2314575"/>
            <a:ext cx="3546238" cy="4663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06B31C-DF4C-3AC4-9E6A-C5DCF04D2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308" y="-133423"/>
            <a:ext cx="924843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7943FA-0A9C-2FFD-66B4-B87520C8C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834" y="1235489"/>
            <a:ext cx="9163082" cy="2158171"/>
          </a:xfrm>
          <a:prstGeom prst="rect">
            <a:avLst/>
          </a:prstGeom>
        </p:spPr>
      </p:pic>
      <p:pic>
        <p:nvPicPr>
          <p:cNvPr id="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AF293CE5-CD5E-2A5D-80C1-D6D98D6E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66845-0DEF-9C89-62C1-76628A545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139" y="4542446"/>
            <a:ext cx="1435129" cy="1435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5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/>
              </a:rPr>
              <a:t>a) Hình thang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F1323-DDB2-FD46-A1C8-9FC2B5EB0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98" y="1638300"/>
            <a:ext cx="5469573" cy="372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05859-B36D-BD8C-2ECC-ACD9E7DCD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675" y="1015050"/>
            <a:ext cx="2876550" cy="200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58E34-70AD-B4D0-9081-23B538038EA9}"/>
              </a:ext>
            </a:extLst>
          </p:cNvPr>
          <p:cNvSpPr txBox="1"/>
          <p:nvPr/>
        </p:nvSpPr>
        <p:spPr>
          <a:xfrm>
            <a:off x="7372350" y="3015300"/>
            <a:ext cx="429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8553B4-37C1-08DE-A0FC-B6814DA982C0}"/>
              </a:ext>
            </a:extLst>
          </p:cNvPr>
          <p:cNvSpPr/>
          <p:nvPr/>
        </p:nvSpPr>
        <p:spPr>
          <a:xfrm>
            <a:off x="5457825" y="3695700"/>
            <a:ext cx="6210300" cy="1114425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60C4F-23BF-46C9-ED3F-16312A2C7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263" y="2415809"/>
            <a:ext cx="7510923" cy="2578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4BF9CCD5-F526-E955-6F1F-FBE38CAD8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95275" y="403948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CE4A2-B6B2-C7B3-EFE8-050908DAD821}"/>
              </a:ext>
            </a:extLst>
          </p:cNvPr>
          <p:cNvSpPr txBox="1"/>
          <p:nvPr/>
        </p:nvSpPr>
        <p:spPr>
          <a:xfrm>
            <a:off x="5162550" y="476250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pic>
        <p:nvPicPr>
          <p:cNvPr id="6" name="Picture 5" descr="A cartoon of a child playing with a toy car&#10;&#10;Description automatically generated">
            <a:extLst>
              <a:ext uri="{FF2B5EF4-FFF2-40B4-BE49-F238E27FC236}">
                <a16:creationId xmlns:a16="http://schemas.microsoft.com/office/drawing/2014/main" id="{5C1CF062-1D9F-A360-579C-68AB30E45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525" y="3138487"/>
            <a:ext cx="7505700" cy="324802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B3419C-7C10-52E0-7802-2534D5B162E7}"/>
              </a:ext>
            </a:extLst>
          </p:cNvPr>
          <p:cNvSpPr/>
          <p:nvPr/>
        </p:nvSpPr>
        <p:spPr>
          <a:xfrm>
            <a:off x="781050" y="1781176"/>
            <a:ext cx="2962275" cy="1428750"/>
          </a:xfrm>
          <a:prstGeom prst="wedgeRoundRectCallout">
            <a:avLst>
              <a:gd name="adj1" fmla="val 29675"/>
              <a:gd name="adj2" fmla="val 6321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057526-2D9B-E6CB-1396-26B19046944C}"/>
              </a:ext>
            </a:extLst>
          </p:cNvPr>
          <p:cNvSpPr/>
          <p:nvPr/>
        </p:nvSpPr>
        <p:spPr>
          <a:xfrm>
            <a:off x="4562475" y="2438399"/>
            <a:ext cx="2962275" cy="1219201"/>
          </a:xfrm>
          <a:prstGeom prst="wedgeRoundRectCallout">
            <a:avLst>
              <a:gd name="adj1" fmla="val 31283"/>
              <a:gd name="adj2" fmla="val 81886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thang, Mai à?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928269-4B9B-7B03-1BB1-6978A2170B94}"/>
              </a:ext>
            </a:extLst>
          </p:cNvPr>
          <p:cNvGrpSpPr/>
          <p:nvPr/>
        </p:nvGrpSpPr>
        <p:grpSpPr>
          <a:xfrm>
            <a:off x="8201025" y="1419226"/>
            <a:ext cx="3587750" cy="1428750"/>
            <a:chOff x="8201025" y="1419226"/>
            <a:chExt cx="3587750" cy="142875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3AA9283-C432-6813-1691-DE49FCF444F1}"/>
                </a:ext>
              </a:extLst>
            </p:cNvPr>
            <p:cNvSpPr/>
            <p:nvPr/>
          </p:nvSpPr>
          <p:spPr>
            <a:xfrm>
              <a:off x="8201025" y="1419226"/>
              <a:ext cx="3228975" cy="1428750"/>
            </a:xfrm>
            <a:prstGeom prst="wedgeRoundRectCallout">
              <a:avLst>
                <a:gd name="adj1" fmla="val -34634"/>
                <a:gd name="adj2" fmla="val 67219"/>
                <a:gd name="adj3" fmla="val 16667"/>
              </a:avLst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xuất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66ABAF-AA47-04B2-D324-64B103AD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17275" y="1595437"/>
              <a:ext cx="571500" cy="10191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FD5AFE1-B8D8-4900-AC1C-CECAFD4F2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038497-5D24-4495-9154-E0F6F7CDC4E3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9A9C4C-44B7-37CE-C0E0-F5F07F54FED0}"/>
              </a:ext>
            </a:extLst>
          </p:cNvPr>
          <p:cNvGrpSpPr/>
          <p:nvPr/>
        </p:nvGrpSpPr>
        <p:grpSpPr>
          <a:xfrm>
            <a:off x="565150" y="1585913"/>
            <a:ext cx="4686301" cy="1590674"/>
            <a:chOff x="542924" y="2381250"/>
            <a:chExt cx="4686301" cy="1590674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43C7538-5CCB-3CBC-BD8B-ED3FC6F2BCE9}"/>
                </a:ext>
              </a:extLst>
            </p:cNvPr>
            <p:cNvSpPr/>
            <p:nvPr/>
          </p:nvSpPr>
          <p:spPr>
            <a:xfrm>
              <a:off x="542924" y="2381250"/>
              <a:ext cx="4686301" cy="1590674"/>
            </a:xfrm>
            <a:custGeom>
              <a:avLst/>
              <a:gdLst>
                <a:gd name="connsiteX0" fmla="*/ 0 w 3219450"/>
                <a:gd name="connsiteY0" fmla="*/ 2152650 h 2152650"/>
                <a:gd name="connsiteX1" fmla="*/ 728672 w 3219450"/>
                <a:gd name="connsiteY1" fmla="*/ 0 h 2152650"/>
                <a:gd name="connsiteX2" fmla="*/ 2490778 w 3219450"/>
                <a:gd name="connsiteY2" fmla="*/ 0 h 2152650"/>
                <a:gd name="connsiteX3" fmla="*/ 3219450 w 3219450"/>
                <a:gd name="connsiteY3" fmla="*/ 2152650 h 2152650"/>
                <a:gd name="connsiteX4" fmla="*/ 0 w 3219450"/>
                <a:gd name="connsiteY4" fmla="*/ 2152650 h 2152650"/>
                <a:gd name="connsiteX0" fmla="*/ 0 w 3219450"/>
                <a:gd name="connsiteY0" fmla="*/ 2162175 h 2162175"/>
                <a:gd name="connsiteX1" fmla="*/ 728672 w 3219450"/>
                <a:gd name="connsiteY1" fmla="*/ 9525 h 2162175"/>
                <a:gd name="connsiteX2" fmla="*/ 1900228 w 3219450"/>
                <a:gd name="connsiteY2" fmla="*/ 0 h 2162175"/>
                <a:gd name="connsiteX3" fmla="*/ 3219450 w 3219450"/>
                <a:gd name="connsiteY3" fmla="*/ 2162175 h 2162175"/>
                <a:gd name="connsiteX4" fmla="*/ 0 w 3219450"/>
                <a:gd name="connsiteY4" fmla="*/ 2162175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0" h="2162175">
                  <a:moveTo>
                    <a:pt x="0" y="2162175"/>
                  </a:moveTo>
                  <a:lnTo>
                    <a:pt x="728672" y="9525"/>
                  </a:lnTo>
                  <a:lnTo>
                    <a:pt x="1900228" y="0"/>
                  </a:lnTo>
                  <a:lnTo>
                    <a:pt x="3219450" y="2162175"/>
                  </a:lnTo>
                  <a:lnTo>
                    <a:pt x="0" y="216217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F749BB-C9D2-B933-F780-31BC2B1AE09E}"/>
                </a:ext>
              </a:extLst>
            </p:cNvPr>
            <p:cNvCxnSpPr/>
            <p:nvPr/>
          </p:nvCxnSpPr>
          <p:spPr>
            <a:xfrm>
              <a:off x="2200275" y="2381250"/>
              <a:ext cx="0" cy="15906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0F2478-50C3-4554-2728-59B3E024B7FD}"/>
              </a:ext>
            </a:extLst>
          </p:cNvPr>
          <p:cNvSpPr txBox="1"/>
          <p:nvPr/>
        </p:nvSpPr>
        <p:spPr>
          <a:xfrm>
            <a:off x="1647825" y="3362325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09293207-3983-3630-372B-EB144EF03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7509"/>
              </p:ext>
            </p:extLst>
          </p:nvPr>
        </p:nvGraphicFramePr>
        <p:xfrm>
          <a:off x="5648323" y="923563"/>
          <a:ext cx="5505458" cy="225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47">
                  <a:extLst>
                    <a:ext uri="{9D8B030D-6E8A-4147-A177-3AD203B41FA5}">
                      <a16:colId xmlns:a16="http://schemas.microsoft.com/office/drawing/2014/main" val="126327091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5680600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316615146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2817420976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39718607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85576427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43907171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4154283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291067865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98600132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301293858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66541906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40794438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552256268"/>
                    </a:ext>
                  </a:extLst>
                </a:gridCol>
              </a:tblGrid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4615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05845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3711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452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1740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7871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896F98-CA28-30B7-E5BD-46AB54629268}"/>
              </a:ext>
            </a:extLst>
          </p:cNvPr>
          <p:cNvCxnSpPr/>
          <p:nvPr/>
        </p:nvCxnSpPr>
        <p:spPr>
          <a:xfrm>
            <a:off x="6838950" y="1304925"/>
            <a:ext cx="23336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FFBCA7-A763-6AE8-6053-47871711CEAE}"/>
              </a:ext>
            </a:extLst>
          </p:cNvPr>
          <p:cNvCxnSpPr>
            <a:cxnSpLocks/>
          </p:cNvCxnSpPr>
          <p:nvPr/>
        </p:nvCxnSpPr>
        <p:spPr>
          <a:xfrm flipV="1">
            <a:off x="6057900" y="1304925"/>
            <a:ext cx="7810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D4EF40-B126-E8E0-3258-08F718A53A79}"/>
              </a:ext>
            </a:extLst>
          </p:cNvPr>
          <p:cNvCxnSpPr>
            <a:cxnSpLocks/>
          </p:cNvCxnSpPr>
          <p:nvPr/>
        </p:nvCxnSpPr>
        <p:spPr>
          <a:xfrm flipH="1" flipV="1">
            <a:off x="9172575" y="1304925"/>
            <a:ext cx="15811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1752DA-8F47-5DEE-3E74-C9ACCF1F24E8}"/>
              </a:ext>
            </a:extLst>
          </p:cNvPr>
          <p:cNvCxnSpPr>
            <a:cxnSpLocks/>
          </p:cNvCxnSpPr>
          <p:nvPr/>
        </p:nvCxnSpPr>
        <p:spPr>
          <a:xfrm flipH="1">
            <a:off x="6057900" y="2771775"/>
            <a:ext cx="46958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7EC99B6-5145-0990-C17D-5D56C83F0C26}"/>
              </a:ext>
            </a:extLst>
          </p:cNvPr>
          <p:cNvSpPr txBox="1"/>
          <p:nvPr/>
        </p:nvSpPr>
        <p:spPr>
          <a:xfrm>
            <a:off x="6667500" y="85688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46BFF9-4E00-F9EB-C62B-D94E6FFDBB5D}"/>
              </a:ext>
            </a:extLst>
          </p:cNvPr>
          <p:cNvSpPr txBox="1"/>
          <p:nvPr/>
        </p:nvSpPr>
        <p:spPr>
          <a:xfrm>
            <a:off x="8948737" y="781705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1A7C9B-DE5B-AA19-0B50-2F562E5A9435}"/>
              </a:ext>
            </a:extLst>
          </p:cNvPr>
          <p:cNvSpPr txBox="1"/>
          <p:nvPr/>
        </p:nvSpPr>
        <p:spPr>
          <a:xfrm>
            <a:off x="10529887" y="274283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09C4D5-CCC5-57BD-238F-F57CBDEBCF80}"/>
              </a:ext>
            </a:extLst>
          </p:cNvPr>
          <p:cNvSpPr txBox="1"/>
          <p:nvPr/>
        </p:nvSpPr>
        <p:spPr>
          <a:xfrm>
            <a:off x="5834062" y="273873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74ED9FE-9CBE-EB21-5932-7EB66CE76655}"/>
              </a:ext>
            </a:extLst>
          </p:cNvPr>
          <p:cNvSpPr/>
          <p:nvPr/>
        </p:nvSpPr>
        <p:spPr>
          <a:xfrm>
            <a:off x="1190626" y="4400549"/>
            <a:ext cx="6162674" cy="1676401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25AA48-C17C-DFCA-C411-11B05D1BBA26}"/>
              </a:ext>
            </a:extLst>
          </p:cNvPr>
          <p:cNvSpPr txBox="1"/>
          <p:nvPr/>
        </p:nvSpPr>
        <p:spPr>
          <a:xfrm>
            <a:off x="1390650" y="4504421"/>
            <a:ext cx="587692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ABCD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Hai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E5413A-25DB-71CD-A726-197383EA6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948" y="3429000"/>
            <a:ext cx="2375253" cy="292715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BD6022F-EB03-26F9-C987-27E9FF4A4712}"/>
              </a:ext>
            </a:extLst>
          </p:cNvPr>
          <p:cNvSpPr txBox="1"/>
          <p:nvPr/>
        </p:nvSpPr>
        <p:spPr>
          <a:xfrm>
            <a:off x="565150" y="533400"/>
            <a:ext cx="89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1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E4011346-26DD-4DEF-8D70-C0F5193FE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F6B4B21-DA75-44A7-BB7F-5C60D7F0A4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78CC788-77C6-FD0C-EDC7-6E99530CD4E7}"/>
              </a:ext>
            </a:extLst>
          </p:cNvPr>
          <p:cNvSpPr txBox="1"/>
          <p:nvPr/>
        </p:nvSpPr>
        <p:spPr>
          <a:xfrm>
            <a:off x="1006475" y="927168"/>
            <a:ext cx="837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6F8CC0A-CD7C-74D8-75C8-6CB7F9B6004B}"/>
              </a:ext>
            </a:extLst>
          </p:cNvPr>
          <p:cNvGrpSpPr/>
          <p:nvPr/>
        </p:nvGrpSpPr>
        <p:grpSpPr>
          <a:xfrm>
            <a:off x="1006475" y="1573499"/>
            <a:ext cx="5143500" cy="2484353"/>
            <a:chOff x="5834062" y="781705"/>
            <a:chExt cx="5143500" cy="248435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987BED0-E725-4CEB-3E19-DB7900AF639C}"/>
                </a:ext>
              </a:extLst>
            </p:cNvPr>
            <p:cNvCxnSpPr/>
            <p:nvPr/>
          </p:nvCxnSpPr>
          <p:spPr>
            <a:xfrm>
              <a:off x="6838950" y="1304925"/>
              <a:ext cx="23336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A2BE61E-8FDF-479C-53FF-6AA91A562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7900" y="1304925"/>
              <a:ext cx="7810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0A78222-100E-894E-9B04-771F49A44B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2575" y="1304925"/>
              <a:ext cx="15811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F532A7D-4D80-A26F-67C9-E2477FED5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7900" y="2771775"/>
              <a:ext cx="46958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9552251-DDE6-526A-E54C-374BDCCB5155}"/>
                </a:ext>
              </a:extLst>
            </p:cNvPr>
            <p:cNvSpPr txBox="1"/>
            <p:nvPr/>
          </p:nvSpPr>
          <p:spPr>
            <a:xfrm>
              <a:off x="6667500" y="85688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034D3ED-9DAD-C865-9236-057B311E8BF6}"/>
                </a:ext>
              </a:extLst>
            </p:cNvPr>
            <p:cNvSpPr txBox="1"/>
            <p:nvPr/>
          </p:nvSpPr>
          <p:spPr>
            <a:xfrm>
              <a:off x="10529887" y="274283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BC16EFD-5755-7FB2-EF7F-73AE6DBFC4CA}"/>
                </a:ext>
              </a:extLst>
            </p:cNvPr>
            <p:cNvSpPr txBox="1"/>
            <p:nvPr/>
          </p:nvSpPr>
          <p:spPr>
            <a:xfrm>
              <a:off x="5834062" y="2738730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5122B0-C5A9-1A5B-825C-C3FF67CB54BE}"/>
                </a:ext>
              </a:extLst>
            </p:cNvPr>
            <p:cNvSpPr txBox="1"/>
            <p:nvPr/>
          </p:nvSpPr>
          <p:spPr>
            <a:xfrm>
              <a:off x="8948737" y="781705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721C337-7ECA-43C4-765C-E4668F5CABE0}"/>
              </a:ext>
            </a:extLst>
          </p:cNvPr>
          <p:cNvCxnSpPr>
            <a:cxnSpLocks/>
          </p:cNvCxnSpPr>
          <p:nvPr/>
        </p:nvCxnSpPr>
        <p:spPr>
          <a:xfrm>
            <a:off x="2024064" y="2096719"/>
            <a:ext cx="0" cy="1437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F1EAFC66-3A93-622A-60C4-77A06A03DF57}"/>
              </a:ext>
            </a:extLst>
          </p:cNvPr>
          <p:cNvSpPr txBox="1"/>
          <p:nvPr/>
        </p:nvSpPr>
        <p:spPr>
          <a:xfrm>
            <a:off x="1839913" y="3530524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3A390CE6-E772-389D-7D3A-4F4C7C684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363" y="2499347"/>
            <a:ext cx="642317" cy="1064222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902C6088-5C17-7447-D5FE-489FE316C988}"/>
              </a:ext>
            </a:extLst>
          </p:cNvPr>
          <p:cNvSpPr txBox="1"/>
          <p:nvPr/>
        </p:nvSpPr>
        <p:spPr>
          <a:xfrm>
            <a:off x="6149976" y="1809243"/>
            <a:ext cx="581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19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42" grpId="0"/>
      <p:bldP spid="1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B41B0D-3FA3-CA56-07AE-CB8256D2B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9514" y="2315997"/>
            <a:ext cx="6724471" cy="2359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6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991FE1-8F91-4D0D-8BEF-B62EC0E1EFB0}"/>
              </a:ext>
            </a:extLst>
          </p:cNvPr>
          <p:cNvSpPr txBox="1"/>
          <p:nvPr/>
        </p:nvSpPr>
        <p:spPr>
          <a:xfrm>
            <a:off x="621630" y="403948"/>
            <a:ext cx="1126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E5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vi-VN" sz="3600" b="1" dirty="0">
                <a:solidFill>
                  <a:srgbClr val="E5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dưới đây, hình nào là hình thang?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1A9B1-CA6B-CD59-D47A-83BACB695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" y="1804987"/>
            <a:ext cx="10125075" cy="3248025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AC4581C-46AB-5C24-4B1C-35E7CE5A5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763" y="1238249"/>
            <a:ext cx="1631225" cy="1381125"/>
          </a:xfrm>
          <a:prstGeom prst="rect">
            <a:avLst/>
          </a:prstGeom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7EAA54CE-3FC1-8736-80A5-6185C44AA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5163" y="1238249"/>
            <a:ext cx="1631225" cy="1381125"/>
          </a:xfrm>
          <a:prstGeom prst="rect">
            <a:avLst/>
          </a:prstGeom>
        </p:spPr>
      </p:pic>
      <p:pic>
        <p:nvPicPr>
          <p:cNvPr id="7" name="Picture 6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C0C6837-E7F0-B934-003D-E7E13D9C7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063" y="2743199"/>
            <a:ext cx="1631225" cy="1381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3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/>
              </a:rPr>
              <a:t>Dưới đây là một số hình ảnh thực tế có dạng hình thang. Em hãy tìm thêm một số hình ảnh thực tế có dạng hình thang.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5B3EE-05A2-3C55-F63E-5DAB1674A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68" y="1971675"/>
            <a:ext cx="10028782" cy="2768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8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A yellow bag with straps&#10;&#10;Description automatically generated">
            <a:extLst>
              <a:ext uri="{FF2B5EF4-FFF2-40B4-BE49-F238E27FC236}">
                <a16:creationId xmlns:a16="http://schemas.microsoft.com/office/drawing/2014/main" id="{6CA22BCC-9CD5-0A32-788C-1D769AC5C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5144"/>
            <a:ext cx="5000391" cy="3797431"/>
          </a:xfrm>
          <a:prstGeom prst="rect">
            <a:avLst/>
          </a:prstGeom>
        </p:spPr>
      </p:pic>
      <p:pic>
        <p:nvPicPr>
          <p:cNvPr id="6150" name="Picture 6" descr="Thang nhom chu A 5 bac Kenfon KF-D05">
            <a:extLst>
              <a:ext uri="{FF2B5EF4-FFF2-40B4-BE49-F238E27FC236}">
                <a16:creationId xmlns:a16="http://schemas.microsoft.com/office/drawing/2014/main" id="{9D7AE9E0-8B90-A387-D9FA-AE7D9F9F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47825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80E50-9393-27F9-1547-AD8AD581E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239" y="2352674"/>
            <a:ext cx="4258435" cy="2695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3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LMS_API_VERSION" val="SCORM 2004 (4th edition)"/>
  <p:tag name="ISPRING_ULTRA_SCORM_COURSE_ID" val="D1F80EEF-9BC2-4E01-9429-ADE186563C0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F80930-3D2A-4EEE-B15C-1F09811F193F}:76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B59E5B-7661-493E-9A13-5F83A9D71B42}:76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9C62FF-5471-49D6-BA2E-1ACDD43C955C}:76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E94422-3D26-4642-955D-FEDFBABE4465}:76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712156-8AF3-45AC-84D6-7FE3B15E9DE4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967A98-68B1-464A-A30D-F2A9A53B861C}:76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FB2924-E9B5-47D5-A915-5D6DCAF3A024}:76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3CCC44-8713-4567-8035-29FAD1F9CB8D}:76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5CF33C-0EAB-4F85-BAE8-774340A4130B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075AB1-9A9D-47D6-A2DC-D7D1457560B2}:766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202</Words>
  <Application>Microsoft Office PowerPoint</Application>
  <PresentationFormat>Widescreen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Anh Nguyen</cp:lastModifiedBy>
  <cp:revision>76</cp:revision>
  <dcterms:created xsi:type="dcterms:W3CDTF">2019-09-08T10:16:45Z</dcterms:created>
  <dcterms:modified xsi:type="dcterms:W3CDTF">2024-12-20T14:31:58Z</dcterms:modified>
</cp:coreProperties>
</file>