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media/image41.jpg" ContentType="image/png"/>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48" r:id="rId3"/>
  </p:sldMasterIdLst>
  <p:notesMasterIdLst>
    <p:notesMasterId r:id="rId23"/>
  </p:notesMasterIdLst>
  <p:sldIdLst>
    <p:sldId id="257" r:id="rId4"/>
    <p:sldId id="271" r:id="rId5"/>
    <p:sldId id="258" r:id="rId6"/>
    <p:sldId id="283" r:id="rId7"/>
    <p:sldId id="288" r:id="rId8"/>
    <p:sldId id="260" r:id="rId9"/>
    <p:sldId id="284" r:id="rId10"/>
    <p:sldId id="285" r:id="rId11"/>
    <p:sldId id="278" r:id="rId12"/>
    <p:sldId id="289" r:id="rId13"/>
    <p:sldId id="292" r:id="rId14"/>
    <p:sldId id="293" r:id="rId15"/>
    <p:sldId id="294" r:id="rId16"/>
    <p:sldId id="299" r:id="rId17"/>
    <p:sldId id="376" r:id="rId18"/>
    <p:sldId id="295" r:id="rId19"/>
    <p:sldId id="296" r:id="rId20"/>
    <p:sldId id="297" r:id="rId21"/>
    <p:sldId id="298"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4" d="100"/>
          <a:sy n="94" d="100"/>
        </p:scale>
        <p:origin x="274"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AF73BD-78C1-44E5-8F93-3F79E0506BED}" type="slidenum">
              <a:rPr lang="en-US" smtClean="0"/>
              <a:t>2</a:t>
            </a:fld>
            <a:endParaRPr lang="en-US"/>
          </a:p>
        </p:txBody>
      </p:sp>
    </p:spTree>
    <p:extLst>
      <p:ext uri="{BB962C8B-B14F-4D97-AF65-F5344CB8AC3E}">
        <p14:creationId xmlns:p14="http://schemas.microsoft.com/office/powerpoint/2010/main" val="404869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75561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1001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04457848"/>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930541844"/>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28622391"/>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453745502"/>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45714785"/>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02481554"/>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03660880"/>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219410341"/>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77175321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7839212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485700861"/>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2024/12/7</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1"/>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33" r:id="rId14"/>
    <p:sldLayoutId id="2147483732" r:id="rId15"/>
    <p:sldLayoutId id="2147483731" r:id="rId16"/>
    <p:sldLayoutId id="2147483735" r:id="rId17"/>
    <p:sldLayoutId id="2147483734" r:id="rId18"/>
    <p:sldLayoutId id="2147483683" r:id="rId1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99781866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12/7/2024</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slideLayout" Target="../slideLayouts/slideLayout19.xml"/><Relationship Id="rId1" Type="http://schemas.openxmlformats.org/officeDocument/2006/relationships/tags" Target="../tags/tag11.xml"/><Relationship Id="rId6" Type="http://schemas.openxmlformats.org/officeDocument/2006/relationships/image" Target="../media/image35.png"/><Relationship Id="rId5" Type="http://schemas.openxmlformats.org/officeDocument/2006/relationships/image" Target="../media/image50.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slideLayout" Target="../slideLayouts/slideLayout19.xml"/><Relationship Id="rId1" Type="http://schemas.openxmlformats.org/officeDocument/2006/relationships/tags" Target="../tags/tag12.xml"/><Relationship Id="rId6" Type="http://schemas.openxmlformats.org/officeDocument/2006/relationships/image" Target="../media/image37.png"/><Relationship Id="rId5" Type="http://schemas.openxmlformats.org/officeDocument/2006/relationships/image" Target="../media/image59.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9.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9.xml"/><Relationship Id="rId1" Type="http://schemas.openxmlformats.org/officeDocument/2006/relationships/tags" Target="../tags/tag14.xml"/><Relationship Id="rId5" Type="http://schemas.microsoft.com/office/2007/relationships/hdphoto" Target="../media/hdphoto4.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15.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5.png"/><Relationship Id="rId2" Type="http://schemas.openxmlformats.org/officeDocument/2006/relationships/slideLayout" Target="../slideLayouts/slideLayout32.xml"/><Relationship Id="rId1" Type="http://schemas.openxmlformats.org/officeDocument/2006/relationships/tags" Target="../tags/tag16.xml"/><Relationship Id="rId6" Type="http://schemas.openxmlformats.org/officeDocument/2006/relationships/image" Target="../media/image66.svg"/><Relationship Id="rId11" Type="http://schemas.openxmlformats.org/officeDocument/2006/relationships/image" Target="../media/image40.png"/><Relationship Id="rId5" Type="http://schemas.openxmlformats.org/officeDocument/2006/relationships/image" Target="../media/image42.png"/><Relationship Id="rId10" Type="http://schemas.openxmlformats.org/officeDocument/2006/relationships/image" Target="../media/image69.svg"/><Relationship Id="rId4" Type="http://schemas.openxmlformats.org/officeDocument/2006/relationships/image" Target="../media/image41.jp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microsoft.com/office/2007/relationships/hdphoto" Target="../media/hdphoto6.wdp"/><Relationship Id="rId2" Type="http://schemas.openxmlformats.org/officeDocument/2006/relationships/slideLayout" Target="../slideLayouts/slideLayout19.xml"/><Relationship Id="rId1" Type="http://schemas.openxmlformats.org/officeDocument/2006/relationships/tags" Target="../tags/tag18.xml"/><Relationship Id="rId6" Type="http://schemas.openxmlformats.org/officeDocument/2006/relationships/image" Target="../media/image47.png"/><Relationship Id="rId5" Type="http://schemas.openxmlformats.org/officeDocument/2006/relationships/image" Target="../media/image50.svg"/><Relationship Id="rId4" Type="http://schemas.openxmlformats.org/officeDocument/2006/relationships/image" Target="../media/image34.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slideLayout" Target="../slideLayouts/slideLayout19.xml"/><Relationship Id="rId1" Type="http://schemas.openxmlformats.org/officeDocument/2006/relationships/tags" Target="../tags/tag19.xml"/><Relationship Id="rId6" Type="http://schemas.openxmlformats.org/officeDocument/2006/relationships/image" Target="../media/image51.png"/><Relationship Id="rId5" Type="http://schemas.openxmlformats.org/officeDocument/2006/relationships/image" Target="../media/image53.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54.emf"/></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40.sv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297"/>
            <a:ext cx="12192000" cy="6858594"/>
          </a:xfrm>
          <a:prstGeom prst="rect">
            <a:avLst/>
          </a:prstGeom>
        </p:spPr>
      </p:pic>
      <p:pic>
        <p:nvPicPr>
          <p:cNvPr id="2" name="图片 1"/>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6"/>
          <a:stretch>
            <a:fillRect/>
          </a:stretch>
        </p:blipFill>
        <p:spPr>
          <a:xfrm>
            <a:off x="390496" y="379333"/>
            <a:ext cx="2505673" cy="2450804"/>
          </a:xfrm>
          <a:prstGeom prst="rect">
            <a:avLst/>
          </a:prstGeom>
        </p:spPr>
      </p:pic>
      <p:pic>
        <p:nvPicPr>
          <p:cNvPr id="18" name="图片 17"/>
          <p:cNvPicPr>
            <a:picLocks noChangeAspect="1"/>
          </p:cNvPicPr>
          <p:nvPr/>
        </p:nvPicPr>
        <p:blipFill>
          <a:blip r:embed="rId7"/>
          <a:stretch>
            <a:fillRect/>
          </a:stretch>
        </p:blipFill>
        <p:spPr>
          <a:xfrm>
            <a:off x="-13869" y="3164114"/>
            <a:ext cx="3314405" cy="3707135"/>
          </a:xfrm>
          <a:prstGeom prst="rect">
            <a:avLst/>
          </a:prstGeom>
        </p:spPr>
      </p:pic>
      <p:pic>
        <p:nvPicPr>
          <p:cNvPr id="22" name="图片 21"/>
          <p:cNvPicPr>
            <a:picLocks noChangeAspect="1"/>
          </p:cNvPicPr>
          <p:nvPr/>
        </p:nvPicPr>
        <p:blipFill>
          <a:blip r:embed="rId8"/>
          <a:stretch>
            <a:fillRect/>
          </a:stretch>
        </p:blipFill>
        <p:spPr>
          <a:xfrm>
            <a:off x="7400129" y="-27999"/>
            <a:ext cx="4791871" cy="2261812"/>
          </a:xfrm>
          <a:prstGeom prst="rect">
            <a:avLst/>
          </a:prstGeom>
        </p:spPr>
      </p:pic>
      <p:pic>
        <p:nvPicPr>
          <p:cNvPr id="20" name="图片 19"/>
          <p:cNvPicPr>
            <a:picLocks noChangeAspect="1"/>
          </p:cNvPicPr>
          <p:nvPr/>
        </p:nvPicPr>
        <p:blipFill>
          <a:blip r:embed="rId9"/>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1"/>
          <a:stretch>
            <a:fillRect/>
          </a:stretch>
        </p:blipFill>
        <p:spPr>
          <a:xfrm>
            <a:off x="4799456" y="1562566"/>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2"/>
          <a:stretch>
            <a:fillRect/>
          </a:stretch>
        </p:blipFill>
        <p:spPr>
          <a:xfrm>
            <a:off x="455077" y="1013905"/>
            <a:ext cx="2097206" cy="1457070"/>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3"/>
          <a:stretch>
            <a:fillRect/>
          </a:stretch>
        </p:blipFill>
        <p:spPr>
          <a:xfrm rot="177214">
            <a:off x="2472634" y="1921098"/>
            <a:ext cx="7145131" cy="3645724"/>
          </a:xfrm>
          <a:prstGeom prst="rect">
            <a:avLst/>
          </a:prstGeom>
        </p:spPr>
      </p:pic>
    </p:spTree>
    <p:custDataLst>
      <p:tags r:id="rId1"/>
    </p:custDataLst>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a:extLst>
              <a:ext uri="{FF2B5EF4-FFF2-40B4-BE49-F238E27FC236}">
                <a16:creationId xmlns:a16="http://schemas.microsoft.com/office/drawing/2014/main" id="{B161F81D-D2A3-1BDB-D8E2-FFCD639F9A7C}"/>
              </a:ext>
            </a:extLst>
          </p:cNvPr>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28962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7FF3EC9-C288-E032-8ED5-044BD0D911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1020" y="173480"/>
            <a:ext cx="10987789" cy="1746760"/>
          </a:xfrm>
          <a:prstGeom prst="rect">
            <a:avLst/>
          </a:prstGeom>
        </p:spPr>
      </p:pic>
      <p:sp>
        <p:nvSpPr>
          <p:cNvPr id="3" name="TextBox 2">
            <a:extLst>
              <a:ext uri="{FF2B5EF4-FFF2-40B4-BE49-F238E27FC236}">
                <a16:creationId xmlns:a16="http://schemas.microsoft.com/office/drawing/2014/main" id="{E61C79B2-B983-FBD0-CA5E-6DC19BD13C67}"/>
              </a:ext>
            </a:extLst>
          </p:cNvPr>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AB609268-1BD5-25DD-EDCC-4ABB4E570B4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52854D-F0CD-E3DD-85C9-A9FFD2E59662}"/>
              </a:ext>
            </a:extLst>
          </p:cNvPr>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custDataLst>
      <p:tags r:id="rId1"/>
    </p:custDataLst>
    <p:extLst>
      <p:ext uri="{BB962C8B-B14F-4D97-AF65-F5344CB8AC3E}">
        <p14:creationId xmlns:p14="http://schemas.microsoft.com/office/powerpoint/2010/main" val="660447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ECCD3D-A317-B70E-AE5A-69EF6F277890}"/>
              </a:ext>
            </a:extLst>
          </p:cNvPr>
          <p:cNvGrpSpPr/>
          <p:nvPr/>
        </p:nvGrpSpPr>
        <p:grpSpPr>
          <a:xfrm>
            <a:off x="699501" y="389295"/>
            <a:ext cx="10852419" cy="1388705"/>
            <a:chOff x="699501" y="389295"/>
            <a:chExt cx="10852419" cy="1388705"/>
          </a:xfrm>
        </p:grpSpPr>
        <p:sp>
          <p:nvSpPr>
            <p:cNvPr id="3" name="Rectangle: Rounded Corners 8">
              <a:extLst>
                <a:ext uri="{FF2B5EF4-FFF2-40B4-BE49-F238E27FC236}">
                  <a16:creationId xmlns:a16="http://schemas.microsoft.com/office/drawing/2014/main" id="{658865F2-2F3F-07FD-415E-E52A88423118}"/>
                </a:ext>
              </a:extLst>
            </p:cNvPr>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 xmlns:ask="http://schemas.microsoft.com/office/drawing/2018/sketchyshapes" sd="1464480887">
                    <a:custGeom>
                      <a:avLst/>
                      <a:gdLst>
                        <a:gd name="connsiteX0" fmla="*/ 0 w 10688255"/>
                        <a:gd name="connsiteY0" fmla="*/ 231355 h 1388102"/>
                        <a:gd name="connsiteX1" fmla="*/ 231355 w 10688255"/>
                        <a:gd name="connsiteY1" fmla="*/ 0 h 1388102"/>
                        <a:gd name="connsiteX2" fmla="*/ 594930 w 10688255"/>
                        <a:gd name="connsiteY2" fmla="*/ 0 h 1388102"/>
                        <a:gd name="connsiteX3" fmla="*/ 1163016 w 10688255"/>
                        <a:gd name="connsiteY3" fmla="*/ 0 h 1388102"/>
                        <a:gd name="connsiteX4" fmla="*/ 1628846 w 10688255"/>
                        <a:gd name="connsiteY4" fmla="*/ 0 h 1388102"/>
                        <a:gd name="connsiteX5" fmla="*/ 1992421 w 10688255"/>
                        <a:gd name="connsiteY5" fmla="*/ 0 h 1388102"/>
                        <a:gd name="connsiteX6" fmla="*/ 2765018 w 10688255"/>
                        <a:gd name="connsiteY6" fmla="*/ 0 h 1388102"/>
                        <a:gd name="connsiteX7" fmla="*/ 3230848 w 10688255"/>
                        <a:gd name="connsiteY7" fmla="*/ 0 h 1388102"/>
                        <a:gd name="connsiteX8" fmla="*/ 3798934 w 10688255"/>
                        <a:gd name="connsiteY8" fmla="*/ 0 h 1388102"/>
                        <a:gd name="connsiteX9" fmla="*/ 4162509 w 10688255"/>
                        <a:gd name="connsiteY9" fmla="*/ 0 h 1388102"/>
                        <a:gd name="connsiteX10" fmla="*/ 4935106 w 10688255"/>
                        <a:gd name="connsiteY10" fmla="*/ 0 h 1388102"/>
                        <a:gd name="connsiteX11" fmla="*/ 5400936 w 10688255"/>
                        <a:gd name="connsiteY11" fmla="*/ 0 h 1388102"/>
                        <a:gd name="connsiteX12" fmla="*/ 6173533 w 10688255"/>
                        <a:gd name="connsiteY12" fmla="*/ 0 h 1388102"/>
                        <a:gd name="connsiteX13" fmla="*/ 6639363 w 10688255"/>
                        <a:gd name="connsiteY13" fmla="*/ 0 h 1388102"/>
                        <a:gd name="connsiteX14" fmla="*/ 7105194 w 10688255"/>
                        <a:gd name="connsiteY14" fmla="*/ 0 h 1388102"/>
                        <a:gd name="connsiteX15" fmla="*/ 7468769 w 10688255"/>
                        <a:gd name="connsiteY15" fmla="*/ 0 h 1388102"/>
                        <a:gd name="connsiteX16" fmla="*/ 8036854 w 10688255"/>
                        <a:gd name="connsiteY16" fmla="*/ 0 h 1388102"/>
                        <a:gd name="connsiteX17" fmla="*/ 8604940 w 10688255"/>
                        <a:gd name="connsiteY17" fmla="*/ 0 h 1388102"/>
                        <a:gd name="connsiteX18" fmla="*/ 9173026 w 10688255"/>
                        <a:gd name="connsiteY18" fmla="*/ 0 h 1388102"/>
                        <a:gd name="connsiteX19" fmla="*/ 9741112 w 10688255"/>
                        <a:gd name="connsiteY19" fmla="*/ 0 h 1388102"/>
                        <a:gd name="connsiteX20" fmla="*/ 10456900 w 10688255"/>
                        <a:gd name="connsiteY20" fmla="*/ 0 h 1388102"/>
                        <a:gd name="connsiteX21" fmla="*/ 10688255 w 10688255"/>
                        <a:gd name="connsiteY21" fmla="*/ 231355 h 1388102"/>
                        <a:gd name="connsiteX22" fmla="*/ 10688255 w 10688255"/>
                        <a:gd name="connsiteY22" fmla="*/ 712559 h 1388102"/>
                        <a:gd name="connsiteX23" fmla="*/ 10688255 w 10688255"/>
                        <a:gd name="connsiteY23" fmla="*/ 1156747 h 1388102"/>
                        <a:gd name="connsiteX24" fmla="*/ 10456900 w 10688255"/>
                        <a:gd name="connsiteY24" fmla="*/ 1388102 h 1388102"/>
                        <a:gd name="connsiteX25" fmla="*/ 9786559 w 10688255"/>
                        <a:gd name="connsiteY25" fmla="*/ 1388102 h 1388102"/>
                        <a:gd name="connsiteX26" fmla="*/ 9218473 w 10688255"/>
                        <a:gd name="connsiteY26" fmla="*/ 1388102 h 1388102"/>
                        <a:gd name="connsiteX27" fmla="*/ 8650387 w 10688255"/>
                        <a:gd name="connsiteY27" fmla="*/ 1388102 h 1388102"/>
                        <a:gd name="connsiteX28" fmla="*/ 8389068 w 10688255"/>
                        <a:gd name="connsiteY28" fmla="*/ 1388102 h 1388102"/>
                        <a:gd name="connsiteX29" fmla="*/ 7923237 w 10688255"/>
                        <a:gd name="connsiteY29" fmla="*/ 1388102 h 1388102"/>
                        <a:gd name="connsiteX30" fmla="*/ 7252896 w 10688255"/>
                        <a:gd name="connsiteY30" fmla="*/ 1388102 h 1388102"/>
                        <a:gd name="connsiteX31" fmla="*/ 6684810 w 10688255"/>
                        <a:gd name="connsiteY31" fmla="*/ 1388102 h 1388102"/>
                        <a:gd name="connsiteX32" fmla="*/ 6423491 w 10688255"/>
                        <a:gd name="connsiteY32" fmla="*/ 1388102 h 1388102"/>
                        <a:gd name="connsiteX33" fmla="*/ 6059916 w 10688255"/>
                        <a:gd name="connsiteY33" fmla="*/ 1388102 h 1388102"/>
                        <a:gd name="connsiteX34" fmla="*/ 5594085 w 10688255"/>
                        <a:gd name="connsiteY34" fmla="*/ 1388102 h 1388102"/>
                        <a:gd name="connsiteX35" fmla="*/ 4821489 w 10688255"/>
                        <a:gd name="connsiteY35" fmla="*/ 1388102 h 1388102"/>
                        <a:gd name="connsiteX36" fmla="*/ 4457914 w 10688255"/>
                        <a:gd name="connsiteY36" fmla="*/ 1388102 h 1388102"/>
                        <a:gd name="connsiteX37" fmla="*/ 3685317 w 10688255"/>
                        <a:gd name="connsiteY37" fmla="*/ 1388102 h 1388102"/>
                        <a:gd name="connsiteX38" fmla="*/ 3321742 w 10688255"/>
                        <a:gd name="connsiteY38" fmla="*/ 1388102 h 1388102"/>
                        <a:gd name="connsiteX39" fmla="*/ 2855912 w 10688255"/>
                        <a:gd name="connsiteY39" fmla="*/ 1388102 h 1388102"/>
                        <a:gd name="connsiteX40" fmla="*/ 2287826 w 10688255"/>
                        <a:gd name="connsiteY40" fmla="*/ 1388102 h 1388102"/>
                        <a:gd name="connsiteX41" fmla="*/ 1821995 w 10688255"/>
                        <a:gd name="connsiteY41" fmla="*/ 1388102 h 1388102"/>
                        <a:gd name="connsiteX42" fmla="*/ 1560676 w 10688255"/>
                        <a:gd name="connsiteY42" fmla="*/ 1388102 h 1388102"/>
                        <a:gd name="connsiteX43" fmla="*/ 1094845 w 10688255"/>
                        <a:gd name="connsiteY43" fmla="*/ 1388102 h 1388102"/>
                        <a:gd name="connsiteX44" fmla="*/ 231355 w 10688255"/>
                        <a:gd name="connsiteY44" fmla="*/ 1388102 h 1388102"/>
                        <a:gd name="connsiteX45" fmla="*/ 0 w 10688255"/>
                        <a:gd name="connsiteY45" fmla="*/ 1156747 h 1388102"/>
                        <a:gd name="connsiteX46" fmla="*/ 0 w 10688255"/>
                        <a:gd name="connsiteY46" fmla="*/ 694051 h 1388102"/>
                        <a:gd name="connsiteX47" fmla="*/ 0 w 10688255"/>
                        <a:gd name="connsiteY47" fmla="*/ 231355 h 138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388102" fill="none" extrusionOk="0">
                          <a:moveTo>
                            <a:pt x="0" y="231355"/>
                          </a:moveTo>
                          <a:cubicBezTo>
                            <a:pt x="2650" y="97473"/>
                            <a:pt x="80683" y="-153"/>
                            <a:pt x="231355" y="0"/>
                          </a:cubicBezTo>
                          <a:cubicBezTo>
                            <a:pt x="372449" y="-910"/>
                            <a:pt x="472375" y="32959"/>
                            <a:pt x="594930" y="0"/>
                          </a:cubicBezTo>
                          <a:cubicBezTo>
                            <a:pt x="717485" y="-32959"/>
                            <a:pt x="922122" y="66386"/>
                            <a:pt x="1163016" y="0"/>
                          </a:cubicBezTo>
                          <a:cubicBezTo>
                            <a:pt x="1403910" y="-66386"/>
                            <a:pt x="1466742" y="22758"/>
                            <a:pt x="1628846" y="0"/>
                          </a:cubicBezTo>
                          <a:cubicBezTo>
                            <a:pt x="1790950" y="-22758"/>
                            <a:pt x="1835080" y="36193"/>
                            <a:pt x="1992421" y="0"/>
                          </a:cubicBezTo>
                          <a:cubicBezTo>
                            <a:pt x="2149763" y="-36193"/>
                            <a:pt x="2382692" y="66246"/>
                            <a:pt x="2765018" y="0"/>
                          </a:cubicBezTo>
                          <a:cubicBezTo>
                            <a:pt x="3147344" y="-66246"/>
                            <a:pt x="3062367" y="38684"/>
                            <a:pt x="3230848" y="0"/>
                          </a:cubicBezTo>
                          <a:cubicBezTo>
                            <a:pt x="3399329" y="-38684"/>
                            <a:pt x="3614926" y="40214"/>
                            <a:pt x="3798934" y="0"/>
                          </a:cubicBezTo>
                          <a:cubicBezTo>
                            <a:pt x="3982942" y="-40214"/>
                            <a:pt x="4026331" y="23303"/>
                            <a:pt x="4162509" y="0"/>
                          </a:cubicBezTo>
                          <a:cubicBezTo>
                            <a:pt x="4298688" y="-23303"/>
                            <a:pt x="4752219" y="34126"/>
                            <a:pt x="4935106" y="0"/>
                          </a:cubicBezTo>
                          <a:cubicBezTo>
                            <a:pt x="5117993" y="-34126"/>
                            <a:pt x="5198464" y="32427"/>
                            <a:pt x="5400936" y="0"/>
                          </a:cubicBezTo>
                          <a:cubicBezTo>
                            <a:pt x="5603408" y="-32427"/>
                            <a:pt x="5852359" y="82928"/>
                            <a:pt x="6173533" y="0"/>
                          </a:cubicBezTo>
                          <a:cubicBezTo>
                            <a:pt x="6494707" y="-82928"/>
                            <a:pt x="6522606" y="40108"/>
                            <a:pt x="6639363" y="0"/>
                          </a:cubicBezTo>
                          <a:cubicBezTo>
                            <a:pt x="6756120" y="-40108"/>
                            <a:pt x="6951770" y="48187"/>
                            <a:pt x="7105194" y="0"/>
                          </a:cubicBezTo>
                          <a:cubicBezTo>
                            <a:pt x="7258618" y="-48187"/>
                            <a:pt x="7338384" y="36397"/>
                            <a:pt x="7468769" y="0"/>
                          </a:cubicBezTo>
                          <a:cubicBezTo>
                            <a:pt x="7599155" y="-36397"/>
                            <a:pt x="7813694" y="66562"/>
                            <a:pt x="8036854" y="0"/>
                          </a:cubicBezTo>
                          <a:cubicBezTo>
                            <a:pt x="8260015" y="-66562"/>
                            <a:pt x="8381048" y="19496"/>
                            <a:pt x="8604940" y="0"/>
                          </a:cubicBezTo>
                          <a:cubicBezTo>
                            <a:pt x="8828832" y="-19496"/>
                            <a:pt x="8942321" y="58117"/>
                            <a:pt x="9173026" y="0"/>
                          </a:cubicBezTo>
                          <a:cubicBezTo>
                            <a:pt x="9403731" y="-58117"/>
                            <a:pt x="9612554" y="5224"/>
                            <a:pt x="9741112" y="0"/>
                          </a:cubicBezTo>
                          <a:cubicBezTo>
                            <a:pt x="9869670" y="-5224"/>
                            <a:pt x="10207008" y="13555"/>
                            <a:pt x="10456900" y="0"/>
                          </a:cubicBezTo>
                          <a:cubicBezTo>
                            <a:pt x="10572753" y="-18417"/>
                            <a:pt x="10692862" y="71077"/>
                            <a:pt x="10688255" y="231355"/>
                          </a:cubicBezTo>
                          <a:cubicBezTo>
                            <a:pt x="10693135" y="394865"/>
                            <a:pt x="10642581" y="512333"/>
                            <a:pt x="10688255" y="712559"/>
                          </a:cubicBezTo>
                          <a:cubicBezTo>
                            <a:pt x="10733929" y="912785"/>
                            <a:pt x="10645533" y="992441"/>
                            <a:pt x="10688255" y="1156747"/>
                          </a:cubicBezTo>
                          <a:cubicBezTo>
                            <a:pt x="10704921" y="1288274"/>
                            <a:pt x="10582079" y="1386516"/>
                            <a:pt x="10456900" y="1388102"/>
                          </a:cubicBezTo>
                          <a:cubicBezTo>
                            <a:pt x="10155630" y="1428343"/>
                            <a:pt x="10086726" y="1342630"/>
                            <a:pt x="9786559" y="1388102"/>
                          </a:cubicBezTo>
                          <a:cubicBezTo>
                            <a:pt x="9486392" y="1433574"/>
                            <a:pt x="9469545" y="1336643"/>
                            <a:pt x="9218473" y="1388102"/>
                          </a:cubicBezTo>
                          <a:cubicBezTo>
                            <a:pt x="8967401" y="1439561"/>
                            <a:pt x="8841860" y="1376899"/>
                            <a:pt x="8650387" y="1388102"/>
                          </a:cubicBezTo>
                          <a:cubicBezTo>
                            <a:pt x="8458914" y="1399305"/>
                            <a:pt x="8488638" y="1383946"/>
                            <a:pt x="8389068" y="1388102"/>
                          </a:cubicBezTo>
                          <a:cubicBezTo>
                            <a:pt x="8289498" y="1392258"/>
                            <a:pt x="8076748" y="1386842"/>
                            <a:pt x="7923237" y="1388102"/>
                          </a:cubicBezTo>
                          <a:cubicBezTo>
                            <a:pt x="7769726" y="1389362"/>
                            <a:pt x="7415031" y="1383301"/>
                            <a:pt x="7252896" y="1388102"/>
                          </a:cubicBezTo>
                          <a:cubicBezTo>
                            <a:pt x="7090761" y="1392903"/>
                            <a:pt x="6846907" y="1337326"/>
                            <a:pt x="6684810" y="1388102"/>
                          </a:cubicBezTo>
                          <a:cubicBezTo>
                            <a:pt x="6522713" y="1438878"/>
                            <a:pt x="6522976" y="1373868"/>
                            <a:pt x="6423491" y="1388102"/>
                          </a:cubicBezTo>
                          <a:cubicBezTo>
                            <a:pt x="6324006" y="1402336"/>
                            <a:pt x="6154152" y="1384283"/>
                            <a:pt x="6059916" y="1388102"/>
                          </a:cubicBezTo>
                          <a:cubicBezTo>
                            <a:pt x="5965680" y="1391921"/>
                            <a:pt x="5755322" y="1345714"/>
                            <a:pt x="5594085" y="1388102"/>
                          </a:cubicBezTo>
                          <a:cubicBezTo>
                            <a:pt x="5432848" y="1430490"/>
                            <a:pt x="4999136" y="1379528"/>
                            <a:pt x="4821489" y="1388102"/>
                          </a:cubicBezTo>
                          <a:cubicBezTo>
                            <a:pt x="4643842" y="1396676"/>
                            <a:pt x="4600990" y="1379316"/>
                            <a:pt x="4457914" y="1388102"/>
                          </a:cubicBezTo>
                          <a:cubicBezTo>
                            <a:pt x="4314838" y="1396888"/>
                            <a:pt x="4039090" y="1309360"/>
                            <a:pt x="3685317" y="1388102"/>
                          </a:cubicBezTo>
                          <a:cubicBezTo>
                            <a:pt x="3331544" y="1466844"/>
                            <a:pt x="3462118" y="1358993"/>
                            <a:pt x="3321742" y="1388102"/>
                          </a:cubicBezTo>
                          <a:cubicBezTo>
                            <a:pt x="3181366" y="1417211"/>
                            <a:pt x="3066184" y="1369305"/>
                            <a:pt x="2855912" y="1388102"/>
                          </a:cubicBezTo>
                          <a:cubicBezTo>
                            <a:pt x="2645640" y="1406899"/>
                            <a:pt x="2550263" y="1352798"/>
                            <a:pt x="2287826" y="1388102"/>
                          </a:cubicBezTo>
                          <a:cubicBezTo>
                            <a:pt x="2025389" y="1423406"/>
                            <a:pt x="1962715" y="1353177"/>
                            <a:pt x="1821995" y="1388102"/>
                          </a:cubicBezTo>
                          <a:cubicBezTo>
                            <a:pt x="1681275" y="1423027"/>
                            <a:pt x="1616962" y="1373662"/>
                            <a:pt x="1560676" y="1388102"/>
                          </a:cubicBezTo>
                          <a:cubicBezTo>
                            <a:pt x="1504390" y="1402542"/>
                            <a:pt x="1274565" y="1369857"/>
                            <a:pt x="1094845" y="1388102"/>
                          </a:cubicBezTo>
                          <a:cubicBezTo>
                            <a:pt x="915125" y="1406347"/>
                            <a:pt x="564106" y="1377378"/>
                            <a:pt x="231355" y="1388102"/>
                          </a:cubicBezTo>
                          <a:cubicBezTo>
                            <a:pt x="81151" y="1388924"/>
                            <a:pt x="-3527" y="1280432"/>
                            <a:pt x="0" y="1156747"/>
                          </a:cubicBezTo>
                          <a:cubicBezTo>
                            <a:pt x="-41746" y="1022272"/>
                            <a:pt x="43070" y="798688"/>
                            <a:pt x="0" y="694051"/>
                          </a:cubicBezTo>
                          <a:cubicBezTo>
                            <a:pt x="-43070" y="589414"/>
                            <a:pt x="1538" y="449072"/>
                            <a:pt x="0" y="231355"/>
                          </a:cubicBezTo>
                          <a:close/>
                        </a:path>
                        <a:path w="10688255" h="1388102" stroke="0" extrusionOk="0">
                          <a:moveTo>
                            <a:pt x="0" y="231355"/>
                          </a:moveTo>
                          <a:cubicBezTo>
                            <a:pt x="2357" y="126531"/>
                            <a:pt x="88900" y="-23870"/>
                            <a:pt x="231355" y="0"/>
                          </a:cubicBezTo>
                          <a:cubicBezTo>
                            <a:pt x="423644" y="-16846"/>
                            <a:pt x="537482" y="44609"/>
                            <a:pt x="697185" y="0"/>
                          </a:cubicBezTo>
                          <a:cubicBezTo>
                            <a:pt x="856888" y="-44609"/>
                            <a:pt x="1124855" y="47398"/>
                            <a:pt x="1469782" y="0"/>
                          </a:cubicBezTo>
                          <a:cubicBezTo>
                            <a:pt x="1814709" y="-47398"/>
                            <a:pt x="1936305" y="70526"/>
                            <a:pt x="2140123" y="0"/>
                          </a:cubicBezTo>
                          <a:cubicBezTo>
                            <a:pt x="2343941" y="-70526"/>
                            <a:pt x="2389773" y="34002"/>
                            <a:pt x="2503698" y="0"/>
                          </a:cubicBezTo>
                          <a:cubicBezTo>
                            <a:pt x="2617624" y="-34002"/>
                            <a:pt x="2923910" y="16319"/>
                            <a:pt x="3071784" y="0"/>
                          </a:cubicBezTo>
                          <a:cubicBezTo>
                            <a:pt x="3219658" y="-16319"/>
                            <a:pt x="3440724" y="5950"/>
                            <a:pt x="3742125" y="0"/>
                          </a:cubicBezTo>
                          <a:cubicBezTo>
                            <a:pt x="4043526" y="-5950"/>
                            <a:pt x="4044820" y="19478"/>
                            <a:pt x="4310211" y="0"/>
                          </a:cubicBezTo>
                          <a:cubicBezTo>
                            <a:pt x="4575602" y="-19478"/>
                            <a:pt x="4656995" y="45909"/>
                            <a:pt x="4878297" y="0"/>
                          </a:cubicBezTo>
                          <a:cubicBezTo>
                            <a:pt x="5099599" y="-45909"/>
                            <a:pt x="5417120" y="33538"/>
                            <a:pt x="5650894" y="0"/>
                          </a:cubicBezTo>
                          <a:cubicBezTo>
                            <a:pt x="5884668" y="-33538"/>
                            <a:pt x="5964838" y="37174"/>
                            <a:pt x="6218980" y="0"/>
                          </a:cubicBezTo>
                          <a:cubicBezTo>
                            <a:pt x="6473122" y="-37174"/>
                            <a:pt x="6682558" y="46391"/>
                            <a:pt x="6889321" y="0"/>
                          </a:cubicBezTo>
                          <a:cubicBezTo>
                            <a:pt x="7096084" y="-46391"/>
                            <a:pt x="7346044" y="62393"/>
                            <a:pt x="7559662" y="0"/>
                          </a:cubicBezTo>
                          <a:cubicBezTo>
                            <a:pt x="7773280" y="-62393"/>
                            <a:pt x="8148444" y="70257"/>
                            <a:pt x="8332259" y="0"/>
                          </a:cubicBezTo>
                          <a:cubicBezTo>
                            <a:pt x="8516074" y="-70257"/>
                            <a:pt x="8677624" y="53800"/>
                            <a:pt x="8798089" y="0"/>
                          </a:cubicBezTo>
                          <a:cubicBezTo>
                            <a:pt x="8918554" y="-53800"/>
                            <a:pt x="9091896" y="41056"/>
                            <a:pt x="9263920" y="0"/>
                          </a:cubicBezTo>
                          <a:cubicBezTo>
                            <a:pt x="9435944" y="-41056"/>
                            <a:pt x="9526201" y="32913"/>
                            <a:pt x="9729750" y="0"/>
                          </a:cubicBezTo>
                          <a:cubicBezTo>
                            <a:pt x="9933299" y="-32913"/>
                            <a:pt x="10209020" y="40897"/>
                            <a:pt x="10456900" y="0"/>
                          </a:cubicBezTo>
                          <a:cubicBezTo>
                            <a:pt x="10579716" y="-12903"/>
                            <a:pt x="10705251" y="104865"/>
                            <a:pt x="10688255" y="231355"/>
                          </a:cubicBezTo>
                          <a:cubicBezTo>
                            <a:pt x="10733049" y="463360"/>
                            <a:pt x="10649632" y="538559"/>
                            <a:pt x="10688255" y="703305"/>
                          </a:cubicBezTo>
                          <a:cubicBezTo>
                            <a:pt x="10726878" y="868051"/>
                            <a:pt x="10667061" y="1058472"/>
                            <a:pt x="10688255" y="1156747"/>
                          </a:cubicBezTo>
                          <a:cubicBezTo>
                            <a:pt x="10675837" y="1290462"/>
                            <a:pt x="10592774" y="1380127"/>
                            <a:pt x="10456900" y="1388102"/>
                          </a:cubicBezTo>
                          <a:cubicBezTo>
                            <a:pt x="10278276" y="1403099"/>
                            <a:pt x="10181369" y="1350905"/>
                            <a:pt x="9991070" y="1388102"/>
                          </a:cubicBezTo>
                          <a:cubicBezTo>
                            <a:pt x="9800771" y="1425299"/>
                            <a:pt x="9660834" y="1371187"/>
                            <a:pt x="9422984" y="1388102"/>
                          </a:cubicBezTo>
                          <a:cubicBezTo>
                            <a:pt x="9185134" y="1405017"/>
                            <a:pt x="9269392" y="1359225"/>
                            <a:pt x="9161664" y="1388102"/>
                          </a:cubicBezTo>
                          <a:cubicBezTo>
                            <a:pt x="9053936" y="1416979"/>
                            <a:pt x="8892219" y="1339776"/>
                            <a:pt x="8695834" y="1388102"/>
                          </a:cubicBezTo>
                          <a:cubicBezTo>
                            <a:pt x="8499449" y="1436428"/>
                            <a:pt x="8359482" y="1378017"/>
                            <a:pt x="8025493" y="1388102"/>
                          </a:cubicBezTo>
                          <a:cubicBezTo>
                            <a:pt x="7691504" y="1398187"/>
                            <a:pt x="7860465" y="1386331"/>
                            <a:pt x="7764173" y="1388102"/>
                          </a:cubicBezTo>
                          <a:cubicBezTo>
                            <a:pt x="7667881" y="1389873"/>
                            <a:pt x="7335435" y="1374526"/>
                            <a:pt x="7093832" y="1388102"/>
                          </a:cubicBezTo>
                          <a:cubicBezTo>
                            <a:pt x="6852229" y="1401678"/>
                            <a:pt x="6822755" y="1385781"/>
                            <a:pt x="6730257" y="1388102"/>
                          </a:cubicBezTo>
                          <a:cubicBezTo>
                            <a:pt x="6637760" y="1390423"/>
                            <a:pt x="6376063" y="1379690"/>
                            <a:pt x="6264427" y="1388102"/>
                          </a:cubicBezTo>
                          <a:cubicBezTo>
                            <a:pt x="6152791" y="1396514"/>
                            <a:pt x="5868154" y="1377976"/>
                            <a:pt x="5696341" y="1388102"/>
                          </a:cubicBezTo>
                          <a:cubicBezTo>
                            <a:pt x="5524528" y="1398228"/>
                            <a:pt x="5297620" y="1330383"/>
                            <a:pt x="5128255" y="1388102"/>
                          </a:cubicBezTo>
                          <a:cubicBezTo>
                            <a:pt x="4958890" y="1445821"/>
                            <a:pt x="4811344" y="1341652"/>
                            <a:pt x="4662425" y="1388102"/>
                          </a:cubicBezTo>
                          <a:cubicBezTo>
                            <a:pt x="4513506" y="1434552"/>
                            <a:pt x="4257708" y="1321200"/>
                            <a:pt x="4094339" y="1388102"/>
                          </a:cubicBezTo>
                          <a:cubicBezTo>
                            <a:pt x="3930970" y="1455004"/>
                            <a:pt x="3637826" y="1303041"/>
                            <a:pt x="3321742" y="1388102"/>
                          </a:cubicBezTo>
                          <a:cubicBezTo>
                            <a:pt x="3005658" y="1473163"/>
                            <a:pt x="3135698" y="1356778"/>
                            <a:pt x="2958167" y="1388102"/>
                          </a:cubicBezTo>
                          <a:cubicBezTo>
                            <a:pt x="2780636" y="1419426"/>
                            <a:pt x="2824616" y="1358657"/>
                            <a:pt x="2696848" y="1388102"/>
                          </a:cubicBezTo>
                          <a:cubicBezTo>
                            <a:pt x="2569080" y="1417547"/>
                            <a:pt x="2114331" y="1300748"/>
                            <a:pt x="1924251" y="1388102"/>
                          </a:cubicBezTo>
                          <a:cubicBezTo>
                            <a:pt x="1734171" y="1475456"/>
                            <a:pt x="1792116" y="1360354"/>
                            <a:pt x="1662931" y="1388102"/>
                          </a:cubicBezTo>
                          <a:cubicBezTo>
                            <a:pt x="1533746" y="1415850"/>
                            <a:pt x="1374254" y="1378428"/>
                            <a:pt x="1299356" y="1388102"/>
                          </a:cubicBezTo>
                          <a:cubicBezTo>
                            <a:pt x="1224458" y="1397776"/>
                            <a:pt x="569970" y="1334359"/>
                            <a:pt x="231355" y="1388102"/>
                          </a:cubicBezTo>
                          <a:cubicBezTo>
                            <a:pt x="111981" y="1387769"/>
                            <a:pt x="-10024" y="1304312"/>
                            <a:pt x="0" y="1156747"/>
                          </a:cubicBezTo>
                          <a:cubicBezTo>
                            <a:pt x="-38002" y="1019123"/>
                            <a:pt x="18212" y="883311"/>
                            <a:pt x="0" y="694051"/>
                          </a:cubicBezTo>
                          <a:cubicBezTo>
                            <a:pt x="-18212" y="504791"/>
                            <a:pt x="32769" y="324783"/>
                            <a:pt x="0" y="231355"/>
                          </a:cubicBezTo>
                          <a:close/>
                        </a:path>
                      </a:pathLst>
                    </a:cu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25C1C9-540E-2B7C-A9C4-BE33881097E6}"/>
                </a:ext>
              </a:extLst>
            </p:cNvPr>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a:extLst>
              <a:ext uri="{FF2B5EF4-FFF2-40B4-BE49-F238E27FC236}">
                <a16:creationId xmlns:a16="http://schemas.microsoft.com/office/drawing/2014/main" id="{1EA9A760-D4A8-39B5-F5C6-946069B1CD68}"/>
              </a:ext>
            </a:extLst>
          </p:cNvPr>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custDataLst>
      <p:tags r:id="rId1"/>
    </p:custDataLst>
    <p:extLst>
      <p:ext uri="{BB962C8B-B14F-4D97-AF65-F5344CB8AC3E}">
        <p14:creationId xmlns:p14="http://schemas.microsoft.com/office/powerpoint/2010/main" val="2409567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3BF48BC6-3700-FD9B-4803-2E290BBAC6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F5CE17A-73BE-FC33-AEDD-347B35302FB3}"/>
              </a:ext>
            </a:extLst>
          </p:cNvPr>
          <p:cNvGrpSpPr/>
          <p:nvPr/>
        </p:nvGrpSpPr>
        <p:grpSpPr>
          <a:xfrm>
            <a:off x="751872" y="389898"/>
            <a:ext cx="11239839" cy="1015663"/>
            <a:chOff x="751872" y="389898"/>
            <a:chExt cx="11239839" cy="1015663"/>
          </a:xfrm>
        </p:grpSpPr>
        <p:sp>
          <p:nvSpPr>
            <p:cNvPr id="8" name="Rectangle: Rounded Corners 8">
              <a:extLst>
                <a:ext uri="{FF2B5EF4-FFF2-40B4-BE49-F238E27FC236}">
                  <a16:creationId xmlns:a16="http://schemas.microsoft.com/office/drawing/2014/main" id="{660F77D4-0998-1B2F-8789-20983B01EDE4}"/>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 xmlns:ask="http://schemas.microsoft.com/office/drawing/2018/sketchyshape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9A4A7F-63D9-0C9A-1062-D7849D38FD9B}"/>
                </a:ext>
              </a:extLst>
            </p:cNvPr>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E9A0185B-B792-2A01-51E2-B9C7A4F74C0D}"/>
              </a:ext>
            </a:extLst>
          </p:cNvPr>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custDataLst>
      <p:tags r:id="rId1"/>
    </p:custDataLst>
    <p:extLst>
      <p:ext uri="{BB962C8B-B14F-4D97-AF65-F5344CB8AC3E}">
        <p14:creationId xmlns:p14="http://schemas.microsoft.com/office/powerpoint/2010/main" val="236452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8254D300-F0B3-1D2C-E0D5-43887BBFD513}"/>
              </a:ext>
            </a:extLst>
          </p:cNvPr>
          <p:cNvPicPr>
            <a:picLocks noChangeAspect="1"/>
          </p:cNvPicPr>
          <p:nvPr/>
        </p:nvPicPr>
        <p:blipFill>
          <a:blip r:embed="rId4"/>
          <a:stretch>
            <a:fillRect/>
          </a:stretch>
        </p:blipFill>
        <p:spPr>
          <a:xfrm>
            <a:off x="2691349" y="1866574"/>
            <a:ext cx="7240352" cy="1307899"/>
          </a:xfrm>
          <a:prstGeom prst="rect">
            <a:avLst/>
          </a:prstGeom>
        </p:spPr>
      </p:pic>
      <p:pic>
        <p:nvPicPr>
          <p:cNvPr id="3" name="Picture 20">
            <a:extLst>
              <a:ext uri="{FF2B5EF4-FFF2-40B4-BE49-F238E27FC236}">
                <a16:creationId xmlns:a16="http://schemas.microsoft.com/office/drawing/2014/main" id="{E4147FBF-E836-6BB7-8C50-29634872C8E6}"/>
              </a:ext>
            </a:extLst>
          </p:cNvPr>
          <p:cNvPicPr>
            <a:picLocks noChangeAspect="1"/>
          </p:cNvPicPr>
          <p:nvPr/>
        </p:nvPicPr>
        <p:blipFill>
          <a:blip r:embed="rId5"/>
          <a:srcRect/>
          <a:stretch>
            <a:fillRect/>
          </a:stretch>
        </p:blipFill>
        <p:spPr>
          <a:xfrm>
            <a:off x="1175776" y="2930596"/>
            <a:ext cx="1497369" cy="3814953"/>
          </a:xfrm>
          <a:prstGeom prst="rect">
            <a:avLst/>
          </a:prstGeom>
        </p:spPr>
      </p:pic>
    </p:spTree>
    <p:custDataLst>
      <p:tags r:id="rId1"/>
    </p:custDataLst>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Tiêu</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chí</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đánh</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giá</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1"/>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2"/>
          <a:srcRect/>
          <a:stretch>
            <a:fillRect/>
          </a:stretch>
        </p:blipFill>
        <p:spPr>
          <a:xfrm>
            <a:off x="9360878" y="2916828"/>
            <a:ext cx="1815577" cy="3842491"/>
          </a:xfrm>
          <a:prstGeom prst="rect">
            <a:avLst/>
          </a:prstGeom>
        </p:spPr>
      </p:pic>
    </p:spTree>
    <p:custDataLst>
      <p:tags r:id="rId1"/>
    </p:custDataLst>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4"/>
          <a:stretch>
            <a:fillRect/>
          </a:stretch>
        </p:blipFill>
        <p:spPr>
          <a:xfrm>
            <a:off x="307852" y="280531"/>
            <a:ext cx="1964973" cy="1921944"/>
          </a:xfrm>
          <a:prstGeom prst="rect">
            <a:avLst/>
          </a:prstGeom>
        </p:spPr>
      </p:pic>
      <p:pic>
        <p:nvPicPr>
          <p:cNvPr id="18" name="图片 17"/>
          <p:cNvPicPr>
            <a:picLocks noChangeAspect="1"/>
          </p:cNvPicPr>
          <p:nvPr/>
        </p:nvPicPr>
        <p:blipFill>
          <a:blip r:embed="rId5"/>
          <a:stretch>
            <a:fillRect/>
          </a:stretch>
        </p:blipFill>
        <p:spPr>
          <a:xfrm>
            <a:off x="-13869" y="3164114"/>
            <a:ext cx="3314405" cy="3707135"/>
          </a:xfrm>
          <a:prstGeom prst="rect">
            <a:avLst/>
          </a:prstGeom>
        </p:spPr>
      </p:pic>
      <p:pic>
        <p:nvPicPr>
          <p:cNvPr id="22" name="图片 21"/>
          <p:cNvPicPr>
            <a:picLocks noChangeAspect="1"/>
          </p:cNvPicPr>
          <p:nvPr/>
        </p:nvPicPr>
        <p:blipFill>
          <a:blip r:embed="rId6"/>
          <a:stretch>
            <a:fillRect/>
          </a:stretch>
        </p:blipFill>
        <p:spPr>
          <a:xfrm>
            <a:off x="7400129" y="-27999"/>
            <a:ext cx="4791871" cy="2261812"/>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a:extLst>
              <a:ext uri="{FF2B5EF4-FFF2-40B4-BE49-F238E27FC236}">
                <a16:creationId xmlns:a16="http://schemas.microsoft.com/office/drawing/2014/main" id="{F68FF28D-0724-BAAE-064E-1139231F1202}"/>
              </a:ext>
            </a:extLst>
          </p:cNvPr>
          <p:cNvPicPr>
            <a:picLocks noChangeAspect="1"/>
          </p:cNvPicPr>
          <p:nvPr/>
        </p:nvPicPr>
        <p:blipFill>
          <a:blip r:embed="rId8"/>
          <a:stretch>
            <a:fillRect/>
          </a:stretch>
        </p:blipFill>
        <p:spPr>
          <a:xfrm rot="21042406">
            <a:off x="2357740" y="2126727"/>
            <a:ext cx="6419300" cy="1792295"/>
          </a:xfrm>
          <a:prstGeom prst="rect">
            <a:avLst/>
          </a:prstGeom>
        </p:spPr>
      </p:pic>
    </p:spTree>
    <p:custDataLst>
      <p:tags r:id="rId1"/>
    </p:custDataLst>
    <p:extLst>
      <p:ext uri="{BB962C8B-B14F-4D97-AF65-F5344CB8AC3E}">
        <p14:creationId xmlns:p14="http://schemas.microsoft.com/office/powerpoint/2010/main" val="554641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766CBDF-11E1-1D64-C3E8-022D189112C7}"/>
              </a:ext>
            </a:extLst>
          </p:cNvPr>
          <p:cNvPicPr>
            <a:picLocks noChangeAspect="1"/>
          </p:cNvPicPr>
          <p:nvPr/>
        </p:nvPicPr>
        <p:blipFill>
          <a:blip r:embed="rId8"/>
          <a:stretch>
            <a:fillRect/>
          </a:stretch>
        </p:blipFill>
        <p:spPr>
          <a:xfrm>
            <a:off x="1016000" y="1466288"/>
            <a:ext cx="10341610" cy="1186742"/>
          </a:xfrm>
          <a:prstGeom prst="rect">
            <a:avLst/>
          </a:prstGeom>
        </p:spPr>
      </p:pic>
      <p:pic>
        <p:nvPicPr>
          <p:cNvPr id="9" name="Picture 8">
            <a:extLst>
              <a:ext uri="{FF2B5EF4-FFF2-40B4-BE49-F238E27FC236}">
                <a16:creationId xmlns:a16="http://schemas.microsoft.com/office/drawing/2014/main" id="{33890AB2-AA9F-1075-9C96-A8B1632AF1F6}"/>
              </a:ext>
            </a:extLst>
          </p:cNvPr>
          <p:cNvPicPr>
            <a:picLocks noChangeAspect="1"/>
          </p:cNvPicPr>
          <p:nvPr/>
        </p:nvPicPr>
        <p:blipFill>
          <a:blip r:embed="rId9"/>
          <a:stretch>
            <a:fillRect/>
          </a:stretch>
        </p:blipFill>
        <p:spPr>
          <a:xfrm>
            <a:off x="995680" y="3300692"/>
            <a:ext cx="10393680" cy="3111437"/>
          </a:xfrm>
          <a:prstGeom prst="rect">
            <a:avLst/>
          </a:prstGeom>
        </p:spPr>
      </p:pic>
      <p:cxnSp>
        <p:nvCxnSpPr>
          <p:cNvPr id="11" name="Straight Connector 10">
            <a:extLst>
              <a:ext uri="{FF2B5EF4-FFF2-40B4-BE49-F238E27FC236}">
                <a16:creationId xmlns:a16="http://schemas.microsoft.com/office/drawing/2014/main" id="{35CF0C8B-2995-63F6-CBA1-55DC2CA3454E}"/>
              </a:ext>
            </a:extLst>
          </p:cNvPr>
          <p:cNvCxnSpPr>
            <a:cxnSpLocks/>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29A920-73CC-1BA2-A65F-1E7390A3C38D}"/>
              </a:ext>
            </a:extLst>
          </p:cNvPr>
          <p:cNvCxnSpPr>
            <a:cxnSpLocks/>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890D7E-706F-5590-0FC8-E5055FFBD5D9}"/>
              </a:ext>
            </a:extLst>
          </p:cNvPr>
          <p:cNvCxnSpPr>
            <a:cxnSpLocks/>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F898EA-4F97-0093-69E8-C3DB5C05625A}"/>
              </a:ext>
            </a:extLst>
          </p:cNvPr>
          <p:cNvCxnSpPr>
            <a:cxnSpLocks/>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25664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148041-7FF7-CEA7-9E7F-FB5C2519F829}"/>
              </a:ext>
            </a:extLst>
          </p:cNvPr>
          <p:cNvPicPr>
            <a:picLocks noChangeAspect="1"/>
          </p:cNvPicPr>
          <p:nvPr/>
        </p:nvPicPr>
        <p:blipFill>
          <a:blip r:embed="rId8"/>
          <a:stretch>
            <a:fillRect/>
          </a:stretch>
        </p:blipFill>
        <p:spPr>
          <a:xfrm>
            <a:off x="1117600" y="1869876"/>
            <a:ext cx="10170160" cy="4551244"/>
          </a:xfrm>
          <a:prstGeom prst="rect">
            <a:avLst/>
          </a:prstGeom>
        </p:spPr>
      </p:pic>
      <p:sp>
        <p:nvSpPr>
          <p:cNvPr id="8" name="Rectangle: Rounded Corners 7">
            <a:extLst>
              <a:ext uri="{FF2B5EF4-FFF2-40B4-BE49-F238E27FC236}">
                <a16:creationId xmlns:a16="http://schemas.microsoft.com/office/drawing/2014/main" id="{36EC15D3-1AF2-A0D0-93A3-F0123A34A538}"/>
              </a:ext>
            </a:extLst>
          </p:cNvPr>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custDataLst>
      <p:tags r:id="rId1"/>
    </p:custDataLst>
    <p:extLst>
      <p:ext uri="{BB962C8B-B14F-4D97-AF65-F5344CB8AC3E}">
        <p14:creationId xmlns:p14="http://schemas.microsoft.com/office/powerpoint/2010/main" val="2518610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a:extLst>
              <a:ext uri="{FF2B5EF4-FFF2-40B4-BE49-F238E27FC236}">
                <a16:creationId xmlns:a16="http://schemas.microsoft.com/office/drawing/2014/main" id="{3092208D-A7D3-BCFA-60BC-998BD043632E}"/>
              </a:ext>
            </a:extLst>
          </p:cNvPr>
          <p:cNvGrpSpPr/>
          <p:nvPr/>
        </p:nvGrpSpPr>
        <p:grpSpPr>
          <a:xfrm>
            <a:off x="2851601" y="1154403"/>
            <a:ext cx="8340274" cy="2127277"/>
            <a:chOff x="2803976" y="2776822"/>
            <a:chExt cx="5736936" cy="1968284"/>
          </a:xfrm>
        </p:grpSpPr>
        <p:sp>
          <p:nvSpPr>
            <p:cNvPr id="3" name="Bong bóng Lời nói: Hình bầu dục 5">
              <a:extLst>
                <a:ext uri="{FF2B5EF4-FFF2-40B4-BE49-F238E27FC236}">
                  <a16:creationId xmlns:a16="http://schemas.microsoft.com/office/drawing/2014/main" id="{5666F146-A810-5F8C-75E7-A4BD7334DAA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custGeom>
                      <a:avLst/>
                      <a:gdLst>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127277" fill="none" extrusionOk="0">
                          <a:moveTo>
                            <a:pt x="292159" y="2326177"/>
                          </a:moveTo>
                          <a:cubicBezTo>
                            <a:pt x="640097" y="2106136"/>
                            <a:pt x="905778" y="1916718"/>
                            <a:pt x="1019246" y="1760375"/>
                          </a:cubicBezTo>
                          <a:cubicBezTo>
                            <a:pt x="-1254034" y="1513721"/>
                            <a:pt x="29473" y="335476"/>
                            <a:pt x="3628697" y="9002"/>
                          </a:cubicBezTo>
                          <a:cubicBezTo>
                            <a:pt x="4540334" y="-55965"/>
                            <a:pt x="5926701" y="-44861"/>
                            <a:pt x="6625781" y="203970"/>
                          </a:cubicBezTo>
                          <a:cubicBezTo>
                            <a:pt x="9637863" y="1079788"/>
                            <a:pt x="8616333" y="2312747"/>
                            <a:pt x="4966067" y="2107723"/>
                          </a:cubicBezTo>
                          <a:cubicBezTo>
                            <a:pt x="3883314" y="2235651"/>
                            <a:pt x="3258755" y="2293366"/>
                            <a:pt x="2271978" y="2010702"/>
                          </a:cubicBezTo>
                          <a:cubicBezTo>
                            <a:pt x="1631230" y="2034119"/>
                            <a:pt x="1238436" y="2073280"/>
                            <a:pt x="292159" y="2326177"/>
                          </a:cubicBezTo>
                          <a:close/>
                        </a:path>
                        <a:path w="8340274" h="2127277" stroke="0" extrusionOk="0">
                          <a:moveTo>
                            <a:pt x="292159" y="2326177"/>
                          </a:moveTo>
                          <a:cubicBezTo>
                            <a:pt x="411857" y="2186729"/>
                            <a:pt x="745102" y="2056445"/>
                            <a:pt x="1019246" y="1760375"/>
                          </a:cubicBezTo>
                          <a:cubicBezTo>
                            <a:pt x="-621888" y="1014045"/>
                            <a:pt x="719318" y="459875"/>
                            <a:pt x="3628697" y="9002"/>
                          </a:cubicBezTo>
                          <a:cubicBezTo>
                            <a:pt x="4620890" y="27501"/>
                            <a:pt x="5702331" y="-137559"/>
                            <a:pt x="6625781" y="203970"/>
                          </a:cubicBezTo>
                          <a:cubicBezTo>
                            <a:pt x="9723297" y="837801"/>
                            <a:pt x="8605592" y="1749376"/>
                            <a:pt x="4966067" y="2107723"/>
                          </a:cubicBezTo>
                          <a:cubicBezTo>
                            <a:pt x="4011641" y="1909879"/>
                            <a:pt x="3203272" y="1990031"/>
                            <a:pt x="2271978" y="2010702"/>
                          </a:cubicBezTo>
                          <a:cubicBezTo>
                            <a:pt x="1791312" y="2230773"/>
                            <a:pt x="955737" y="2265596"/>
                            <a:pt x="292159" y="2326177"/>
                          </a:cubicBezTo>
                          <a:close/>
                        </a:path>
                        <a:path w="8340274" h="2127277" fill="none" stroke="0" extrusionOk="0">
                          <a:moveTo>
                            <a:pt x="292159" y="2326177"/>
                          </a:moveTo>
                          <a:cubicBezTo>
                            <a:pt x="638409" y="2102663"/>
                            <a:pt x="871983" y="1922440"/>
                            <a:pt x="1019246" y="1760375"/>
                          </a:cubicBezTo>
                          <a:cubicBezTo>
                            <a:pt x="-1093820" y="1172098"/>
                            <a:pt x="256562" y="383277"/>
                            <a:pt x="3628697" y="9002"/>
                          </a:cubicBezTo>
                          <a:cubicBezTo>
                            <a:pt x="4702493" y="60431"/>
                            <a:pt x="5871571" y="-111458"/>
                            <a:pt x="6625781" y="203970"/>
                          </a:cubicBezTo>
                          <a:cubicBezTo>
                            <a:pt x="9727430" y="1122883"/>
                            <a:pt x="8608042" y="1898679"/>
                            <a:pt x="4966067" y="2107723"/>
                          </a:cubicBezTo>
                          <a:cubicBezTo>
                            <a:pt x="3986477" y="2124719"/>
                            <a:pt x="3254938" y="2278523"/>
                            <a:pt x="2271978" y="2010702"/>
                          </a:cubicBezTo>
                          <a:cubicBezTo>
                            <a:pt x="1643555" y="2063417"/>
                            <a:pt x="1141220" y="2139222"/>
                            <a:pt x="292159" y="23261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a:extLst>
                <a:ext uri="{FF2B5EF4-FFF2-40B4-BE49-F238E27FC236}">
                  <a16:creationId xmlns:a16="http://schemas.microsoft.com/office/drawing/2014/main" id="{B044FA07-49B1-4C2D-1950-57A4630BA7A7}"/>
                </a:ext>
              </a:extLst>
            </p:cNvPr>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2138CF7-AB4C-4D98-043D-4AFAA91DCAE5}"/>
              </a:ext>
            </a:extLst>
          </p:cNvPr>
          <p:cNvPicPr>
            <a:picLocks noChangeAspect="1"/>
          </p:cNvPicPr>
          <p:nvPr/>
        </p:nvPicPr>
        <p:blipFill>
          <a:blip r:embed="rId3"/>
          <a:stretch>
            <a:fillRect/>
          </a:stretch>
        </p:blipFill>
        <p:spPr>
          <a:xfrm>
            <a:off x="3185051" y="3936977"/>
            <a:ext cx="2234055" cy="2921023"/>
          </a:xfrm>
          <a:prstGeom prst="rect">
            <a:avLst/>
          </a:prstGeom>
        </p:spPr>
      </p:pic>
      <p:pic>
        <p:nvPicPr>
          <p:cNvPr id="6" name="Picture 5">
            <a:extLst>
              <a:ext uri="{FF2B5EF4-FFF2-40B4-BE49-F238E27FC236}">
                <a16:creationId xmlns:a16="http://schemas.microsoft.com/office/drawing/2014/main" id="{D760612F-0186-A509-A16F-49F1711AE52F}"/>
              </a:ext>
            </a:extLst>
          </p:cNvPr>
          <p:cNvPicPr>
            <a:picLocks noChangeAspect="1"/>
          </p:cNvPicPr>
          <p:nvPr/>
        </p:nvPicPr>
        <p:blipFill>
          <a:blip r:embed="rId4"/>
          <a:stretch>
            <a:fillRect/>
          </a:stretch>
        </p:blipFill>
        <p:spPr>
          <a:xfrm>
            <a:off x="1356748" y="3936977"/>
            <a:ext cx="1975893" cy="2921023"/>
          </a:xfrm>
          <a:prstGeom prst="rect">
            <a:avLst/>
          </a:prstGeom>
        </p:spPr>
      </p:pic>
      <p:sp>
        <p:nvSpPr>
          <p:cNvPr id="7" name="TextBox 6">
            <a:extLst>
              <a:ext uri="{FF2B5EF4-FFF2-40B4-BE49-F238E27FC236}">
                <a16:creationId xmlns:a16="http://schemas.microsoft.com/office/drawing/2014/main" id="{5E4A71D7-CC99-C0EF-EFE4-668E88609559}"/>
              </a:ext>
            </a:extLst>
          </p:cNvPr>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198853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5"/>
          <a:stretch>
            <a:fillRect/>
          </a:stretch>
        </p:blipFill>
        <p:spPr>
          <a:xfrm>
            <a:off x="307852" y="280531"/>
            <a:ext cx="1964973" cy="192194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E3679DF9-6888-3D68-A385-C2322CF834D0}"/>
              </a:ext>
            </a:extLst>
          </p:cNvPr>
          <p:cNvPicPr>
            <a:picLocks noChangeAspect="1"/>
          </p:cNvPicPr>
          <p:nvPr/>
        </p:nvPicPr>
        <p:blipFill>
          <a:blip r:embed="rId9"/>
          <a:stretch>
            <a:fillRect/>
          </a:stretch>
        </p:blipFill>
        <p:spPr>
          <a:xfrm rot="21044453">
            <a:off x="2629586" y="1988518"/>
            <a:ext cx="5755284" cy="2433314"/>
          </a:xfrm>
          <a:prstGeom prst="rect">
            <a:avLst/>
          </a:prstGeom>
        </p:spPr>
      </p:pic>
    </p:spTree>
    <p:custDataLst>
      <p:tags r:id="rId1"/>
    </p:custDataLst>
    <p:extLst>
      <p:ext uri="{BB962C8B-B14F-4D97-AF65-F5344CB8AC3E}">
        <p14:creationId xmlns:p14="http://schemas.microsoft.com/office/powerpoint/2010/main" val="1559155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5"/>
          <a:stretch>
            <a:fillRect/>
          </a:stretch>
        </p:blipFill>
        <p:spPr>
          <a:xfrm>
            <a:off x="-517158" y="4918357"/>
            <a:ext cx="2682472" cy="2328874"/>
          </a:xfrm>
          <a:prstGeom prst="rect">
            <a:avLst/>
          </a:prstGeom>
        </p:spPr>
      </p:pic>
      <p:pic>
        <p:nvPicPr>
          <p:cNvPr id="4" name="Picture 3">
            <a:extLst>
              <a:ext uri="{FF2B5EF4-FFF2-40B4-BE49-F238E27FC236}">
                <a16:creationId xmlns:a16="http://schemas.microsoft.com/office/drawing/2014/main" id="{81957012-7281-3E9A-27F1-6D1BAA66A867}"/>
              </a:ext>
            </a:extLst>
          </p:cNvPr>
          <p:cNvPicPr>
            <a:picLocks noChangeAspect="1"/>
          </p:cNvPicPr>
          <p:nvPr/>
        </p:nvPicPr>
        <p:blipFill>
          <a:blip r:embed="rId6"/>
          <a:stretch>
            <a:fillRect/>
          </a:stretch>
        </p:blipFill>
        <p:spPr>
          <a:xfrm>
            <a:off x="3422630" y="854414"/>
            <a:ext cx="6322100" cy="963251"/>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565991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297"/>
            <a:ext cx="12192000" cy="6858594"/>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747" y="115747"/>
            <a:ext cx="11933499" cy="6933235"/>
          </a:xfrm>
          <a:prstGeom prst="rect">
            <a:avLst/>
          </a:prstGeom>
        </p:spPr>
      </p:pic>
      <p:pic>
        <p:nvPicPr>
          <p:cNvPr id="50" name="图片 49"/>
          <p:cNvPicPr>
            <a:picLocks noChangeAspect="1"/>
          </p:cNvPicPr>
          <p:nvPr/>
        </p:nvPicPr>
        <p:blipFill>
          <a:blip r:embed="rId5"/>
          <a:stretch>
            <a:fillRect/>
          </a:stretch>
        </p:blipFill>
        <p:spPr>
          <a:xfrm>
            <a:off x="-517158" y="4918357"/>
            <a:ext cx="2682472" cy="2328874"/>
          </a:xfrm>
          <a:prstGeom prst="rect">
            <a:avLst/>
          </a:prstGeom>
        </p:spPr>
      </p:pic>
      <p:sp>
        <p:nvSpPr>
          <p:cNvPr id="6" name="TextBox 5">
            <a:extLst>
              <a:ext uri="{FF2B5EF4-FFF2-40B4-BE49-F238E27FC236}">
                <a16:creationId xmlns:a16="http://schemas.microsoft.com/office/drawing/2014/main" id="{119A97D7-B667-C44C-CE3D-F36EE99E2AF4}"/>
              </a:ext>
            </a:extLst>
          </p:cNvPr>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570482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91AA44-28B9-8E54-5186-754BEFF55101}"/>
              </a:ext>
            </a:extLst>
          </p:cNvPr>
          <p:cNvGrpSpPr/>
          <p:nvPr/>
        </p:nvGrpSpPr>
        <p:grpSpPr>
          <a:xfrm>
            <a:off x="908391" y="1957025"/>
            <a:ext cx="7382169" cy="1060495"/>
            <a:chOff x="892967" y="2103140"/>
            <a:chExt cx="10089994" cy="802640"/>
          </a:xfrm>
        </p:grpSpPr>
        <p:sp>
          <p:nvSpPr>
            <p:cNvPr id="3" name="Rectangle: Rounded Corners 2">
              <a:extLst>
                <a:ext uri="{FF2B5EF4-FFF2-40B4-BE49-F238E27FC236}">
                  <a16:creationId xmlns:a16="http://schemas.microsoft.com/office/drawing/2014/main" id="{AC4C9CCB-845C-1E9A-347A-0587DBA5EE5E}"/>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4781AF-F81B-3083-DFDF-81EC16EBB333}"/>
                </a:ext>
              </a:extLst>
            </p:cNvPr>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495507C6-1142-48A2-6001-5F032D14DC7D}"/>
              </a:ext>
            </a:extLst>
          </p:cNvPr>
          <p:cNvGrpSpPr/>
          <p:nvPr/>
        </p:nvGrpSpPr>
        <p:grpSpPr>
          <a:xfrm>
            <a:off x="907016" y="3432403"/>
            <a:ext cx="7448069" cy="1200557"/>
            <a:chOff x="892967" y="3219281"/>
            <a:chExt cx="10089994" cy="802640"/>
          </a:xfrm>
        </p:grpSpPr>
        <p:sp>
          <p:nvSpPr>
            <p:cNvPr id="6" name="Rectangle: Rounded Corners 5">
              <a:extLst>
                <a:ext uri="{FF2B5EF4-FFF2-40B4-BE49-F238E27FC236}">
                  <a16:creationId xmlns:a16="http://schemas.microsoft.com/office/drawing/2014/main" id="{5D814902-CFDE-5F13-F043-7B0DD2545032}"/>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46E8D0F-0403-38C8-96B1-2B27DD3D80C2}"/>
                </a:ext>
              </a:extLst>
            </p:cNvPr>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DCD0FDCE-2500-2DEC-CC2E-93345C510259}"/>
              </a:ext>
            </a:extLst>
          </p:cNvPr>
          <p:cNvGrpSpPr/>
          <p:nvPr/>
        </p:nvGrpSpPr>
        <p:grpSpPr>
          <a:xfrm>
            <a:off x="715316" y="628899"/>
            <a:ext cx="10807300" cy="919401"/>
            <a:chOff x="715316" y="628899"/>
            <a:chExt cx="10807300" cy="919401"/>
          </a:xfrm>
        </p:grpSpPr>
        <p:sp>
          <p:nvSpPr>
            <p:cNvPr id="9" name="TextBox 8">
              <a:extLst>
                <a:ext uri="{FF2B5EF4-FFF2-40B4-BE49-F238E27FC236}">
                  <a16:creationId xmlns:a16="http://schemas.microsoft.com/office/drawing/2014/main" id="{1AA95071-3E74-E8E3-08E7-1D9BEA16A9A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a:extLst>
                <a:ext uri="{FF2B5EF4-FFF2-40B4-BE49-F238E27FC236}">
                  <a16:creationId xmlns:a16="http://schemas.microsoft.com/office/drawing/2014/main" id="{6617366B-AB3B-1DB9-427B-EB9DDD0D87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a:extLst>
              <a:ext uri="{FF2B5EF4-FFF2-40B4-BE49-F238E27FC236}">
                <a16:creationId xmlns:a16="http://schemas.microsoft.com/office/drawing/2014/main" id="{27375568-7A2F-FD27-8824-D64BAFBA406B}"/>
              </a:ext>
            </a:extLst>
          </p:cNvPr>
          <p:cNvGrpSpPr/>
          <p:nvPr/>
        </p:nvGrpSpPr>
        <p:grpSpPr>
          <a:xfrm>
            <a:off x="1051003" y="5202276"/>
            <a:ext cx="7239557" cy="802640"/>
            <a:chOff x="892967" y="4375091"/>
            <a:chExt cx="10089994" cy="802640"/>
          </a:xfrm>
        </p:grpSpPr>
        <p:sp>
          <p:nvSpPr>
            <p:cNvPr id="12" name="Rectangle: Rounded Corners 11">
              <a:extLst>
                <a:ext uri="{FF2B5EF4-FFF2-40B4-BE49-F238E27FC236}">
                  <a16:creationId xmlns:a16="http://schemas.microsoft.com/office/drawing/2014/main" id="{CFC54261-4742-6048-259C-7A95158B961A}"/>
                </a:ext>
              </a:extLst>
            </p:cNvPr>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998C51A-041D-AF5F-463B-CFEFD89465EF}"/>
                </a:ext>
              </a:extLst>
            </p:cNvPr>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a:extLst>
              <a:ext uri="{FF2B5EF4-FFF2-40B4-BE49-F238E27FC236}">
                <a16:creationId xmlns:a16="http://schemas.microsoft.com/office/drawing/2014/main" id="{B5C7B337-76FB-E26E-80E5-CF43B9D412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custDataLst>
      <p:tags r:id="rId1"/>
    </p:custDataLst>
    <p:extLst>
      <p:ext uri="{BB962C8B-B14F-4D97-AF65-F5344CB8AC3E}">
        <p14:creationId xmlns:p14="http://schemas.microsoft.com/office/powerpoint/2010/main" val="25574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936" b="1936"/>
          <a:stretch/>
        </p:blipFill>
        <p:spPr>
          <a:xfrm>
            <a:off x="2712720" y="2146838"/>
            <a:ext cx="6949439" cy="3888202"/>
          </a:xfrm>
          <a:prstGeom prst="rect">
            <a:avLst/>
          </a:prstGeom>
        </p:spPr>
      </p:pic>
      <p:sp>
        <p:nvSpPr>
          <p:cNvPr id="18" name="TextBox 17"/>
          <p:cNvSpPr txBox="1"/>
          <p:nvPr/>
        </p:nvSpPr>
        <p:spPr>
          <a:xfrm>
            <a:off x="4704080" y="4140925"/>
            <a:ext cx="3149599" cy="707886"/>
          </a:xfrm>
          <a:prstGeom prst="rect">
            <a:avLst/>
          </a:prstGeom>
          <a:noFill/>
        </p:spPr>
        <p:txBody>
          <a:bodyPr wrap="square" rtlCol="0">
            <a:spAutoFit/>
          </a:bodyPr>
          <a:lstStyle/>
          <a:p>
            <a:pPr algn="ctr"/>
            <a:r>
              <a:rPr lang="vi-VN" sz="4000" dirty="0">
                <a:solidFill>
                  <a:srgbClr val="00B050"/>
                </a:solidFill>
                <a:latin typeface="Calibri" panose="020F0502020204030204" pitchFamily="34" charset="0"/>
                <a:cs typeface="Calibri" panose="020F0502020204030204" pitchFamily="34" charset="0"/>
              </a:rPr>
              <a:t>Ha-ri Pót-tơ</a:t>
            </a:r>
            <a:endParaRPr lang="en-US" sz="4000" dirty="0">
              <a:solidFill>
                <a:srgbClr val="00B050"/>
              </a:solidFill>
              <a:latin typeface="Calibri" panose="020F0502020204030204" pitchFamily="34" charset="0"/>
              <a:cs typeface="Calibri" panose="020F0502020204030204" pitchFamily="34" charset="0"/>
            </a:endParaRPr>
          </a:p>
        </p:txBody>
      </p:sp>
      <p:sp>
        <p:nvSpPr>
          <p:cNvPr id="27" name="TextBox 26"/>
          <p:cNvSpPr txBox="1"/>
          <p:nvPr/>
        </p:nvSpPr>
        <p:spPr>
          <a:xfrm>
            <a:off x="4582161" y="2970653"/>
            <a:ext cx="3657600" cy="707886"/>
          </a:xfrm>
          <a:prstGeom prst="rect">
            <a:avLst/>
          </a:prstGeom>
          <a:noFill/>
        </p:spPr>
        <p:txBody>
          <a:bodyPr wrap="square" rtlCol="0">
            <a:spAutoFit/>
          </a:bodyPr>
          <a:lstStyle/>
          <a:p>
            <a:pPr algn="ctr"/>
            <a:r>
              <a:rPr lang="en-US" sz="4000">
                <a:solidFill>
                  <a:srgbClr val="00B050"/>
                </a:solidFill>
                <a:latin typeface="Calibri" panose="020F0502020204030204" pitchFamily="34" charset="0"/>
                <a:cs typeface="Calibri" panose="020F0502020204030204" pitchFamily="34" charset="0"/>
              </a:rPr>
              <a:t>Giô-an Rô-linh </a:t>
            </a:r>
            <a:endParaRPr lang="en-US" sz="4000" dirty="0">
              <a:solidFill>
                <a:srgbClr val="00B05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1696918" y="529256"/>
            <a:ext cx="8980186" cy="1999661"/>
          </a:xfrm>
          <a:prstGeom prst="rect">
            <a:avLst/>
          </a:prstGeom>
        </p:spPr>
      </p:pic>
    </p:spTree>
    <p:custDataLst>
      <p:tags r:id="rId1"/>
    </p:custDataLst>
    <p:extLst>
      <p:ext uri="{BB962C8B-B14F-4D97-AF65-F5344CB8AC3E}">
        <p14:creationId xmlns:p14="http://schemas.microsoft.com/office/powerpoint/2010/main" val="2789347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C5530D-439A-9523-35F2-95410D1089B0}"/>
              </a:ext>
            </a:extLst>
          </p:cNvPr>
          <p:cNvSpPr txBox="1"/>
          <p:nvPr/>
        </p:nvSpPr>
        <p:spPr>
          <a:xfrm>
            <a:off x="3730565" y="1340941"/>
            <a:ext cx="5697915" cy="769441"/>
          </a:xfrm>
          <a:prstGeom prst="rect">
            <a:avLst/>
          </a:prstGeom>
          <a:noFill/>
        </p:spPr>
        <p:txBody>
          <a:bodyPr wrap="square" rtlCol="0">
            <a:spAutoFit/>
          </a:bodyPr>
          <a:lstStyle/>
          <a:p>
            <a:r>
              <a:rPr lang="en-GB" sz="4400" b="1" dirty="0" err="1">
                <a:solidFill>
                  <a:schemeClr val="accent6">
                    <a:lumMod val="50000"/>
                  </a:schemeClr>
                </a:solidFill>
                <a:latin typeface="Cambria" panose="02040503050406030204" pitchFamily="18" charset="0"/>
                <a:ea typeface="Cambria" panose="02040503050406030204" pitchFamily="18" charset="0"/>
              </a:rPr>
              <a:t>Luyện</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đọc</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câu</a:t>
            </a:r>
            <a:r>
              <a:rPr lang="en-GB" sz="4400" b="1" dirty="0">
                <a:solidFill>
                  <a:schemeClr val="accent6">
                    <a:lumMod val="50000"/>
                  </a:schemeClr>
                </a:solidFill>
                <a:latin typeface="Cambria" panose="02040503050406030204" pitchFamily="18" charset="0"/>
                <a:ea typeface="Cambria" panose="02040503050406030204" pitchFamily="18" charset="0"/>
              </a:rPr>
              <a:t> </a:t>
            </a:r>
            <a:r>
              <a:rPr lang="en-GB" sz="4400" b="1" dirty="0" err="1">
                <a:solidFill>
                  <a:schemeClr val="accent6">
                    <a:lumMod val="50000"/>
                  </a:schemeClr>
                </a:solidFill>
                <a:latin typeface="Cambria" panose="02040503050406030204" pitchFamily="18" charset="0"/>
                <a:ea typeface="Cambria" panose="02040503050406030204" pitchFamily="18" charset="0"/>
              </a:rPr>
              <a:t>dài</a:t>
            </a:r>
            <a:endParaRPr lang="en-GB" sz="4400" b="1" dirty="0">
              <a:solidFill>
                <a:schemeClr val="accent6">
                  <a:lumMod val="50000"/>
                </a:schemeClr>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54CDA9FE-B3FF-FB04-E312-F17AB92ED542}"/>
              </a:ext>
            </a:extLst>
          </p:cNvPr>
          <p:cNvGrpSpPr/>
          <p:nvPr/>
        </p:nvGrpSpPr>
        <p:grpSpPr>
          <a:xfrm>
            <a:off x="204003" y="2346960"/>
            <a:ext cx="11895880" cy="3491732"/>
            <a:chOff x="204003" y="1375897"/>
            <a:chExt cx="11895880" cy="4462795"/>
          </a:xfrm>
        </p:grpSpPr>
        <p:sp>
          <p:nvSpPr>
            <p:cNvPr id="4" name="Oval 21">
              <a:extLst>
                <a:ext uri="{FF2B5EF4-FFF2-40B4-BE49-F238E27FC236}">
                  <a16:creationId xmlns:a16="http://schemas.microsoft.com/office/drawing/2014/main" id="{94076678-EAC7-00CE-AE59-1E2E4B4E06F4}"/>
                </a:ext>
              </a:extLst>
            </p:cNvPr>
            <p:cNvSpPr/>
            <p:nvPr/>
          </p:nvSpPr>
          <p:spPr>
            <a:xfrm>
              <a:off x="204003" y="1375897"/>
              <a:ext cx="11895880" cy="4462795"/>
            </a:xfrm>
            <a:custGeom>
              <a:avLst/>
              <a:gdLst>
                <a:gd name="connsiteX0" fmla="*/ 0 w 2371577"/>
                <a:gd name="connsiteY0" fmla="*/ 806152 h 1612304"/>
                <a:gd name="connsiteX1" fmla="*/ 1185789 w 2371577"/>
                <a:gd name="connsiteY1" fmla="*/ 0 h 1612304"/>
                <a:gd name="connsiteX2" fmla="*/ 2371578 w 2371577"/>
                <a:gd name="connsiteY2" fmla="*/ 806152 h 1612304"/>
                <a:gd name="connsiteX3" fmla="*/ 1185789 w 2371577"/>
                <a:gd name="connsiteY3" fmla="*/ 1612304 h 1612304"/>
                <a:gd name="connsiteX4" fmla="*/ 0 w 2371577"/>
                <a:gd name="connsiteY4" fmla="*/ 806152 h 1612304"/>
                <a:gd name="connsiteX0" fmla="*/ 22839 w 2394417"/>
                <a:gd name="connsiteY0" fmla="*/ 927827 h 1733979"/>
                <a:gd name="connsiteX1" fmla="*/ 485826 w 2394417"/>
                <a:gd name="connsiteY1" fmla="*/ 86951 h 1733979"/>
                <a:gd name="connsiteX2" fmla="*/ 1208628 w 2394417"/>
                <a:gd name="connsiteY2" fmla="*/ 121675 h 1733979"/>
                <a:gd name="connsiteX3" fmla="*/ 2394417 w 2394417"/>
                <a:gd name="connsiteY3" fmla="*/ 927827 h 1733979"/>
                <a:gd name="connsiteX4" fmla="*/ 1208628 w 2394417"/>
                <a:gd name="connsiteY4" fmla="*/ 1733979 h 1733979"/>
                <a:gd name="connsiteX5" fmla="*/ 22839 w 2394417"/>
                <a:gd name="connsiteY5" fmla="*/ 927827 h 1733979"/>
                <a:gd name="connsiteX0" fmla="*/ 22839 w 2411846"/>
                <a:gd name="connsiteY0" fmla="*/ 897032 h 1703184"/>
                <a:gd name="connsiteX1" fmla="*/ 485826 w 2411846"/>
                <a:gd name="connsiteY1" fmla="*/ 56156 h 1703184"/>
                <a:gd name="connsiteX2" fmla="*/ 1208628 w 2411846"/>
                <a:gd name="connsiteY2" fmla="*/ 90880 h 1703184"/>
                <a:gd name="connsiteX3" fmla="*/ 1932662 w 2411846"/>
                <a:gd name="connsiteY3" fmla="*/ 195054 h 1703184"/>
                <a:gd name="connsiteX4" fmla="*/ 2394417 w 2411846"/>
                <a:gd name="connsiteY4" fmla="*/ 897032 h 1703184"/>
                <a:gd name="connsiteX5" fmla="*/ 1208628 w 2411846"/>
                <a:gd name="connsiteY5" fmla="*/ 1703184 h 1703184"/>
                <a:gd name="connsiteX6" fmla="*/ 22839 w 2411846"/>
                <a:gd name="connsiteY6" fmla="*/ 897032 h 1703184"/>
                <a:gd name="connsiteX0" fmla="*/ 4266 w 2393273"/>
                <a:gd name="connsiteY0" fmla="*/ 897032 h 1764875"/>
                <a:gd name="connsiteX1" fmla="*/ 467253 w 2393273"/>
                <a:gd name="connsiteY1" fmla="*/ 56156 h 1764875"/>
                <a:gd name="connsiteX2" fmla="*/ 1190055 w 2393273"/>
                <a:gd name="connsiteY2" fmla="*/ 90880 h 1764875"/>
                <a:gd name="connsiteX3" fmla="*/ 1914089 w 2393273"/>
                <a:gd name="connsiteY3" fmla="*/ 195054 h 1764875"/>
                <a:gd name="connsiteX4" fmla="*/ 2375844 w 2393273"/>
                <a:gd name="connsiteY4" fmla="*/ 897032 h 1764875"/>
                <a:gd name="connsiteX5" fmla="*/ 1190055 w 2393273"/>
                <a:gd name="connsiteY5" fmla="*/ 1703184 h 1764875"/>
                <a:gd name="connsiteX6" fmla="*/ 293632 w 2393273"/>
                <a:gd name="connsiteY6" fmla="*/ 1618739 h 1764875"/>
                <a:gd name="connsiteX7" fmla="*/ 4266 w 2393273"/>
                <a:gd name="connsiteY7" fmla="*/ 897032 h 1764875"/>
                <a:gd name="connsiteX0" fmla="*/ 4266 w 2378619"/>
                <a:gd name="connsiteY0" fmla="*/ 897032 h 1772379"/>
                <a:gd name="connsiteX1" fmla="*/ 467253 w 2378619"/>
                <a:gd name="connsiteY1" fmla="*/ 56156 h 1772379"/>
                <a:gd name="connsiteX2" fmla="*/ 1190055 w 2378619"/>
                <a:gd name="connsiteY2" fmla="*/ 90880 h 1772379"/>
                <a:gd name="connsiteX3" fmla="*/ 1914089 w 2378619"/>
                <a:gd name="connsiteY3" fmla="*/ 195054 h 1772379"/>
                <a:gd name="connsiteX4" fmla="*/ 2375844 w 2378619"/>
                <a:gd name="connsiteY4" fmla="*/ 897032 h 1772379"/>
                <a:gd name="connsiteX5" fmla="*/ 1902513 w 2378619"/>
                <a:gd name="connsiteY5" fmla="*/ 1711336 h 1772379"/>
                <a:gd name="connsiteX6" fmla="*/ 1190055 w 2378619"/>
                <a:gd name="connsiteY6" fmla="*/ 1703184 h 1772379"/>
                <a:gd name="connsiteX7" fmla="*/ 293632 w 2378619"/>
                <a:gd name="connsiteY7" fmla="*/ 1618739 h 1772379"/>
                <a:gd name="connsiteX8" fmla="*/ 4266 w 2378619"/>
                <a:gd name="connsiteY8" fmla="*/ 897032 h 1772379"/>
                <a:gd name="connsiteX0" fmla="*/ 4266 w 2434751"/>
                <a:gd name="connsiteY0" fmla="*/ 897032 h 1772379"/>
                <a:gd name="connsiteX1" fmla="*/ 467253 w 2434751"/>
                <a:gd name="connsiteY1" fmla="*/ 56156 h 1772379"/>
                <a:gd name="connsiteX2" fmla="*/ 1190055 w 2434751"/>
                <a:gd name="connsiteY2" fmla="*/ 90880 h 1772379"/>
                <a:gd name="connsiteX3" fmla="*/ 1914089 w 2434751"/>
                <a:gd name="connsiteY3" fmla="*/ 195054 h 1772379"/>
                <a:gd name="connsiteX4" fmla="*/ 2388650 w 2434751"/>
                <a:gd name="connsiteY4" fmla="*/ 426546 h 1772379"/>
                <a:gd name="connsiteX5" fmla="*/ 2375844 w 2434751"/>
                <a:gd name="connsiteY5" fmla="*/ 897032 h 1772379"/>
                <a:gd name="connsiteX6" fmla="*/ 1902513 w 2434751"/>
                <a:gd name="connsiteY6" fmla="*/ 1711336 h 1772379"/>
                <a:gd name="connsiteX7" fmla="*/ 1190055 w 2434751"/>
                <a:gd name="connsiteY7" fmla="*/ 1703184 h 1772379"/>
                <a:gd name="connsiteX8" fmla="*/ 293632 w 2434751"/>
                <a:gd name="connsiteY8" fmla="*/ 1618739 h 1772379"/>
                <a:gd name="connsiteX9" fmla="*/ 4266 w 2434751"/>
                <a:gd name="connsiteY9" fmla="*/ 897032 h 1772379"/>
                <a:gd name="connsiteX0" fmla="*/ 4266 w 2531835"/>
                <a:gd name="connsiteY0" fmla="*/ 897032 h 1749793"/>
                <a:gd name="connsiteX1" fmla="*/ 467253 w 2531835"/>
                <a:gd name="connsiteY1" fmla="*/ 56156 h 1749793"/>
                <a:gd name="connsiteX2" fmla="*/ 1190055 w 2531835"/>
                <a:gd name="connsiteY2" fmla="*/ 90880 h 1749793"/>
                <a:gd name="connsiteX3" fmla="*/ 1914089 w 2531835"/>
                <a:gd name="connsiteY3" fmla="*/ 195054 h 1749793"/>
                <a:gd name="connsiteX4" fmla="*/ 2388650 w 2531835"/>
                <a:gd name="connsiteY4" fmla="*/ 426546 h 1749793"/>
                <a:gd name="connsiteX5" fmla="*/ 2375844 w 2531835"/>
                <a:gd name="connsiteY5" fmla="*/ 897032 h 1749793"/>
                <a:gd name="connsiteX6" fmla="*/ 2515971 w 2531835"/>
                <a:gd name="connsiteY6" fmla="*/ 1387245 h 1749793"/>
                <a:gd name="connsiteX7" fmla="*/ 1902513 w 2531835"/>
                <a:gd name="connsiteY7" fmla="*/ 1711336 h 1749793"/>
                <a:gd name="connsiteX8" fmla="*/ 1190055 w 2531835"/>
                <a:gd name="connsiteY8" fmla="*/ 1703184 h 1749793"/>
                <a:gd name="connsiteX9" fmla="*/ 293632 w 2531835"/>
                <a:gd name="connsiteY9" fmla="*/ 1618739 h 1749793"/>
                <a:gd name="connsiteX10" fmla="*/ 4266 w 2531835"/>
                <a:gd name="connsiteY10" fmla="*/ 897032 h 174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1835" h="1749793">
                  <a:moveTo>
                    <a:pt x="4266" y="897032"/>
                  </a:moveTo>
                  <a:cubicBezTo>
                    <a:pt x="33203" y="636602"/>
                    <a:pt x="269622" y="190515"/>
                    <a:pt x="467253" y="56156"/>
                  </a:cubicBezTo>
                  <a:cubicBezTo>
                    <a:pt x="664885" y="-78203"/>
                    <a:pt x="948916" y="67730"/>
                    <a:pt x="1190055" y="90880"/>
                  </a:cubicBezTo>
                  <a:cubicBezTo>
                    <a:pt x="1431194" y="114030"/>
                    <a:pt x="1735544" y="114031"/>
                    <a:pt x="1914089" y="195054"/>
                  </a:cubicBezTo>
                  <a:cubicBezTo>
                    <a:pt x="2092634" y="276077"/>
                    <a:pt x="2311691" y="309550"/>
                    <a:pt x="2388650" y="426546"/>
                  </a:cubicBezTo>
                  <a:cubicBezTo>
                    <a:pt x="2465609" y="543542"/>
                    <a:pt x="2398993" y="767781"/>
                    <a:pt x="2375844" y="897032"/>
                  </a:cubicBezTo>
                  <a:cubicBezTo>
                    <a:pt x="2352695" y="1026283"/>
                    <a:pt x="2594859" y="1251528"/>
                    <a:pt x="2515971" y="1387245"/>
                  </a:cubicBezTo>
                  <a:cubicBezTo>
                    <a:pt x="2437083" y="1522962"/>
                    <a:pt x="2079129" y="1627814"/>
                    <a:pt x="1902513" y="1711336"/>
                  </a:cubicBezTo>
                  <a:cubicBezTo>
                    <a:pt x="1725897" y="1794858"/>
                    <a:pt x="1458202" y="1718617"/>
                    <a:pt x="1190055" y="1703184"/>
                  </a:cubicBezTo>
                  <a:cubicBezTo>
                    <a:pt x="921908" y="1687751"/>
                    <a:pt x="491264" y="1753098"/>
                    <a:pt x="293632" y="1618739"/>
                  </a:cubicBezTo>
                  <a:cubicBezTo>
                    <a:pt x="96001" y="1484380"/>
                    <a:pt x="-24671" y="1157462"/>
                    <a:pt x="4266" y="897032"/>
                  </a:cubicBezTo>
                  <a:close/>
                </a:path>
              </a:pathLst>
            </a:custGeom>
            <a:solidFill>
              <a:srgbClr val="FF8B8B"/>
            </a:solidFill>
            <a:ln w="31750">
              <a:solidFill>
                <a:srgbClr val="FF797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9Slide07 Marbelia Regular" panose="02000500000000000000" pitchFamily="2" charset="0"/>
              </a:endParaRPr>
            </a:p>
          </p:txBody>
        </p:sp>
        <p:sp>
          <p:nvSpPr>
            <p:cNvPr id="5" name="Rectangle 4">
              <a:extLst>
                <a:ext uri="{FF2B5EF4-FFF2-40B4-BE49-F238E27FC236}">
                  <a16:creationId xmlns:a16="http://schemas.microsoft.com/office/drawing/2014/main" id="{2689F7EB-042D-7DCE-9DC6-DF964882C048}"/>
                </a:ext>
              </a:extLst>
            </p:cNvPr>
            <p:cNvSpPr/>
            <p:nvPr/>
          </p:nvSpPr>
          <p:spPr>
            <a:xfrm>
              <a:off x="1125894" y="2432299"/>
              <a:ext cx="10052099" cy="2862671"/>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Khi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sách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-an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hét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thật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to: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ước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trở</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thực</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Nhưng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cô</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không</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“Ha-</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Pót-tơ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thuỷ</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hút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trẻ</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em</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toàn</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24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1899922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A2F8B18E-37B5-7B8C-1D00-3180BEC21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4" name="图片 14">
            <a:extLst>
              <a:ext uri="{FF2B5EF4-FFF2-40B4-BE49-F238E27FC236}">
                <a16:creationId xmlns:a16="http://schemas.microsoft.com/office/drawing/2014/main" id="{7F43E2CE-0077-D980-71B4-ADDBC9E46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5" name="Freeform 8">
            <a:extLst>
              <a:ext uri="{FF2B5EF4-FFF2-40B4-BE49-F238E27FC236}">
                <a16:creationId xmlns:a16="http://schemas.microsoft.com/office/drawing/2014/main" id="{D307D682-AC7C-4582-96BB-ACE6C34BE3D5}"/>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3">
            <a:extLst>
              <a:ext uri="{FF2B5EF4-FFF2-40B4-BE49-F238E27FC236}">
                <a16:creationId xmlns:a16="http://schemas.microsoft.com/office/drawing/2014/main" id="{830C9694-67C0-A8CB-1FA2-87C02A3CB90F}"/>
              </a:ext>
            </a:extLst>
          </p:cNvPr>
          <p:cNvSpPr/>
          <p:nvPr/>
        </p:nvSpPr>
        <p:spPr>
          <a:xfrm>
            <a:off x="6896225" y="42036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4BC3E01-0544-14D3-9CC8-EDF7E094911B}"/>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8" name="TextBox 7">
            <a:extLst>
              <a:ext uri="{FF2B5EF4-FFF2-40B4-BE49-F238E27FC236}">
                <a16:creationId xmlns:a16="http://schemas.microsoft.com/office/drawing/2014/main" id="{3C6C98AB-C2C7-03A1-C52C-07A8CE6DAF5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45298993-66A2-258A-73D5-84AE2FDDABAC}"/>
              </a:ext>
            </a:extLst>
          </p:cNvPr>
          <p:cNvPicPr>
            <a:picLocks noChangeAspect="1"/>
          </p:cNvPicPr>
          <p:nvPr/>
        </p:nvPicPr>
        <p:blipFill>
          <a:blip r:embed="rId9"/>
          <a:stretch>
            <a:fillRect/>
          </a:stretch>
        </p:blipFill>
        <p:spPr>
          <a:xfrm>
            <a:off x="7402373" y="1075787"/>
            <a:ext cx="4682134" cy="3609145"/>
          </a:xfrm>
          <a:prstGeom prst="rect">
            <a:avLst/>
          </a:prstGeom>
        </p:spPr>
      </p:pic>
    </p:spTree>
    <p:custDataLst>
      <p:tags r:id="rId1"/>
    </p:custDataLst>
    <p:extLst>
      <p:ext uri="{BB962C8B-B14F-4D97-AF65-F5344CB8AC3E}">
        <p14:creationId xmlns:p14="http://schemas.microsoft.com/office/powerpoint/2010/main" val="2801987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 calcmode="lin" valueType="num">
                                      <p:cBhvr>
                                        <p:cTn id="14" dur="750" fill="hold"/>
                                        <p:tgtEl>
                                          <p:spTgt spid="3"/>
                                        </p:tgtEl>
                                        <p:attrNameLst>
                                          <p:attrName>style.rotation</p:attrName>
                                        </p:attrNameLst>
                                      </p:cBhvr>
                                      <p:tavLst>
                                        <p:tav tm="0">
                                          <p:val>
                                            <p:fltVal val="90"/>
                                          </p:val>
                                        </p:tav>
                                        <p:tav tm="100000">
                                          <p:val>
                                            <p:fltVal val="0"/>
                                          </p:val>
                                        </p:tav>
                                      </p:tavLst>
                                    </p:anim>
                                    <p:animEffect transition="in" filter="fade">
                                      <p:cBhvr>
                                        <p:cTn id="15" dur="75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4"/>
          <a:stretch>
            <a:fillRect/>
          </a:stretch>
        </p:blipFill>
        <p:spPr>
          <a:xfrm>
            <a:off x="307852" y="280531"/>
            <a:ext cx="1964973" cy="1921944"/>
          </a:xfrm>
          <a:prstGeom prst="rect">
            <a:avLst/>
          </a:prstGeom>
        </p:spPr>
      </p:pic>
      <p:pic>
        <p:nvPicPr>
          <p:cNvPr id="18" name="图片 17"/>
          <p:cNvPicPr>
            <a:picLocks noChangeAspect="1"/>
          </p:cNvPicPr>
          <p:nvPr/>
        </p:nvPicPr>
        <p:blipFill>
          <a:blip r:embed="rId5"/>
          <a:stretch>
            <a:fillRect/>
          </a:stretch>
        </p:blipFill>
        <p:spPr>
          <a:xfrm>
            <a:off x="-13869" y="3164114"/>
            <a:ext cx="3314405" cy="3707135"/>
          </a:xfrm>
          <a:prstGeom prst="rect">
            <a:avLst/>
          </a:prstGeom>
        </p:spPr>
      </p:pic>
      <p:pic>
        <p:nvPicPr>
          <p:cNvPr id="22" name="图片 21"/>
          <p:cNvPicPr>
            <a:picLocks noChangeAspect="1"/>
          </p:cNvPicPr>
          <p:nvPr/>
        </p:nvPicPr>
        <p:blipFill>
          <a:blip r:embed="rId6"/>
          <a:stretch>
            <a:fillRect/>
          </a:stretch>
        </p:blipFill>
        <p:spPr>
          <a:xfrm>
            <a:off x="7400129" y="-27999"/>
            <a:ext cx="4791871" cy="2261812"/>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a:extLst>
              <a:ext uri="{FF2B5EF4-FFF2-40B4-BE49-F238E27FC236}">
                <a16:creationId xmlns:a16="http://schemas.microsoft.com/office/drawing/2014/main" id="{B92021DF-9AEB-CDA5-3ABB-D5D2BFF5CB42}"/>
              </a:ext>
            </a:extLst>
          </p:cNvPr>
          <p:cNvPicPr>
            <a:picLocks noChangeAspect="1"/>
          </p:cNvPicPr>
          <p:nvPr/>
        </p:nvPicPr>
        <p:blipFill>
          <a:blip r:embed="rId8"/>
          <a:stretch>
            <a:fillRect/>
          </a:stretch>
        </p:blipFill>
        <p:spPr>
          <a:xfrm rot="21168015">
            <a:off x="2153635" y="2006817"/>
            <a:ext cx="6273305" cy="2075942"/>
          </a:xfrm>
          <a:prstGeom prst="rect">
            <a:avLst/>
          </a:prstGeom>
        </p:spPr>
      </p:pic>
    </p:spTree>
    <p:custDataLst>
      <p:tags r:id="rId1"/>
    </p:custDataLst>
    <p:extLst>
      <p:ext uri="{BB962C8B-B14F-4D97-AF65-F5344CB8AC3E}">
        <p14:creationId xmlns:p14="http://schemas.microsoft.com/office/powerpoint/2010/main" val="1834400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 name="ISPRING_LMS_API_VERSION" val="SCORM 2004 (4th edition)"/>
  <p:tag name="ISPRING_ULTRA_SCORM_COURSE_ID" val="AD9AC87D-7B12-41B3-941D-8C664559274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2.Dockhituongtuongphongphu-tuần 14"/>
</p:tagLst>
</file>

<file path=ppt/tags/tag10.xml><?xml version="1.0" encoding="utf-8"?>
<p:tagLst xmlns:a="http://schemas.openxmlformats.org/drawingml/2006/main" xmlns:r="http://schemas.openxmlformats.org/officeDocument/2006/relationships" xmlns:p="http://schemas.openxmlformats.org/presentationml/2006/main">
  <p:tag name="GENSWF_SLIDE_UID" val="{30D0DAA8-75EC-4EA4-B447-09DDCA156CEE}:278"/>
</p:tagLst>
</file>

<file path=ppt/tags/tag11.xml><?xml version="1.0" encoding="utf-8"?>
<p:tagLst xmlns:a="http://schemas.openxmlformats.org/drawingml/2006/main" xmlns:r="http://schemas.openxmlformats.org/officeDocument/2006/relationships" xmlns:p="http://schemas.openxmlformats.org/presentationml/2006/main">
  <p:tag name="GENSWF_SLIDE_UID" val="{75F4AC24-5337-4665-A631-62982AAF3CBB}:289"/>
</p:tagLst>
</file>

<file path=ppt/tags/tag12.xml><?xml version="1.0" encoding="utf-8"?>
<p:tagLst xmlns:a="http://schemas.openxmlformats.org/drawingml/2006/main" xmlns:r="http://schemas.openxmlformats.org/officeDocument/2006/relationships" xmlns:p="http://schemas.openxmlformats.org/presentationml/2006/main">
  <p:tag name="GENSWF_SLIDE_UID" val="{742CA66A-AD60-4217-A3B5-9792E967477A}:292"/>
</p:tagLst>
</file>

<file path=ppt/tags/tag13.xml><?xml version="1.0" encoding="utf-8"?>
<p:tagLst xmlns:a="http://schemas.openxmlformats.org/drawingml/2006/main" xmlns:r="http://schemas.openxmlformats.org/officeDocument/2006/relationships" xmlns:p="http://schemas.openxmlformats.org/presentationml/2006/main">
  <p:tag name="GENSWF_SLIDE_UID" val="{7DE6046F-022D-48B5-BEE9-22CA4975DAE0}:293"/>
</p:tagLst>
</file>

<file path=ppt/tags/tag14.xml><?xml version="1.0" encoding="utf-8"?>
<p:tagLst xmlns:a="http://schemas.openxmlformats.org/drawingml/2006/main" xmlns:r="http://schemas.openxmlformats.org/officeDocument/2006/relationships" xmlns:p="http://schemas.openxmlformats.org/presentationml/2006/main">
  <p:tag name="GENSWF_SLIDE_UID" val="{D53BA387-9B8D-499D-8B8B-3BA8A9149E9F}:294"/>
</p:tagLst>
</file>

<file path=ppt/tags/tag15.xml><?xml version="1.0" encoding="utf-8"?>
<p:tagLst xmlns:a="http://schemas.openxmlformats.org/drawingml/2006/main" xmlns:r="http://schemas.openxmlformats.org/officeDocument/2006/relationships" xmlns:p="http://schemas.openxmlformats.org/presentationml/2006/main">
  <p:tag name="GENSWF_SLIDE_UID" val="{EFCB65AA-A129-4DF8-A75E-F82FD07A9DB4}:299"/>
</p:tagLst>
</file>

<file path=ppt/tags/tag16.xml><?xml version="1.0" encoding="utf-8"?>
<p:tagLst xmlns:a="http://schemas.openxmlformats.org/drawingml/2006/main" xmlns:r="http://schemas.openxmlformats.org/officeDocument/2006/relationships" xmlns:p="http://schemas.openxmlformats.org/presentationml/2006/main">
  <p:tag name="GENSWF_SLIDE_UID" val="{48A4C665-969D-43C6-B6EB-FF17D2415F27}:376"/>
</p:tagLst>
</file>

<file path=ppt/tags/tag17.xml><?xml version="1.0" encoding="utf-8"?>
<p:tagLst xmlns:a="http://schemas.openxmlformats.org/drawingml/2006/main" xmlns:r="http://schemas.openxmlformats.org/officeDocument/2006/relationships" xmlns:p="http://schemas.openxmlformats.org/presentationml/2006/main">
  <p:tag name="GENSWF_SLIDE_UID" val="{95A81C95-D400-46D5-86E2-50AB74F8DF9E}:295"/>
</p:tagLst>
</file>

<file path=ppt/tags/tag18.xml><?xml version="1.0" encoding="utf-8"?>
<p:tagLst xmlns:a="http://schemas.openxmlformats.org/drawingml/2006/main" xmlns:r="http://schemas.openxmlformats.org/officeDocument/2006/relationships" xmlns:p="http://schemas.openxmlformats.org/presentationml/2006/main">
  <p:tag name="GENSWF_SLIDE_UID" val="{B3E98E09-7671-428E-B27F-1337045BE688}:296"/>
</p:tagLst>
</file>

<file path=ppt/tags/tag19.xml><?xml version="1.0" encoding="utf-8"?>
<p:tagLst xmlns:a="http://schemas.openxmlformats.org/drawingml/2006/main" xmlns:r="http://schemas.openxmlformats.org/officeDocument/2006/relationships" xmlns:p="http://schemas.openxmlformats.org/presentationml/2006/main">
  <p:tag name="GENSWF_SLIDE_UID" val="{214AA019-4B70-40F3-A324-2B75BFC824D0}:297"/>
</p:tagLst>
</file>

<file path=ppt/tags/tag2.xml><?xml version="1.0" encoding="utf-8"?>
<p:tagLst xmlns:a="http://schemas.openxmlformats.org/drawingml/2006/main" xmlns:r="http://schemas.openxmlformats.org/officeDocument/2006/relationships" xmlns:p="http://schemas.openxmlformats.org/presentationml/2006/main">
  <p:tag name="GENSWF_SLIDE_UID" val="{1D52D836-DFC2-442B-94C5-72428FC81840}: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F13DE2CB-B0A2-450A-89D6-5CFF48810CC7}:298"/>
</p:tagLst>
</file>

<file path=ppt/tags/tag3.xml><?xml version="1.0" encoding="utf-8"?>
<p:tagLst xmlns:a="http://schemas.openxmlformats.org/drawingml/2006/main" xmlns:r="http://schemas.openxmlformats.org/officeDocument/2006/relationships" xmlns:p="http://schemas.openxmlformats.org/presentationml/2006/main">
  <p:tag name="GENSWF_SLIDE_UID" val="{AE8B613F-62FC-4A03-83C1-BECAA50424FA}:271"/>
</p:tagLst>
</file>

<file path=ppt/tags/tag4.xml><?xml version="1.0" encoding="utf-8"?>
<p:tagLst xmlns:a="http://schemas.openxmlformats.org/drawingml/2006/main" xmlns:r="http://schemas.openxmlformats.org/officeDocument/2006/relationships" xmlns:p="http://schemas.openxmlformats.org/presentationml/2006/main">
  <p:tag name="GENSWF_SLIDE_UID" val="{5108A3C3-B9B7-44A0-9750-C566936F7272}:258"/>
</p:tagLst>
</file>

<file path=ppt/tags/tag5.xml><?xml version="1.0" encoding="utf-8"?>
<p:tagLst xmlns:a="http://schemas.openxmlformats.org/drawingml/2006/main" xmlns:r="http://schemas.openxmlformats.org/officeDocument/2006/relationships" xmlns:p="http://schemas.openxmlformats.org/presentationml/2006/main">
  <p:tag name="GENSWF_SLIDE_UID" val="{69CDDEC0-15E5-474F-8D98-A16290A32A98}:283"/>
</p:tagLst>
</file>

<file path=ppt/tags/tag6.xml><?xml version="1.0" encoding="utf-8"?>
<p:tagLst xmlns:a="http://schemas.openxmlformats.org/drawingml/2006/main" xmlns:r="http://schemas.openxmlformats.org/officeDocument/2006/relationships" xmlns:p="http://schemas.openxmlformats.org/presentationml/2006/main">
  <p:tag name="GENSWF_SLIDE_UID" val="{F22A3EB9-7A18-430E-B482-4189AF42E24A}:288"/>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GENSWF_SLIDE_UID" val="{5F29F4F3-938D-497D-9076-A3516120F0DD}:260"/>
</p:tagLst>
</file>

<file path=ppt/tags/tag8.xml><?xml version="1.0" encoding="utf-8"?>
<p:tagLst xmlns:a="http://schemas.openxmlformats.org/drawingml/2006/main" xmlns:r="http://schemas.openxmlformats.org/officeDocument/2006/relationships" xmlns:p="http://schemas.openxmlformats.org/presentationml/2006/main">
  <p:tag name="GENSWF_SLIDE_UID" val="{28E50ECB-FE0C-457C-AEDD-CAE21BA07C39}:284"/>
</p:tagLst>
</file>

<file path=ppt/tags/tag9.xml><?xml version="1.0" encoding="utf-8"?>
<p:tagLst xmlns:a="http://schemas.openxmlformats.org/drawingml/2006/main" xmlns:r="http://schemas.openxmlformats.org/officeDocument/2006/relationships" xmlns:p="http://schemas.openxmlformats.org/presentationml/2006/main">
  <p:tag name="GENSWF_SLIDE_UID" val="{2B982AD4-8F04-4D18-B8A3-8FEE85F36673}:285"/>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861</Words>
  <Application>Microsoft Office PowerPoint</Application>
  <PresentationFormat>Widescreen</PresentationFormat>
  <Paragraphs>40</Paragraphs>
  <Slides>19</Slides>
  <Notes>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19</vt:i4>
      </vt:variant>
    </vt:vector>
  </HeadingPairs>
  <TitlesOfParts>
    <vt:vector size="34" baseType="lpstr">
      <vt:lpstr>#9Slide07 Marbelia Regular</vt:lpstr>
      <vt:lpstr>#9Slide07 SVNDessert Menu Scrip</vt:lpstr>
      <vt:lpstr>Arial</vt:lpstr>
      <vt:lpstr>Calibri</vt:lpstr>
      <vt:lpstr>Calibri Light</vt:lpstr>
      <vt:lpstr>Cambria</vt:lpstr>
      <vt:lpstr>等线</vt:lpstr>
      <vt:lpstr>LNTH-LuoLuoNotangYuanTi 1</vt:lpstr>
      <vt:lpstr>Symbol</vt:lpstr>
      <vt:lpstr>Times New Roman</vt:lpstr>
      <vt:lpstr>思源黑体 CN Bold</vt:lpstr>
      <vt:lpstr>思源黑体 CN Normal</vt:lpstr>
      <vt:lpstr>Office 主题​​</vt:lpstr>
      <vt:lpstr>1_千图网海量PPT模板www.58pic.com​​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T1.2.Dockhituongtuongphongphu-tuần 14</dc:title>
  <dc:creator>Laptop T&amp;T</dc:creator>
  <cp:lastModifiedBy>dell</cp:lastModifiedBy>
  <cp:revision>53</cp:revision>
  <dcterms:created xsi:type="dcterms:W3CDTF">2022-08-12T16:31:42Z</dcterms:created>
  <dcterms:modified xsi:type="dcterms:W3CDTF">2024-12-07T08:21:41Z</dcterms:modified>
</cp:coreProperties>
</file>