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312" r:id="rId3"/>
    <p:sldId id="266" r:id="rId4"/>
    <p:sldId id="305" r:id="rId5"/>
    <p:sldId id="267" r:id="rId6"/>
    <p:sldId id="271" r:id="rId7"/>
    <p:sldId id="278" r:id="rId8"/>
    <p:sldId id="279" r:id="rId9"/>
    <p:sldId id="280" r:id="rId10"/>
    <p:sldId id="293" r:id="rId11"/>
    <p:sldId id="314" r:id="rId12"/>
    <p:sldId id="309" r:id="rId13"/>
    <p:sldId id="286" r:id="rId14"/>
    <p:sldId id="316" r:id="rId15"/>
    <p:sldId id="317"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A3F35"/>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4" d="100"/>
          <a:sy n="94" d="100"/>
        </p:scale>
        <p:origin x="274"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CDB3C-47EB-4F62-A594-91C3BFFE27DB}" type="datetimeFigureOut">
              <a:rPr lang="en-US" smtClean="0"/>
              <a:t>12/22/2024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1EA5F-F161-43F2-9849-EAD46C7454E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01EA5F-F161-43F2-9849-EAD46C7454E0}" type="slidenum">
              <a:rPr lang="en-US" smtClean="0"/>
              <a:t>12</a:t>
            </a:fld>
            <a:endParaRPr lang="en-US"/>
          </a:p>
        </p:txBody>
      </p:sp>
    </p:spTree>
    <p:extLst>
      <p:ext uri="{BB962C8B-B14F-4D97-AF65-F5344CB8AC3E}">
        <p14:creationId xmlns:p14="http://schemas.microsoft.com/office/powerpoint/2010/main" val="274178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2269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5000"/>
          <a:stretch>
            <a:fillRect/>
          </a:stretch>
        </p:blipFill>
        <p:spPr>
          <a:xfrm>
            <a:off x="-38102" y="-9046"/>
            <a:ext cx="12324007" cy="6867045"/>
          </a:xfrm>
          <a:prstGeom prst="rect">
            <a:avLst/>
          </a:prstGeom>
        </p:spPr>
      </p:pic>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89669" y="1721145"/>
            <a:ext cx="5932238" cy="513685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grpSp>
        <p:nvGrpSpPr>
          <p:cNvPr id="9" name="Google Shape;9;p2"/>
          <p:cNvGrpSpPr/>
          <p:nvPr/>
        </p:nvGrpSpPr>
        <p:grpSpPr>
          <a:xfrm>
            <a:off x="-190528" y="-107233"/>
            <a:ext cx="12700800" cy="7072400"/>
            <a:chOff x="-142896" y="-80425"/>
            <a:chExt cx="9525600" cy="5304300"/>
          </a:xfrm>
        </p:grpSpPr>
        <p:cxnSp>
          <p:nvCxnSpPr>
            <p:cNvPr id="10" name="Google Shape;10;p2"/>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1" name="Google Shape;11;p2"/>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2" name="Google Shape;12;p2"/>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3" name="Google Shape;13;p2"/>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4" name="Google Shape;14;p2"/>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5" name="Google Shape;15;p2"/>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6" name="Google Shape;16;p2"/>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7" name="Google Shape;17;p2"/>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8" name="Google Shape;18;p2"/>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9" name="Google Shape;19;p2"/>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0" name="Google Shape;20;p2"/>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1" name="Google Shape;21;p2"/>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2" name="Google Shape;22;p2"/>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3" name="Google Shape;23;p2"/>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4" name="Google Shape;24;p2"/>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5" name="Google Shape;25;p2"/>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grpSp>
        <p:nvGrpSpPr>
          <p:cNvPr id="45" name="Google Shape;45;p2"/>
          <p:cNvGrpSpPr/>
          <p:nvPr/>
        </p:nvGrpSpPr>
        <p:grpSpPr>
          <a:xfrm>
            <a:off x="9995001" y="238834"/>
            <a:ext cx="158367" cy="165433"/>
            <a:chOff x="1409475" y="641250"/>
            <a:chExt cx="118775" cy="124075"/>
          </a:xfrm>
        </p:grpSpPr>
        <p:sp>
          <p:nvSpPr>
            <p:cNvPr id="46" name="Google Shape;46;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47;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1" name="Google Shape;51;p2"/>
          <p:cNvGrpSpPr/>
          <p:nvPr/>
        </p:nvGrpSpPr>
        <p:grpSpPr>
          <a:xfrm>
            <a:off x="6817034" y="6359901"/>
            <a:ext cx="158367" cy="165433"/>
            <a:chOff x="1409475" y="641250"/>
            <a:chExt cx="118775" cy="124075"/>
          </a:xfrm>
        </p:grpSpPr>
        <p:sp>
          <p:nvSpPr>
            <p:cNvPr id="52" name="Google Shape;52;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53;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4" name="Google Shape;54;p2"/>
          <p:cNvGrpSpPr/>
          <p:nvPr/>
        </p:nvGrpSpPr>
        <p:grpSpPr>
          <a:xfrm>
            <a:off x="358667" y="763501"/>
            <a:ext cx="158367" cy="165433"/>
            <a:chOff x="1409475" y="641250"/>
            <a:chExt cx="118775" cy="124075"/>
          </a:xfrm>
        </p:grpSpPr>
        <p:sp>
          <p:nvSpPr>
            <p:cNvPr id="55" name="Google Shape;55;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56;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7" name="Google Shape;57;p2"/>
          <p:cNvGrpSpPr/>
          <p:nvPr/>
        </p:nvGrpSpPr>
        <p:grpSpPr>
          <a:xfrm>
            <a:off x="11739034" y="3346285"/>
            <a:ext cx="158367" cy="165433"/>
            <a:chOff x="1409475" y="641250"/>
            <a:chExt cx="118775" cy="124075"/>
          </a:xfrm>
        </p:grpSpPr>
        <p:sp>
          <p:nvSpPr>
            <p:cNvPr id="58" name="Google Shape;58;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59;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0" name="Google Shape;60;p2"/>
          <p:cNvGrpSpPr/>
          <p:nvPr/>
        </p:nvGrpSpPr>
        <p:grpSpPr>
          <a:xfrm>
            <a:off x="3978767" y="300152"/>
            <a:ext cx="158367" cy="165433"/>
            <a:chOff x="1409475" y="641250"/>
            <a:chExt cx="118775" cy="124075"/>
          </a:xfrm>
        </p:grpSpPr>
        <p:sp>
          <p:nvSpPr>
            <p:cNvPr id="61" name="Google Shape;61;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62;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3" name="Google Shape;63;p2"/>
          <p:cNvGrpSpPr/>
          <p:nvPr/>
        </p:nvGrpSpPr>
        <p:grpSpPr>
          <a:xfrm>
            <a:off x="2038634" y="6065368"/>
            <a:ext cx="158367" cy="165433"/>
            <a:chOff x="1409475" y="641250"/>
            <a:chExt cx="118775" cy="124075"/>
          </a:xfrm>
        </p:grpSpPr>
        <p:sp>
          <p:nvSpPr>
            <p:cNvPr id="64" name="Google Shape;64;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65;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66"/>
        <p:cNvGrpSpPr/>
        <p:nvPr/>
      </p:nvGrpSpPr>
      <p:grpSpPr>
        <a:xfrm>
          <a:off x="0" y="0"/>
          <a:ext cx="0" cy="0"/>
          <a:chOff x="0" y="0"/>
          <a:chExt cx="0" cy="0"/>
        </a:xfrm>
      </p:grpSpPr>
      <p:grpSp>
        <p:nvGrpSpPr>
          <p:cNvPr id="67" name="Google Shape;67;p3"/>
          <p:cNvGrpSpPr/>
          <p:nvPr/>
        </p:nvGrpSpPr>
        <p:grpSpPr>
          <a:xfrm>
            <a:off x="-190528" y="-107233"/>
            <a:ext cx="12700800" cy="7072400"/>
            <a:chOff x="-142896" y="-80425"/>
            <a:chExt cx="9525600" cy="5304300"/>
          </a:xfrm>
        </p:grpSpPr>
        <p:cxnSp>
          <p:nvCxnSpPr>
            <p:cNvPr id="68" name="Google Shape;68;p3"/>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9" name="Google Shape;69;p3"/>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0" name="Google Shape;70;p3"/>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1" name="Google Shape;71;p3"/>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2" name="Google Shape;72;p3"/>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3" name="Google Shape;73;p3"/>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4" name="Google Shape;74;p3"/>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5" name="Google Shape;75;p3"/>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6" name="Google Shape;76;p3"/>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7" name="Google Shape;77;p3"/>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8" name="Google Shape;78;p3"/>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 name="Google Shape;79;p3"/>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 name="Google Shape;80;p3"/>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1" name="Google Shape;81;p3"/>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2" name="Google Shape;82;p3"/>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3" name="Google Shape;83;p3"/>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84" name="Google Shape;84;p3"/>
          <p:cNvSpPr/>
          <p:nvPr/>
        </p:nvSpPr>
        <p:spPr>
          <a:xfrm>
            <a:off x="2840944" y="1808315"/>
            <a:ext cx="7798000" cy="3818051"/>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6A3F35"/>
              </a:solidFill>
              <a:effectLst/>
              <a:uLnTx/>
              <a:uFillTx/>
              <a:latin typeface="Arial" panose="020B0604020202020204"/>
              <a:ea typeface="+mn-ea"/>
              <a:cs typeface="Arial" panose="020B0604020202020204"/>
              <a:sym typeface="Arial" panose="020B0604020202020204"/>
            </a:endParaRPr>
          </a:p>
        </p:txBody>
      </p:sp>
      <p:sp>
        <p:nvSpPr>
          <p:cNvPr id="86" name="Google Shape;86;p3"/>
          <p:cNvSpPr/>
          <p:nvPr/>
        </p:nvSpPr>
        <p:spPr>
          <a:xfrm>
            <a:off x="2833243" y="5290583"/>
            <a:ext cx="7856224" cy="708000"/>
          </a:xfrm>
          <a:prstGeom prst="roundRect">
            <a:avLst>
              <a:gd name="adj" fmla="val 50000"/>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6A3F35"/>
              </a:solidFill>
              <a:effectLst/>
              <a:uLnTx/>
              <a:uFillTx/>
              <a:latin typeface="Arial" panose="020B0604020202020204"/>
              <a:ea typeface="+mn-ea"/>
              <a:cs typeface="Arial" panose="020B0604020202020204"/>
              <a:sym typeface="Arial" panose="020B0604020202020204"/>
            </a:endParaRPr>
          </a:p>
        </p:txBody>
      </p:sp>
      <p:grpSp>
        <p:nvGrpSpPr>
          <p:cNvPr id="90" name="Google Shape;90;p3"/>
          <p:cNvGrpSpPr/>
          <p:nvPr/>
        </p:nvGrpSpPr>
        <p:grpSpPr>
          <a:xfrm>
            <a:off x="1155179" y="5939151"/>
            <a:ext cx="468771" cy="417869"/>
            <a:chOff x="725750" y="910150"/>
            <a:chExt cx="253025" cy="225550"/>
          </a:xfrm>
        </p:grpSpPr>
        <p:sp>
          <p:nvSpPr>
            <p:cNvPr id="91" name="Google Shape;91;p3"/>
            <p:cNvSpPr/>
            <p:nvPr/>
          </p:nvSpPr>
          <p:spPr>
            <a:xfrm>
              <a:off x="725750" y="910150"/>
              <a:ext cx="253025" cy="225550"/>
            </a:xfrm>
            <a:custGeom>
              <a:avLst/>
              <a:gdLst/>
              <a:ahLst/>
              <a:cxnLst/>
              <a:rect l="l" t="t" r="r" b="b"/>
              <a:pathLst>
                <a:path w="10121" h="9022" extrusionOk="0">
                  <a:moveTo>
                    <a:pt x="2638" y="761"/>
                  </a:moveTo>
                  <a:cubicBezTo>
                    <a:pt x="3244" y="761"/>
                    <a:pt x="3761" y="1061"/>
                    <a:pt x="4156" y="1574"/>
                  </a:cubicBezTo>
                  <a:cubicBezTo>
                    <a:pt x="4334" y="1788"/>
                    <a:pt x="4430" y="2062"/>
                    <a:pt x="4573" y="2312"/>
                  </a:cubicBezTo>
                  <a:cubicBezTo>
                    <a:pt x="4620" y="2419"/>
                    <a:pt x="4644" y="2550"/>
                    <a:pt x="4704" y="2669"/>
                  </a:cubicBezTo>
                  <a:cubicBezTo>
                    <a:pt x="4797" y="2850"/>
                    <a:pt x="4913" y="2943"/>
                    <a:pt x="5048" y="2943"/>
                  </a:cubicBezTo>
                  <a:cubicBezTo>
                    <a:pt x="5136" y="2943"/>
                    <a:pt x="5232" y="2904"/>
                    <a:pt x="5335" y="2824"/>
                  </a:cubicBezTo>
                  <a:cubicBezTo>
                    <a:pt x="5525" y="2657"/>
                    <a:pt x="5704" y="2467"/>
                    <a:pt x="5906" y="2312"/>
                  </a:cubicBezTo>
                  <a:cubicBezTo>
                    <a:pt x="6382" y="1968"/>
                    <a:pt x="6880" y="1770"/>
                    <a:pt x="7417" y="1770"/>
                  </a:cubicBezTo>
                  <a:cubicBezTo>
                    <a:pt x="7659" y="1770"/>
                    <a:pt x="7909" y="1810"/>
                    <a:pt x="8168" y="1895"/>
                  </a:cubicBezTo>
                  <a:cubicBezTo>
                    <a:pt x="8835" y="2122"/>
                    <a:pt x="9121" y="2538"/>
                    <a:pt x="9097" y="3241"/>
                  </a:cubicBezTo>
                  <a:cubicBezTo>
                    <a:pt x="9073" y="3753"/>
                    <a:pt x="8883" y="4205"/>
                    <a:pt x="8537" y="4574"/>
                  </a:cubicBezTo>
                  <a:cubicBezTo>
                    <a:pt x="8025" y="5146"/>
                    <a:pt x="7502" y="5741"/>
                    <a:pt x="6918" y="6241"/>
                  </a:cubicBezTo>
                  <a:cubicBezTo>
                    <a:pt x="6192" y="6848"/>
                    <a:pt x="5406" y="7384"/>
                    <a:pt x="4632" y="7956"/>
                  </a:cubicBezTo>
                  <a:cubicBezTo>
                    <a:pt x="4418" y="8087"/>
                    <a:pt x="4180" y="8182"/>
                    <a:pt x="3918" y="8313"/>
                  </a:cubicBezTo>
                  <a:cubicBezTo>
                    <a:pt x="2906" y="7241"/>
                    <a:pt x="1882" y="6253"/>
                    <a:pt x="1286" y="4943"/>
                  </a:cubicBezTo>
                  <a:cubicBezTo>
                    <a:pt x="882" y="4086"/>
                    <a:pt x="632" y="3193"/>
                    <a:pt x="894" y="2241"/>
                  </a:cubicBezTo>
                  <a:cubicBezTo>
                    <a:pt x="1096" y="1526"/>
                    <a:pt x="1477" y="943"/>
                    <a:pt x="2251" y="800"/>
                  </a:cubicBezTo>
                  <a:cubicBezTo>
                    <a:pt x="2384" y="774"/>
                    <a:pt x="2513" y="761"/>
                    <a:pt x="2638" y="761"/>
                  </a:cubicBezTo>
                  <a:close/>
                  <a:moveTo>
                    <a:pt x="2568" y="0"/>
                  </a:moveTo>
                  <a:cubicBezTo>
                    <a:pt x="1726" y="0"/>
                    <a:pt x="954" y="457"/>
                    <a:pt x="489" y="1276"/>
                  </a:cubicBezTo>
                  <a:cubicBezTo>
                    <a:pt x="394" y="1479"/>
                    <a:pt x="298" y="1693"/>
                    <a:pt x="227" y="1907"/>
                  </a:cubicBezTo>
                  <a:cubicBezTo>
                    <a:pt x="13" y="2562"/>
                    <a:pt x="1" y="3241"/>
                    <a:pt x="167" y="3908"/>
                  </a:cubicBezTo>
                  <a:cubicBezTo>
                    <a:pt x="644" y="5932"/>
                    <a:pt x="1918" y="7432"/>
                    <a:pt x="3453" y="8753"/>
                  </a:cubicBezTo>
                  <a:cubicBezTo>
                    <a:pt x="3648" y="8936"/>
                    <a:pt x="3844" y="9022"/>
                    <a:pt x="4046" y="9022"/>
                  </a:cubicBezTo>
                  <a:cubicBezTo>
                    <a:pt x="4215" y="9022"/>
                    <a:pt x="4389" y="8962"/>
                    <a:pt x="4573" y="8849"/>
                  </a:cubicBezTo>
                  <a:cubicBezTo>
                    <a:pt x="6144" y="7896"/>
                    <a:pt x="7597" y="6765"/>
                    <a:pt x="8811" y="5384"/>
                  </a:cubicBezTo>
                  <a:cubicBezTo>
                    <a:pt x="9168" y="4979"/>
                    <a:pt x="9466" y="4515"/>
                    <a:pt x="9645" y="3991"/>
                  </a:cubicBezTo>
                  <a:cubicBezTo>
                    <a:pt x="10121" y="2586"/>
                    <a:pt x="9466" y="1419"/>
                    <a:pt x="8025" y="1133"/>
                  </a:cubicBezTo>
                  <a:cubicBezTo>
                    <a:pt x="7823" y="1092"/>
                    <a:pt x="7623" y="1072"/>
                    <a:pt x="7426" y="1072"/>
                  </a:cubicBezTo>
                  <a:cubicBezTo>
                    <a:pt x="6881" y="1072"/>
                    <a:pt x="6357" y="1226"/>
                    <a:pt x="5858" y="1514"/>
                  </a:cubicBezTo>
                  <a:cubicBezTo>
                    <a:pt x="5656" y="1610"/>
                    <a:pt x="5466" y="1729"/>
                    <a:pt x="5239" y="1872"/>
                  </a:cubicBezTo>
                  <a:cubicBezTo>
                    <a:pt x="5096" y="1645"/>
                    <a:pt x="4977" y="1455"/>
                    <a:pt x="4858" y="1253"/>
                  </a:cubicBezTo>
                  <a:cubicBezTo>
                    <a:pt x="4513" y="776"/>
                    <a:pt x="4084" y="419"/>
                    <a:pt x="3549" y="205"/>
                  </a:cubicBezTo>
                  <a:cubicBezTo>
                    <a:pt x="3220" y="67"/>
                    <a:pt x="2889" y="0"/>
                    <a:pt x="25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92;p3"/>
            <p:cNvSpPr/>
            <p:nvPr/>
          </p:nvSpPr>
          <p:spPr>
            <a:xfrm>
              <a:off x="741525" y="929150"/>
              <a:ext cx="212250" cy="188825"/>
            </a:xfrm>
            <a:custGeom>
              <a:avLst/>
              <a:gdLst/>
              <a:ahLst/>
              <a:cxnLst/>
              <a:rect l="l" t="t" r="r" b="b"/>
              <a:pathLst>
                <a:path w="8490" h="7553" extrusionOk="0">
                  <a:moveTo>
                    <a:pt x="2007" y="1"/>
                  </a:moveTo>
                  <a:cubicBezTo>
                    <a:pt x="1882" y="1"/>
                    <a:pt x="1753" y="14"/>
                    <a:pt x="1620" y="40"/>
                  </a:cubicBezTo>
                  <a:cubicBezTo>
                    <a:pt x="846" y="183"/>
                    <a:pt x="465" y="766"/>
                    <a:pt x="263" y="1481"/>
                  </a:cubicBezTo>
                  <a:cubicBezTo>
                    <a:pt x="1" y="2433"/>
                    <a:pt x="251" y="3326"/>
                    <a:pt x="655" y="4183"/>
                  </a:cubicBezTo>
                  <a:cubicBezTo>
                    <a:pt x="1251" y="5493"/>
                    <a:pt x="2275" y="6481"/>
                    <a:pt x="3287" y="7553"/>
                  </a:cubicBezTo>
                  <a:cubicBezTo>
                    <a:pt x="3549" y="7422"/>
                    <a:pt x="3787" y="7327"/>
                    <a:pt x="4001" y="7196"/>
                  </a:cubicBezTo>
                  <a:cubicBezTo>
                    <a:pt x="4775" y="6624"/>
                    <a:pt x="5561" y="6088"/>
                    <a:pt x="6287" y="5481"/>
                  </a:cubicBezTo>
                  <a:cubicBezTo>
                    <a:pt x="6871" y="4981"/>
                    <a:pt x="7394" y="4386"/>
                    <a:pt x="7906" y="3814"/>
                  </a:cubicBezTo>
                  <a:cubicBezTo>
                    <a:pt x="8252" y="3445"/>
                    <a:pt x="8442" y="2993"/>
                    <a:pt x="8466" y="2481"/>
                  </a:cubicBezTo>
                  <a:cubicBezTo>
                    <a:pt x="8490" y="1778"/>
                    <a:pt x="8204" y="1362"/>
                    <a:pt x="7537" y="1135"/>
                  </a:cubicBezTo>
                  <a:cubicBezTo>
                    <a:pt x="7278" y="1050"/>
                    <a:pt x="7028" y="1010"/>
                    <a:pt x="6786" y="1010"/>
                  </a:cubicBezTo>
                  <a:cubicBezTo>
                    <a:pt x="6249" y="1010"/>
                    <a:pt x="5751" y="1208"/>
                    <a:pt x="5275" y="1552"/>
                  </a:cubicBezTo>
                  <a:cubicBezTo>
                    <a:pt x="5073" y="1707"/>
                    <a:pt x="4894" y="1897"/>
                    <a:pt x="4704" y="2064"/>
                  </a:cubicBezTo>
                  <a:cubicBezTo>
                    <a:pt x="4601" y="2144"/>
                    <a:pt x="4505" y="2183"/>
                    <a:pt x="4417" y="2183"/>
                  </a:cubicBezTo>
                  <a:cubicBezTo>
                    <a:pt x="4282" y="2183"/>
                    <a:pt x="4166" y="2090"/>
                    <a:pt x="4073" y="1909"/>
                  </a:cubicBezTo>
                  <a:cubicBezTo>
                    <a:pt x="4013" y="1790"/>
                    <a:pt x="3989" y="1659"/>
                    <a:pt x="3942" y="1552"/>
                  </a:cubicBezTo>
                  <a:cubicBezTo>
                    <a:pt x="3799" y="1302"/>
                    <a:pt x="3703" y="1028"/>
                    <a:pt x="3525" y="814"/>
                  </a:cubicBezTo>
                  <a:cubicBezTo>
                    <a:pt x="3130" y="301"/>
                    <a:pt x="2613" y="1"/>
                    <a:pt x="20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3" name="Google Shape;93;p3"/>
          <p:cNvGrpSpPr/>
          <p:nvPr/>
        </p:nvGrpSpPr>
        <p:grpSpPr>
          <a:xfrm>
            <a:off x="10153367" y="485834"/>
            <a:ext cx="158367" cy="165433"/>
            <a:chOff x="1409475" y="641250"/>
            <a:chExt cx="118775" cy="124075"/>
          </a:xfrm>
        </p:grpSpPr>
        <p:sp>
          <p:nvSpPr>
            <p:cNvPr id="94" name="Google Shape;94;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95;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6" name="Google Shape;96;p3"/>
          <p:cNvGrpSpPr/>
          <p:nvPr/>
        </p:nvGrpSpPr>
        <p:grpSpPr>
          <a:xfrm>
            <a:off x="179885" y="2510934"/>
            <a:ext cx="364367" cy="392433"/>
            <a:chOff x="713250" y="2576650"/>
            <a:chExt cx="273275" cy="294325"/>
          </a:xfrm>
        </p:grpSpPr>
        <p:sp>
          <p:nvSpPr>
            <p:cNvPr id="97" name="Google Shape;97;p3"/>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98;p3"/>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9" name="Google Shape;99;p3"/>
          <p:cNvGrpSpPr/>
          <p:nvPr/>
        </p:nvGrpSpPr>
        <p:grpSpPr>
          <a:xfrm>
            <a:off x="6817034" y="6359901"/>
            <a:ext cx="158367" cy="165433"/>
            <a:chOff x="1409475" y="641250"/>
            <a:chExt cx="118775" cy="124075"/>
          </a:xfrm>
        </p:grpSpPr>
        <p:sp>
          <p:nvSpPr>
            <p:cNvPr id="100" name="Google Shape;100;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01;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2" name="Google Shape;102;p3"/>
          <p:cNvGrpSpPr/>
          <p:nvPr/>
        </p:nvGrpSpPr>
        <p:grpSpPr>
          <a:xfrm>
            <a:off x="1453367" y="869834"/>
            <a:ext cx="158367" cy="165433"/>
            <a:chOff x="1409475" y="641250"/>
            <a:chExt cx="118775" cy="124075"/>
          </a:xfrm>
        </p:grpSpPr>
        <p:sp>
          <p:nvSpPr>
            <p:cNvPr id="103" name="Google Shape;103;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04;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5" name="Google Shape;105;p3"/>
          <p:cNvGrpSpPr/>
          <p:nvPr/>
        </p:nvGrpSpPr>
        <p:grpSpPr>
          <a:xfrm>
            <a:off x="11737901" y="5590834"/>
            <a:ext cx="158367" cy="165433"/>
            <a:chOff x="1409475" y="641250"/>
            <a:chExt cx="118775" cy="124075"/>
          </a:xfrm>
        </p:grpSpPr>
        <p:sp>
          <p:nvSpPr>
            <p:cNvPr id="106" name="Google Shape;106;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07;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8" name="Google Shape;108;p3"/>
          <p:cNvGrpSpPr/>
          <p:nvPr/>
        </p:nvGrpSpPr>
        <p:grpSpPr>
          <a:xfrm rot="-748748">
            <a:off x="11297711" y="1649835"/>
            <a:ext cx="633456" cy="622320"/>
            <a:chOff x="4636650" y="2847925"/>
            <a:chExt cx="351575" cy="345350"/>
          </a:xfrm>
        </p:grpSpPr>
        <p:sp>
          <p:nvSpPr>
            <p:cNvPr id="109" name="Google Shape;109;p3"/>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10;p3"/>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11;p3"/>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12;p3"/>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13;p3"/>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257"/>
        <p:cNvGrpSpPr/>
        <p:nvPr/>
      </p:nvGrpSpPr>
      <p:grpSpPr>
        <a:xfrm>
          <a:off x="0" y="0"/>
          <a:ext cx="0" cy="0"/>
          <a:chOff x="0" y="0"/>
          <a:chExt cx="0" cy="0"/>
        </a:xfrm>
      </p:grpSpPr>
      <p:grpSp>
        <p:nvGrpSpPr>
          <p:cNvPr id="258" name="Google Shape;258;p7"/>
          <p:cNvGrpSpPr/>
          <p:nvPr/>
        </p:nvGrpSpPr>
        <p:grpSpPr>
          <a:xfrm>
            <a:off x="-190528" y="-107233"/>
            <a:ext cx="12700800" cy="7072400"/>
            <a:chOff x="-142896" y="-80425"/>
            <a:chExt cx="9525600" cy="5304300"/>
          </a:xfrm>
        </p:grpSpPr>
        <p:cxnSp>
          <p:nvCxnSpPr>
            <p:cNvPr id="259" name="Google Shape;259;p7"/>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0" name="Google Shape;260;p7"/>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1" name="Google Shape;261;p7"/>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2" name="Google Shape;262;p7"/>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3" name="Google Shape;263;p7"/>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4" name="Google Shape;264;p7"/>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5" name="Google Shape;265;p7"/>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6" name="Google Shape;266;p7"/>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7" name="Google Shape;267;p7"/>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8" name="Google Shape;268;p7"/>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9" name="Google Shape;269;p7"/>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0" name="Google Shape;270;p7"/>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1" name="Google Shape;271;p7"/>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2" name="Google Shape;272;p7"/>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3" name="Google Shape;273;p7"/>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4" name="Google Shape;274;p7"/>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275" name="Google Shape;275;p7"/>
          <p:cNvSpPr/>
          <p:nvPr/>
        </p:nvSpPr>
        <p:spPr>
          <a:xfrm>
            <a:off x="663933" y="363930"/>
            <a:ext cx="10864000" cy="5960831"/>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279" name="Google Shape;279;p7"/>
          <p:cNvGrpSpPr/>
          <p:nvPr/>
        </p:nvGrpSpPr>
        <p:grpSpPr>
          <a:xfrm>
            <a:off x="229532" y="363930"/>
            <a:ext cx="164496" cy="171836"/>
            <a:chOff x="1409475" y="641250"/>
            <a:chExt cx="118775" cy="124075"/>
          </a:xfrm>
        </p:grpSpPr>
        <p:sp>
          <p:nvSpPr>
            <p:cNvPr id="280" name="Google Shape;280;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1" name="Google Shape;281;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82" name="Google Shape;282;p7"/>
          <p:cNvGrpSpPr/>
          <p:nvPr/>
        </p:nvGrpSpPr>
        <p:grpSpPr>
          <a:xfrm>
            <a:off x="11898432" y="1533563"/>
            <a:ext cx="164496" cy="171836"/>
            <a:chOff x="1409475" y="641250"/>
            <a:chExt cx="118775" cy="124075"/>
          </a:xfrm>
        </p:grpSpPr>
        <p:sp>
          <p:nvSpPr>
            <p:cNvPr id="283" name="Google Shape;283;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4" name="Google Shape;284;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85" name="Google Shape;285;p7"/>
          <p:cNvGrpSpPr/>
          <p:nvPr/>
        </p:nvGrpSpPr>
        <p:grpSpPr>
          <a:xfrm>
            <a:off x="394049" y="5852093"/>
            <a:ext cx="606831" cy="591964"/>
            <a:chOff x="1959000" y="1291425"/>
            <a:chExt cx="286025" cy="279000"/>
          </a:xfrm>
        </p:grpSpPr>
        <p:sp>
          <p:nvSpPr>
            <p:cNvPr id="286" name="Google Shape;286;p7"/>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7" name="Google Shape;287;p7"/>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8" name="Google Shape;288;p7"/>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9" name="Google Shape;289;p7"/>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 name="Google Shape;290;p7"/>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1" name="Google Shape;291;p7"/>
          <p:cNvGrpSpPr/>
          <p:nvPr/>
        </p:nvGrpSpPr>
        <p:grpSpPr>
          <a:xfrm rot="825719">
            <a:off x="11190754" y="5710352"/>
            <a:ext cx="486917" cy="478296"/>
            <a:chOff x="4636650" y="2847925"/>
            <a:chExt cx="351575" cy="345350"/>
          </a:xfrm>
        </p:grpSpPr>
        <p:sp>
          <p:nvSpPr>
            <p:cNvPr id="292" name="Google Shape;292;p7"/>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 name="Google Shape;293;p7"/>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 name="Google Shape;294;p7"/>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 name="Google Shape;295;p7"/>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 name="Google Shape;296;p7"/>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7" name="Google Shape;297;p7"/>
          <p:cNvGrpSpPr/>
          <p:nvPr/>
        </p:nvGrpSpPr>
        <p:grpSpPr>
          <a:xfrm rot="564530">
            <a:off x="9986949" y="130177"/>
            <a:ext cx="676120" cy="639601"/>
            <a:chOff x="1826475" y="2921600"/>
            <a:chExt cx="564700" cy="534200"/>
          </a:xfrm>
        </p:grpSpPr>
        <p:sp>
          <p:nvSpPr>
            <p:cNvPr id="298" name="Google Shape;298;p7"/>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 name="Google Shape;299;p7"/>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 name="Google Shape;300;p7"/>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 name="Google Shape;301;p7"/>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 name="Google Shape;302;p7"/>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625"/>
        <p:cNvGrpSpPr/>
        <p:nvPr/>
      </p:nvGrpSpPr>
      <p:grpSpPr>
        <a:xfrm>
          <a:off x="0" y="0"/>
          <a:ext cx="0" cy="0"/>
          <a:chOff x="0" y="0"/>
          <a:chExt cx="0" cy="0"/>
        </a:xfrm>
      </p:grpSpPr>
      <p:grpSp>
        <p:nvGrpSpPr>
          <p:cNvPr id="626" name="Google Shape;626;p16"/>
          <p:cNvGrpSpPr/>
          <p:nvPr/>
        </p:nvGrpSpPr>
        <p:grpSpPr>
          <a:xfrm>
            <a:off x="-190528" y="-107233"/>
            <a:ext cx="12700800" cy="7072400"/>
            <a:chOff x="-142896" y="-80425"/>
            <a:chExt cx="9525600" cy="5304300"/>
          </a:xfrm>
        </p:grpSpPr>
        <p:cxnSp>
          <p:nvCxnSpPr>
            <p:cNvPr id="627" name="Google Shape;627;p16"/>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28" name="Google Shape;628;p16"/>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29" name="Google Shape;629;p16"/>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0" name="Google Shape;630;p16"/>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1" name="Google Shape;631;p16"/>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2" name="Google Shape;632;p16"/>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3" name="Google Shape;633;p16"/>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4" name="Google Shape;634;p16"/>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5" name="Google Shape;635;p16"/>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6" name="Google Shape;636;p16"/>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7" name="Google Shape;637;p16"/>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8" name="Google Shape;638;p16"/>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9" name="Google Shape;639;p16"/>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0" name="Google Shape;640;p16"/>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1" name="Google Shape;641;p16"/>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2" name="Google Shape;642;p16"/>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643" name="Google Shape;643;p16"/>
          <p:cNvSpPr/>
          <p:nvPr/>
        </p:nvSpPr>
        <p:spPr>
          <a:xfrm>
            <a:off x="160218" y="792055"/>
            <a:ext cx="11911756" cy="595878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4" name="Google Shape;644;p16"/>
          <p:cNvSpPr/>
          <p:nvPr/>
        </p:nvSpPr>
        <p:spPr>
          <a:xfrm>
            <a:off x="1223083" y="31179"/>
            <a:ext cx="3800917" cy="708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658" name="Google Shape;658;p16"/>
          <p:cNvGrpSpPr/>
          <p:nvPr/>
        </p:nvGrpSpPr>
        <p:grpSpPr>
          <a:xfrm>
            <a:off x="7261634" y="6522068"/>
            <a:ext cx="158367" cy="165433"/>
            <a:chOff x="1409475" y="641250"/>
            <a:chExt cx="118775" cy="124075"/>
          </a:xfrm>
        </p:grpSpPr>
        <p:sp>
          <p:nvSpPr>
            <p:cNvPr id="659" name="Google Shape;659;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0" name="Google Shape;660;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1" name="Google Shape;661;p16"/>
          <p:cNvGrpSpPr/>
          <p:nvPr/>
        </p:nvGrpSpPr>
        <p:grpSpPr>
          <a:xfrm>
            <a:off x="264934" y="535768"/>
            <a:ext cx="158367" cy="165433"/>
            <a:chOff x="1409475" y="641250"/>
            <a:chExt cx="118775" cy="124075"/>
          </a:xfrm>
        </p:grpSpPr>
        <p:sp>
          <p:nvSpPr>
            <p:cNvPr id="662" name="Google Shape;662;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3" name="Google Shape;663;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4" name="Google Shape;664;p16"/>
          <p:cNvGrpSpPr/>
          <p:nvPr/>
        </p:nvGrpSpPr>
        <p:grpSpPr>
          <a:xfrm>
            <a:off x="11318401" y="158468"/>
            <a:ext cx="158367" cy="165433"/>
            <a:chOff x="1409475" y="641250"/>
            <a:chExt cx="118775" cy="124075"/>
          </a:xfrm>
        </p:grpSpPr>
        <p:sp>
          <p:nvSpPr>
            <p:cNvPr id="665" name="Google Shape;665;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6" name="Google Shape;666;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7" name="Google Shape;667;p16"/>
          <p:cNvGrpSpPr/>
          <p:nvPr/>
        </p:nvGrpSpPr>
        <p:grpSpPr>
          <a:xfrm>
            <a:off x="11807406" y="6445820"/>
            <a:ext cx="448753" cy="483360"/>
            <a:chOff x="713250" y="2576650"/>
            <a:chExt cx="273275" cy="294325"/>
          </a:xfrm>
        </p:grpSpPr>
        <p:sp>
          <p:nvSpPr>
            <p:cNvPr id="668" name="Google Shape;668;p16"/>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9" name="Google Shape;669;p16"/>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70" name="Google Shape;670;p16"/>
          <p:cNvGrpSpPr/>
          <p:nvPr/>
        </p:nvGrpSpPr>
        <p:grpSpPr>
          <a:xfrm rot="415209">
            <a:off x="11518841" y="650924"/>
            <a:ext cx="796801" cy="782693"/>
            <a:chOff x="4636650" y="2847925"/>
            <a:chExt cx="351575" cy="345350"/>
          </a:xfrm>
        </p:grpSpPr>
        <p:sp>
          <p:nvSpPr>
            <p:cNvPr id="671" name="Google Shape;671;p16"/>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2" name="Google Shape;672;p16"/>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3" name="Google Shape;673;p16"/>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4" name="Google Shape;674;p16"/>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5" name="Google Shape;675;p16"/>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76" name="Google Shape;676;p16"/>
          <p:cNvGrpSpPr/>
          <p:nvPr/>
        </p:nvGrpSpPr>
        <p:grpSpPr>
          <a:xfrm rot="700306">
            <a:off x="8677069" y="247923"/>
            <a:ext cx="945345" cy="596820"/>
            <a:chOff x="6096075" y="734650"/>
            <a:chExt cx="709025" cy="447625"/>
          </a:xfrm>
        </p:grpSpPr>
        <p:sp>
          <p:nvSpPr>
            <p:cNvPr id="677" name="Google Shape;677;p16"/>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8" name="Google Shape;678;p16"/>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9" name="Google Shape;679;p16"/>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0" name="Google Shape;680;p16"/>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1" name="Google Shape;681;p16"/>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59"/>
        <p:cNvGrpSpPr/>
        <p:nvPr/>
      </p:nvGrpSpPr>
      <p:grpSpPr>
        <a:xfrm>
          <a:off x="0" y="0"/>
          <a:ext cx="0" cy="0"/>
          <a:chOff x="0" y="0"/>
          <a:chExt cx="0" cy="0"/>
        </a:xfrm>
      </p:grpSpPr>
      <p:sp>
        <p:nvSpPr>
          <p:cNvPr id="1260" name="Google Shape;1260;p30"/>
          <p:cNvSpPr/>
          <p:nvPr/>
        </p:nvSpPr>
        <p:spPr>
          <a:xfrm>
            <a:off x="663933" y="153356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1" name="Google Shape;1261;p30"/>
          <p:cNvSpPr/>
          <p:nvPr/>
        </p:nvSpPr>
        <p:spPr>
          <a:xfrm>
            <a:off x="663933" y="628267"/>
            <a:ext cx="10864000" cy="708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62" name="Google Shape;1262;p30"/>
          <p:cNvGrpSpPr/>
          <p:nvPr/>
        </p:nvGrpSpPr>
        <p:grpSpPr>
          <a:xfrm>
            <a:off x="229532" y="363930"/>
            <a:ext cx="164496" cy="171836"/>
            <a:chOff x="1409475" y="641250"/>
            <a:chExt cx="118775" cy="124075"/>
          </a:xfrm>
        </p:grpSpPr>
        <p:sp>
          <p:nvSpPr>
            <p:cNvPr id="1263" name="Google Shape;1263;p3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4" name="Google Shape;1264;p3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65" name="Google Shape;1265;p30"/>
          <p:cNvGrpSpPr/>
          <p:nvPr/>
        </p:nvGrpSpPr>
        <p:grpSpPr>
          <a:xfrm>
            <a:off x="11898432" y="1533563"/>
            <a:ext cx="164496" cy="171836"/>
            <a:chOff x="1409475" y="641250"/>
            <a:chExt cx="118775" cy="124075"/>
          </a:xfrm>
        </p:grpSpPr>
        <p:sp>
          <p:nvSpPr>
            <p:cNvPr id="1266" name="Google Shape;1266;p3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7" name="Google Shape;1267;p3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68" name="Google Shape;1268;p30"/>
          <p:cNvGrpSpPr/>
          <p:nvPr/>
        </p:nvGrpSpPr>
        <p:grpSpPr>
          <a:xfrm>
            <a:off x="394049" y="5852093"/>
            <a:ext cx="606831" cy="591964"/>
            <a:chOff x="1959000" y="1291425"/>
            <a:chExt cx="286025" cy="279000"/>
          </a:xfrm>
        </p:grpSpPr>
        <p:sp>
          <p:nvSpPr>
            <p:cNvPr id="1269" name="Google Shape;1269;p30"/>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0" name="Google Shape;1270;p30"/>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1" name="Google Shape;1271;p30"/>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2" name="Google Shape;1272;p30"/>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3" name="Google Shape;1273;p30"/>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74" name="Google Shape;1274;p30"/>
          <p:cNvGrpSpPr/>
          <p:nvPr/>
        </p:nvGrpSpPr>
        <p:grpSpPr>
          <a:xfrm rot="825719">
            <a:off x="11190754" y="5710352"/>
            <a:ext cx="486917" cy="478296"/>
            <a:chOff x="4636650" y="2847925"/>
            <a:chExt cx="351575" cy="345350"/>
          </a:xfrm>
        </p:grpSpPr>
        <p:sp>
          <p:nvSpPr>
            <p:cNvPr id="1275" name="Google Shape;1275;p30"/>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6" name="Google Shape;1276;p30"/>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7" name="Google Shape;1277;p30"/>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8" name="Google Shape;1278;p30"/>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9" name="Google Shape;1279;p30"/>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80" name="Google Shape;1280;p30"/>
          <p:cNvGrpSpPr/>
          <p:nvPr/>
        </p:nvGrpSpPr>
        <p:grpSpPr>
          <a:xfrm rot="564530">
            <a:off x="9986949" y="130177"/>
            <a:ext cx="676120" cy="639601"/>
            <a:chOff x="1826475" y="2921600"/>
            <a:chExt cx="564700" cy="534200"/>
          </a:xfrm>
        </p:grpSpPr>
        <p:sp>
          <p:nvSpPr>
            <p:cNvPr id="1281" name="Google Shape;1281;p30"/>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2" name="Google Shape;1282;p30"/>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3" name="Google Shape;1283;p30"/>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4" name="Google Shape;1284;p30"/>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5" name="Google Shape;1285;p30"/>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86"/>
        <p:cNvGrpSpPr/>
        <p:nvPr/>
      </p:nvGrpSpPr>
      <p:grpSpPr>
        <a:xfrm>
          <a:off x="0" y="0"/>
          <a:ext cx="0" cy="0"/>
          <a:chOff x="0" y="0"/>
          <a:chExt cx="0" cy="0"/>
        </a:xfrm>
      </p:grpSpPr>
      <p:sp>
        <p:nvSpPr>
          <p:cNvPr id="1287" name="Google Shape;1287;p31"/>
          <p:cNvSpPr/>
          <p:nvPr/>
        </p:nvSpPr>
        <p:spPr>
          <a:xfrm>
            <a:off x="663933" y="153356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8" name="Google Shape;1288;p31"/>
          <p:cNvSpPr/>
          <p:nvPr/>
        </p:nvSpPr>
        <p:spPr>
          <a:xfrm>
            <a:off x="663933" y="628267"/>
            <a:ext cx="10864000" cy="708000"/>
          </a:xfrm>
          <a:prstGeom prst="roundRect">
            <a:avLst>
              <a:gd name="adj" fmla="val 50000"/>
            </a:avLst>
          </a:prstGeom>
          <a:solidFill>
            <a:schemeClr val="lt2"/>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89" name="Google Shape;1289;p31"/>
          <p:cNvGrpSpPr/>
          <p:nvPr/>
        </p:nvGrpSpPr>
        <p:grpSpPr>
          <a:xfrm>
            <a:off x="229532" y="363930"/>
            <a:ext cx="164496" cy="171836"/>
            <a:chOff x="1409475" y="641250"/>
            <a:chExt cx="118775" cy="124075"/>
          </a:xfrm>
        </p:grpSpPr>
        <p:sp>
          <p:nvSpPr>
            <p:cNvPr id="1290" name="Google Shape;1290;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1" name="Google Shape;1291;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92" name="Google Shape;1292;p31"/>
          <p:cNvGrpSpPr/>
          <p:nvPr/>
        </p:nvGrpSpPr>
        <p:grpSpPr>
          <a:xfrm>
            <a:off x="11898432" y="1533563"/>
            <a:ext cx="164496" cy="171836"/>
            <a:chOff x="1409475" y="641250"/>
            <a:chExt cx="118775" cy="124075"/>
          </a:xfrm>
        </p:grpSpPr>
        <p:sp>
          <p:nvSpPr>
            <p:cNvPr id="1293" name="Google Shape;1293;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4" name="Google Shape;1294;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95" name="Google Shape;1295;p31"/>
          <p:cNvGrpSpPr/>
          <p:nvPr/>
        </p:nvGrpSpPr>
        <p:grpSpPr>
          <a:xfrm>
            <a:off x="590132" y="147130"/>
            <a:ext cx="164496" cy="171836"/>
            <a:chOff x="1409475" y="641250"/>
            <a:chExt cx="118775" cy="124075"/>
          </a:xfrm>
        </p:grpSpPr>
        <p:sp>
          <p:nvSpPr>
            <p:cNvPr id="1296" name="Google Shape;1296;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7" name="Google Shape;1297;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98" name="Google Shape;1298;p31"/>
          <p:cNvGrpSpPr/>
          <p:nvPr/>
        </p:nvGrpSpPr>
        <p:grpSpPr>
          <a:xfrm>
            <a:off x="10420799" y="6546063"/>
            <a:ext cx="164496" cy="171836"/>
            <a:chOff x="1409475" y="641250"/>
            <a:chExt cx="118775" cy="124075"/>
          </a:xfrm>
        </p:grpSpPr>
        <p:sp>
          <p:nvSpPr>
            <p:cNvPr id="1299" name="Google Shape;1299;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0" name="Google Shape;1300;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01" name="Google Shape;1301;p31"/>
          <p:cNvGrpSpPr/>
          <p:nvPr/>
        </p:nvGrpSpPr>
        <p:grpSpPr>
          <a:xfrm rot="700306">
            <a:off x="8677069" y="247923"/>
            <a:ext cx="945345" cy="596820"/>
            <a:chOff x="6096075" y="734650"/>
            <a:chExt cx="709025" cy="447625"/>
          </a:xfrm>
        </p:grpSpPr>
        <p:sp>
          <p:nvSpPr>
            <p:cNvPr id="1302" name="Google Shape;1302;p31"/>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3" name="Google Shape;1303;p31"/>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4" name="Google Shape;1304;p31"/>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5" name="Google Shape;1305;p31"/>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6" name="Google Shape;1306;p31"/>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07" name="Google Shape;1307;p31"/>
          <p:cNvGrpSpPr/>
          <p:nvPr/>
        </p:nvGrpSpPr>
        <p:grpSpPr>
          <a:xfrm>
            <a:off x="11318401" y="3875701"/>
            <a:ext cx="364367" cy="392433"/>
            <a:chOff x="713250" y="2576650"/>
            <a:chExt cx="273275" cy="294325"/>
          </a:xfrm>
        </p:grpSpPr>
        <p:sp>
          <p:nvSpPr>
            <p:cNvPr id="1308" name="Google Shape;1308;p31"/>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9" name="Google Shape;1309;p31"/>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10" name="Google Shape;1310;p31"/>
          <p:cNvGrpSpPr/>
          <p:nvPr/>
        </p:nvGrpSpPr>
        <p:grpSpPr>
          <a:xfrm rot="415263">
            <a:off x="369607" y="2132029"/>
            <a:ext cx="468760" cy="460460"/>
            <a:chOff x="4636650" y="2847925"/>
            <a:chExt cx="351575" cy="345350"/>
          </a:xfrm>
        </p:grpSpPr>
        <p:sp>
          <p:nvSpPr>
            <p:cNvPr id="1311" name="Google Shape;1311;p31"/>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2" name="Google Shape;1312;p31"/>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3" name="Google Shape;1313;p31"/>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4" name="Google Shape;1314;p31"/>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5" name="Google Shape;1315;p31"/>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16" name="Google Shape;1316;p31"/>
          <p:cNvGrpSpPr/>
          <p:nvPr/>
        </p:nvGrpSpPr>
        <p:grpSpPr>
          <a:xfrm>
            <a:off x="1056551" y="6099567"/>
            <a:ext cx="646167" cy="666733"/>
            <a:chOff x="3776725" y="489400"/>
            <a:chExt cx="484625" cy="500050"/>
          </a:xfrm>
        </p:grpSpPr>
        <p:sp>
          <p:nvSpPr>
            <p:cNvPr id="1317" name="Google Shape;1317;p31"/>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8" name="Google Shape;1318;p31"/>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9" name="Google Shape;1319;p31"/>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0" name="Google Shape;1320;p31"/>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1" name="Google Shape;1321;p31"/>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descr="A round pink label with white text and a black background&#10;&#10;Description automatically generated">
            <a:extLst>
              <a:ext uri="{FF2B5EF4-FFF2-40B4-BE49-F238E27FC236}">
                <a16:creationId xmlns:a16="http://schemas.microsoft.com/office/drawing/2014/main" id="{9293A1E6-06CD-9DD5-DDAD-7D295EADB1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6152" y="67660"/>
            <a:ext cx="1727360" cy="17273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11.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3.xml"/><Relationship Id="rId5" Type="http://schemas.microsoft.com/office/2007/relationships/hdphoto" Target="../media/hdphoto5.wdp"/><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slideLayout" Target="../slideLayouts/slideLayout14.xml"/><Relationship Id="rId1" Type="http://schemas.openxmlformats.org/officeDocument/2006/relationships/tags" Target="../tags/tag14.xml"/><Relationship Id="rId6" Type="http://schemas.microsoft.com/office/2007/relationships/hdphoto" Target="../media/hdphoto6.wdp"/><Relationship Id="rId5" Type="http://schemas.openxmlformats.org/officeDocument/2006/relationships/image" Target="../media/image18.png"/><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5.xml"/><Relationship Id="rId5" Type="http://schemas.microsoft.com/office/2007/relationships/hdphoto" Target="../media/hdphoto4.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5.xml"/><Relationship Id="rId5" Type="http://schemas.openxmlformats.org/officeDocument/2006/relationships/image" Target="../media/image11.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tags" Target="../tags/tag7.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8.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9.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10.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2356B5DC-50D8-0152-2AD0-33A912E004F7}"/>
              </a:ext>
            </a:extLst>
          </p:cNvPr>
          <p:cNvPicPr>
            <a:picLocks noChangeAspect="1"/>
          </p:cNvPicPr>
          <p:nvPr/>
        </p:nvPicPr>
        <p:blipFill>
          <a:blip r:embed="rId3"/>
          <a:srcRect/>
          <a:stretch>
            <a:fillRect/>
          </a:stretch>
        </p:blipFill>
        <p:spPr>
          <a:xfrm>
            <a:off x="-628650" y="1532069"/>
            <a:ext cx="4200525" cy="5403104"/>
          </a:xfrm>
          <a:prstGeom prst="rect">
            <a:avLst/>
          </a:prstGeom>
        </p:spPr>
      </p:pic>
      <p:pic>
        <p:nvPicPr>
          <p:cNvPr id="4" name="Picture 3">
            <a:extLst>
              <a:ext uri="{FF2B5EF4-FFF2-40B4-BE49-F238E27FC236}">
                <a16:creationId xmlns:a16="http://schemas.microsoft.com/office/drawing/2014/main" id="{70D87710-C276-E32E-4018-9ACBAE2F494D}"/>
              </a:ext>
            </a:extLst>
          </p:cNvPr>
          <p:cNvPicPr>
            <a:picLocks noChangeAspect="1"/>
          </p:cNvPicPr>
          <p:nvPr/>
        </p:nvPicPr>
        <p:blipFill>
          <a:blip r:embed="rId4"/>
          <a:stretch>
            <a:fillRect/>
          </a:stretch>
        </p:blipFill>
        <p:spPr>
          <a:xfrm>
            <a:off x="4324350" y="200025"/>
            <a:ext cx="4986960" cy="1402202"/>
          </a:xfrm>
          <a:prstGeom prst="rect">
            <a:avLst/>
          </a:prstGeom>
        </p:spPr>
      </p:pic>
      <p:pic>
        <p:nvPicPr>
          <p:cNvPr id="5" name="Picture 4" descr="A yellow circles with red lines&#10;&#10;Description automatically generated">
            <a:extLst>
              <a:ext uri="{FF2B5EF4-FFF2-40B4-BE49-F238E27FC236}">
                <a16:creationId xmlns:a16="http://schemas.microsoft.com/office/drawing/2014/main" id="{D369A366-FE03-9B4C-E0E1-5B18E11F44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8475" y="1790700"/>
            <a:ext cx="2084374" cy="1247775"/>
          </a:xfrm>
          <a:prstGeom prst="rect">
            <a:avLst/>
          </a:prstGeom>
        </p:spPr>
      </p:pic>
      <p:pic>
        <p:nvPicPr>
          <p:cNvPr id="7" name="Picture 6">
            <a:extLst>
              <a:ext uri="{FF2B5EF4-FFF2-40B4-BE49-F238E27FC236}">
                <a16:creationId xmlns:a16="http://schemas.microsoft.com/office/drawing/2014/main" id="{2388D98E-D89F-4283-083B-F7DC678A3737}"/>
              </a:ext>
            </a:extLst>
          </p:cNvPr>
          <p:cNvPicPr>
            <a:picLocks noChangeAspect="1"/>
          </p:cNvPicPr>
          <p:nvPr/>
        </p:nvPicPr>
        <p:blipFill>
          <a:blip r:embed="rId6"/>
          <a:stretch>
            <a:fillRect/>
          </a:stretch>
        </p:blipFill>
        <p:spPr>
          <a:xfrm>
            <a:off x="3751025" y="2864618"/>
            <a:ext cx="6937849" cy="2786113"/>
          </a:xfrm>
          <a:prstGeom prst="rect">
            <a:avLst/>
          </a:prstGeom>
        </p:spPr>
      </p:pic>
    </p:spTree>
    <p:custDataLst>
      <p:tags r:id="rId1"/>
    </p:custDataLst>
    <p:extLst>
      <p:ext uri="{BB962C8B-B14F-4D97-AF65-F5344CB8AC3E}">
        <p14:creationId xmlns:p14="http://schemas.microsoft.com/office/powerpoint/2010/main" val="217896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1914257"/>
            <a:ext cx="11177273" cy="4342164"/>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sp>
        <p:nvSpPr>
          <p:cNvPr id="7" name="Speech Bubble: Rectangle with Corners Rounded 5">
            <a:extLst>
              <a:ext uri="{FF2B5EF4-FFF2-40B4-BE49-F238E27FC236}">
                <a16:creationId xmlns:a16="http://schemas.microsoft.com/office/drawing/2014/main" id="{DB896E30-4C80-F647-E243-F16C0825B3ED}"/>
              </a:ext>
            </a:extLst>
          </p:cNvPr>
          <p:cNvSpPr/>
          <p:nvPr/>
        </p:nvSpPr>
        <p:spPr>
          <a:xfrm>
            <a:off x="3726494" y="285750"/>
            <a:ext cx="7874956" cy="3752850"/>
          </a:xfrm>
          <a:prstGeom prst="wedgeRoundRectCallout">
            <a:avLst>
              <a:gd name="adj1" fmla="val -61712"/>
              <a:gd name="adj2" fmla="val 35406"/>
              <a:gd name="adj3" fmla="val 16667"/>
            </a:avLst>
          </a:prstGeom>
          <a:solidFill>
            <a:schemeClr val="bg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3200" b="1">
                <a:solidFill>
                  <a:srgbClr val="F7A9BD">
                    <a:lumMod val="10000"/>
                  </a:srgbClr>
                </a:solidFill>
                <a:latin typeface="Calibri" panose="020F0502020204030204" pitchFamily="34" charset="0"/>
                <a:cs typeface="Calibri" panose="020F0502020204030204" pitchFamily="34" charset="0"/>
              </a:rPr>
              <a:t>Sắp xếp các thông tin dưới đây theo trật tự trong bài đọc.</a:t>
            </a:r>
          </a:p>
          <a:p>
            <a:pPr lvl="0" algn="just">
              <a:defRPr/>
            </a:pPr>
            <a:r>
              <a:rPr lang="vi-VN" sz="3200">
                <a:solidFill>
                  <a:srgbClr val="F7A9BD">
                    <a:lumMod val="10000"/>
                  </a:srgbClr>
                </a:solidFill>
                <a:latin typeface="Calibri" panose="020F0502020204030204" pitchFamily="34" charset="0"/>
                <a:cs typeface="Calibri" panose="020F0502020204030204" pitchFamily="34" charset="0"/>
              </a:rPr>
              <a:t>– Cách thể hiện nội dung trong các vở ba lê</a:t>
            </a:r>
          </a:p>
          <a:p>
            <a:pPr lvl="0" algn="just">
              <a:defRPr/>
            </a:pPr>
            <a:r>
              <a:rPr lang="vi-VN" sz="3200">
                <a:solidFill>
                  <a:srgbClr val="F7A9BD">
                    <a:lumMod val="10000"/>
                  </a:srgbClr>
                </a:solidFill>
                <a:latin typeface="Calibri" panose="020F0502020204030204" pitchFamily="34" charset="0"/>
                <a:cs typeface="Calibri" panose="020F0502020204030204" pitchFamily="34" charset="0"/>
              </a:rPr>
              <a:t>– Thông tin chung về nghệ thuật múa ba lê</a:t>
            </a:r>
          </a:p>
          <a:p>
            <a:pPr lvl="0" algn="just">
              <a:defRPr/>
            </a:pPr>
            <a:r>
              <a:rPr lang="vi-VN" sz="3200">
                <a:solidFill>
                  <a:srgbClr val="F7A9BD">
                    <a:lumMod val="10000"/>
                  </a:srgbClr>
                </a:solidFill>
                <a:latin typeface="Calibri" panose="020F0502020204030204" pitchFamily="34" charset="0"/>
                <a:cs typeface="Calibri" panose="020F0502020204030204" pitchFamily="34" charset="0"/>
              </a:rPr>
              <a:t>– Sự phổ biến của múa ba lê hiện nay</a:t>
            </a:r>
          </a:p>
          <a:p>
            <a:pPr lvl="0" algn="just">
              <a:defRPr/>
            </a:pPr>
            <a:r>
              <a:rPr lang="vi-VN" sz="3200">
                <a:solidFill>
                  <a:srgbClr val="F7A9BD">
                    <a:lumMod val="10000"/>
                  </a:srgbClr>
                </a:solidFill>
                <a:latin typeface="Calibri" panose="020F0502020204030204" pitchFamily="34" charset="0"/>
                <a:cs typeface="Calibri" panose="020F0502020204030204" pitchFamily="34" charset="0"/>
              </a:rPr>
              <a:t>– Nội dung các vở ba lê</a:t>
            </a:r>
            <a:endParaRPr kumimoji="0" lang="en-US" sz="3200" b="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sp>
        <p:nvSpPr>
          <p:cNvPr id="6" name="Speech Bubble: Rectangle with Corners Rounded 5">
            <a:extLst>
              <a:ext uri="{FF2B5EF4-FFF2-40B4-BE49-F238E27FC236}">
                <a16:creationId xmlns:a16="http://schemas.microsoft.com/office/drawing/2014/main" id="{66C7B599-24CF-BD48-3324-9359420DC365}"/>
              </a:ext>
            </a:extLst>
          </p:cNvPr>
          <p:cNvSpPr/>
          <p:nvPr/>
        </p:nvSpPr>
        <p:spPr>
          <a:xfrm>
            <a:off x="3745544" y="285750"/>
            <a:ext cx="7874956" cy="3752850"/>
          </a:xfrm>
          <a:prstGeom prst="wedgeRoundRectCallout">
            <a:avLst>
              <a:gd name="adj1" fmla="val -61712"/>
              <a:gd name="adj2" fmla="val 35406"/>
              <a:gd name="adj3" fmla="val 16667"/>
            </a:avLst>
          </a:prstGeom>
          <a:solidFill>
            <a:schemeClr val="bg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3200" b="1" dirty="0">
                <a:solidFill>
                  <a:srgbClr val="F7A9BD">
                    <a:lumMod val="10000"/>
                  </a:srgbClr>
                </a:solidFill>
                <a:latin typeface="Calibri" panose="020F0502020204030204" pitchFamily="34" charset="0"/>
                <a:cs typeface="Calibri" panose="020F0502020204030204" pitchFamily="34" charset="0"/>
              </a:rPr>
              <a:t>Em sắp xếp các thông tin theo trật tự trong bài đọc như sau:</a:t>
            </a:r>
          </a:p>
          <a:p>
            <a:pPr lvl="0" algn="just">
              <a:defRPr/>
            </a:pPr>
            <a:r>
              <a:rPr lang="vi-VN" sz="3200" dirty="0">
                <a:solidFill>
                  <a:srgbClr val="F7A9BD">
                    <a:lumMod val="10000"/>
                  </a:srgbClr>
                </a:solidFill>
                <a:latin typeface="Calibri" panose="020F0502020204030204" pitchFamily="34" charset="0"/>
                <a:cs typeface="Calibri" panose="020F0502020204030204" pitchFamily="34" charset="0"/>
              </a:rPr>
              <a:t>– Thông tin chung về nghệ thuật múa ba lê</a:t>
            </a:r>
          </a:p>
          <a:p>
            <a:pPr lvl="0" algn="just">
              <a:defRPr/>
            </a:pPr>
            <a:r>
              <a:rPr lang="vi-VN" sz="3200" dirty="0">
                <a:solidFill>
                  <a:srgbClr val="F7A9BD">
                    <a:lumMod val="10000"/>
                  </a:srgbClr>
                </a:solidFill>
                <a:latin typeface="Calibri" panose="020F0502020204030204" pitchFamily="34" charset="0"/>
                <a:cs typeface="Calibri" panose="020F0502020204030204" pitchFamily="34" charset="0"/>
              </a:rPr>
              <a:t>– Nội dung các vở ba lê</a:t>
            </a:r>
          </a:p>
          <a:p>
            <a:pPr lvl="0" algn="just">
              <a:defRPr/>
            </a:pPr>
            <a:r>
              <a:rPr lang="vi-VN" sz="3200" dirty="0">
                <a:solidFill>
                  <a:srgbClr val="F7A9BD">
                    <a:lumMod val="10000"/>
                  </a:srgbClr>
                </a:solidFill>
                <a:latin typeface="Calibri" panose="020F0502020204030204" pitchFamily="34" charset="0"/>
                <a:cs typeface="Calibri" panose="020F0502020204030204" pitchFamily="34" charset="0"/>
              </a:rPr>
              <a:t>– Cách thể hiện nội dung trong các vở ba lê</a:t>
            </a:r>
          </a:p>
          <a:p>
            <a:pPr lvl="0" algn="just">
              <a:defRPr/>
            </a:pPr>
            <a:r>
              <a:rPr lang="vi-VN" sz="3200" dirty="0">
                <a:solidFill>
                  <a:srgbClr val="F7A9BD">
                    <a:lumMod val="10000"/>
                  </a:srgbClr>
                </a:solidFill>
                <a:latin typeface="Calibri" panose="020F0502020204030204" pitchFamily="34" charset="0"/>
                <a:cs typeface="Calibri" panose="020F0502020204030204" pitchFamily="34" charset="0"/>
              </a:rPr>
              <a:t>– Sự phổ biến của múa ba lê hiện nay</a:t>
            </a:r>
            <a:endParaRPr kumimoji="0" lang="en-US" sz="320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4915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41871" y="1639019"/>
            <a:ext cx="10731261" cy="446848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i="1" dirty="0">
                <a:solidFill>
                  <a:srgbClr val="7030A0"/>
                </a:solidFill>
                <a:latin typeface="Cambria" panose="02040503050406030204" pitchFamily="18" charset="0"/>
              </a:rPr>
              <a:t>   </a:t>
            </a:r>
            <a:r>
              <a:rPr lang="vi-VN" sz="4000" b="1" i="1" dirty="0">
                <a:solidFill>
                  <a:srgbClr val="7030A0"/>
                </a:solidFill>
                <a:latin typeface="Cambria" panose="02040503050406030204" pitchFamily="18" charset="0"/>
              </a:rPr>
              <a:t>Múa ba lê là một nghệ thuật do những diễn viên khổ luyện mới thực hiện được. Người múa phải truyền tải được ngôn ngữ thông qua những động tác múa, mỗi một vở ba lê là một câu chuyện không cất thành lời mà qua những động tác tạo nên.</a:t>
            </a:r>
            <a:endParaRPr lang="en-US" sz="4000" b="1" i="1" dirty="0">
              <a:solidFill>
                <a:srgbClr val="7030A0"/>
              </a:solidFill>
              <a:latin typeface="Cambria" panose="02040503050406030204" pitchFamily="18" charset="0"/>
            </a:endParaRPr>
          </a:p>
        </p:txBody>
      </p:sp>
      <p:pic>
        <p:nvPicPr>
          <p:cNvPr id="2" name="Picture 1"/>
          <p:cNvPicPr>
            <a:picLocks noChangeAspect="1"/>
          </p:cNvPicPr>
          <p:nvPr/>
        </p:nvPicPr>
        <p:blipFill>
          <a:blip r:embed="rId3"/>
          <a:stretch>
            <a:fillRect/>
          </a:stretch>
        </p:blipFill>
        <p:spPr>
          <a:xfrm>
            <a:off x="3809496" y="-154736"/>
            <a:ext cx="4462659" cy="1926503"/>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43125" y="161521"/>
            <a:ext cx="8782050" cy="1213989"/>
          </a:xfrm>
          <a:prstGeom prst="roundRect">
            <a:avLst/>
          </a:prstGeom>
          <a:solidFill>
            <a:schemeClr val="accent6"/>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4">
                    <a:lumMod val="50000"/>
                  </a:schemeClr>
                </a:solidFill>
                <a:latin typeface="Calibri" panose="020F0502020204030204" pitchFamily="34" charset="0"/>
                <a:cs typeface="Calibri" panose="020F0502020204030204" pitchFamily="34" charset="0"/>
              </a:rPr>
              <a:t> </a:t>
            </a:r>
            <a:r>
              <a:rPr lang="en-US" sz="3600" b="1" dirty="0">
                <a:solidFill>
                  <a:schemeClr val="accent4">
                    <a:lumMod val="50000"/>
                  </a:schemeClr>
                </a:solidFill>
                <a:latin typeface="Calibri" panose="020F0502020204030204" pitchFamily="34" charset="0"/>
                <a:cs typeface="Calibri" panose="020F0502020204030204" pitchFamily="34" charset="0"/>
              </a:rPr>
              <a:t>1. </a:t>
            </a:r>
            <a:r>
              <a:rPr lang="vi-VN" sz="3600" b="1" dirty="0">
                <a:solidFill>
                  <a:schemeClr val="accent4">
                    <a:lumMod val="50000"/>
                  </a:schemeClr>
                </a:solidFill>
                <a:latin typeface="Calibri" panose="020F0502020204030204" pitchFamily="34" charset="0"/>
                <a:cs typeface="Calibri" panose="020F0502020204030204" pitchFamily="34" charset="0"/>
              </a:rPr>
              <a:t>Tìm các kết từ trong câu dưới đây và cho biết tác dụng của chúng trong câu.</a:t>
            </a:r>
            <a:endParaRPr lang="en-GB" sz="3600" b="1" dirty="0">
              <a:solidFill>
                <a:schemeClr val="accent4">
                  <a:lumMod val="50000"/>
                </a:schemeClr>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2250" b="90000" l="27167" r="71250"/>
                    </a14:imgEffect>
                  </a14:imgLayer>
                </a14:imgProps>
              </a:ext>
              <a:ext uri="{28A0092B-C50C-407E-A947-70E740481C1C}">
                <a14:useLocalDpi xmlns:a14="http://schemas.microsoft.com/office/drawing/2010/main" val="0"/>
              </a:ext>
            </a:extLst>
          </a:blip>
          <a:srcRect l="26273" r="23602"/>
          <a:stretch>
            <a:fillRect/>
          </a:stretch>
        </p:blipFill>
        <p:spPr>
          <a:xfrm>
            <a:off x="1133281" y="1857678"/>
            <a:ext cx="2838735" cy="5663333"/>
          </a:xfrm>
          <a:prstGeom prst="rect">
            <a:avLst/>
          </a:prstGeom>
          <a:noFill/>
        </p:spPr>
      </p:pic>
      <p:sp>
        <p:nvSpPr>
          <p:cNvPr id="2" name="Rectangle: Rounded Corners 1">
            <a:extLst>
              <a:ext uri="{FF2B5EF4-FFF2-40B4-BE49-F238E27FC236}">
                <a16:creationId xmlns:a16="http://schemas.microsoft.com/office/drawing/2014/main" id="{8FA9D4C4-13AB-5771-C9B0-A5DBD777475D}"/>
              </a:ext>
            </a:extLst>
          </p:cNvPr>
          <p:cNvSpPr/>
          <p:nvPr/>
        </p:nvSpPr>
        <p:spPr>
          <a:xfrm>
            <a:off x="3314700" y="1657350"/>
            <a:ext cx="7658100" cy="1676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2060"/>
                </a:solidFill>
                <a:latin typeface="Cambria" panose="02040503050406030204" pitchFamily="18" charset="0"/>
                <a:ea typeface="Cambria" panose="02040503050406030204" pitchFamily="18" charset="0"/>
              </a:rPr>
              <a:t>Để thực hiện được những kĩ thuật rất khó này, người diễn viên phải dày công khổ luyện trong một thời gian dài.</a:t>
            </a:r>
            <a:endParaRPr lang="en-US" sz="3200" dirty="0">
              <a:solidFill>
                <a:srgbClr val="002060"/>
              </a:solidFill>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AA8F12AC-7E47-016F-1838-3204B5D99A54}"/>
              </a:ext>
            </a:extLst>
          </p:cNvPr>
          <p:cNvGraphicFramePr>
            <a:graphicFrameLocks noGrp="1"/>
          </p:cNvGraphicFramePr>
          <p:nvPr>
            <p:extLst>
              <p:ext uri="{D42A27DB-BD31-4B8C-83A1-F6EECF244321}">
                <p14:modId xmlns:p14="http://schemas.microsoft.com/office/powerpoint/2010/main" val="1108174026"/>
              </p:ext>
            </p:extLst>
          </p:nvPr>
        </p:nvGraphicFramePr>
        <p:xfrm>
          <a:off x="4334509" y="3622103"/>
          <a:ext cx="6190615" cy="2369122"/>
        </p:xfrm>
        <a:graphic>
          <a:graphicData uri="http://schemas.openxmlformats.org/drawingml/2006/table">
            <a:tbl>
              <a:tblPr firstRow="1" firstCol="1" bandRow="1">
                <a:tableStyleId>{93296810-A885-4BE3-A3E7-6D5BEEA58F35}</a:tableStyleId>
              </a:tblPr>
              <a:tblGrid>
                <a:gridCol w="1446113">
                  <a:extLst>
                    <a:ext uri="{9D8B030D-6E8A-4147-A177-3AD203B41FA5}">
                      <a16:colId xmlns:a16="http://schemas.microsoft.com/office/drawing/2014/main" val="636573925"/>
                    </a:ext>
                  </a:extLst>
                </a:gridCol>
                <a:gridCol w="4744502">
                  <a:extLst>
                    <a:ext uri="{9D8B030D-6E8A-4147-A177-3AD203B41FA5}">
                      <a16:colId xmlns:a16="http://schemas.microsoft.com/office/drawing/2014/main" val="3282651164"/>
                    </a:ext>
                  </a:extLst>
                </a:gridCol>
              </a:tblGrid>
              <a:tr h="578322">
                <a:tc>
                  <a:txBody>
                    <a:bodyPr/>
                    <a:lstStyle/>
                    <a:p>
                      <a:pPr marL="0" marR="0" algn="ctr">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Kết</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từ</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Tác</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dụng</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8611294"/>
                  </a:ext>
                </a:extLst>
              </a:tr>
              <a:tr h="1212478">
                <a:tc>
                  <a:txBody>
                    <a:bodyPr/>
                    <a:lstStyle/>
                    <a:p>
                      <a:pPr marL="0" marR="0" algn="just">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để</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Biểu</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thị</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điều</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sắp</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nêu</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ra</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là</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mục</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đích</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8883735"/>
                  </a:ext>
                </a:extLst>
              </a:tr>
              <a:tr h="578322">
                <a:tc>
                  <a:txBody>
                    <a:bodyPr/>
                    <a:lstStyle/>
                    <a:p>
                      <a:pPr marL="0" marR="0" algn="just">
                        <a:lnSpc>
                          <a:spcPct val="120000"/>
                        </a:lnSpc>
                        <a:spcBef>
                          <a:spcPts val="0"/>
                        </a:spcBef>
                        <a:spcAft>
                          <a:spcPts val="0"/>
                        </a:spcAft>
                        <a:tabLst>
                          <a:tab pos="2581275" algn="l"/>
                        </a:tabLst>
                      </a:pPr>
                      <a:r>
                        <a:rPr lang="en-US" sz="2800" kern="100">
                          <a:solidFill>
                            <a:srgbClr val="002060"/>
                          </a:solidFill>
                          <a:effectLst/>
                          <a:latin typeface="Cambria" panose="02040503050406030204" pitchFamily="18" charset="0"/>
                          <a:ea typeface="Cambria" panose="02040503050406030204" pitchFamily="18" charset="0"/>
                        </a:rPr>
                        <a:t>trong</a:t>
                      </a:r>
                      <a:endParaRPr lang="en-US" sz="24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Biểu</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thị</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quan</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hệ</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vị</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trí</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8053539"/>
                  </a:ext>
                </a:extLst>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38275" y="94846"/>
            <a:ext cx="10048875" cy="810029"/>
          </a:xfrm>
          <a:prstGeom prst="roundRect">
            <a:avLst/>
          </a:prstGeom>
          <a:solidFill>
            <a:schemeClr val="accent6"/>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BA96F0">
                    <a:lumMod val="50000"/>
                  </a:srgbClr>
                </a:solidFill>
                <a:latin typeface="Calibri" panose="020F0502020204030204" pitchFamily="34" charset="0"/>
                <a:cs typeface="Calibri" panose="020F0502020204030204" pitchFamily="34" charset="0"/>
              </a:rPr>
              <a:t>2. </a:t>
            </a:r>
            <a:r>
              <a:rPr lang="vi-VN" sz="3600" b="1" dirty="0">
                <a:solidFill>
                  <a:srgbClr val="BA96F0">
                    <a:lumMod val="50000"/>
                  </a:srgbClr>
                </a:solidFill>
                <a:latin typeface="Calibri" panose="020F0502020204030204" pitchFamily="34" charset="0"/>
                <a:cs typeface="Calibri" panose="020F0502020204030204" pitchFamily="34" charset="0"/>
              </a:rPr>
              <a:t>Tìm kết từ thay cho bông hoa để hoàn thiện câu.</a:t>
            </a:r>
            <a:endParaRPr kumimoji="0" lang="en-GB" sz="3600" b="1" i="0" u="none" strike="noStrike" kern="1200" cap="none" spc="0" normalizeH="0" baseline="0" noProof="0" dirty="0">
              <a:ln>
                <a:noFill/>
              </a:ln>
              <a:solidFill>
                <a:srgbClr val="BA96F0">
                  <a:lumMod val="50000"/>
                </a:srgbClr>
              </a:solidFill>
              <a:effectLst/>
              <a:uLnTx/>
              <a:uFillTx/>
              <a:latin typeface="Calibri" panose="020F0502020204030204" pitchFamily="34" charset="0"/>
              <a:ea typeface="+mn-ea"/>
              <a:cs typeface="Calibri" panose="020F0502020204030204" pitchFamily="34" charset="0"/>
            </a:endParaRP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2250" b="90000" l="27167" r="71250"/>
                    </a14:imgEffect>
                  </a14:imgLayer>
                </a14:imgProps>
              </a:ext>
              <a:ext uri="{28A0092B-C50C-407E-A947-70E740481C1C}">
                <a14:useLocalDpi xmlns:a14="http://schemas.microsoft.com/office/drawing/2010/main" val="0"/>
              </a:ext>
            </a:extLst>
          </a:blip>
          <a:srcRect l="26273" r="23602"/>
          <a:stretch>
            <a:fillRect/>
          </a:stretch>
        </p:blipFill>
        <p:spPr>
          <a:xfrm>
            <a:off x="266506" y="1762428"/>
            <a:ext cx="2838735" cy="5663333"/>
          </a:xfrm>
          <a:prstGeom prst="rect">
            <a:avLst/>
          </a:prstGeom>
          <a:noFill/>
        </p:spPr>
      </p:pic>
      <p:sp>
        <p:nvSpPr>
          <p:cNvPr id="3" name="TextBox 2">
            <a:extLst>
              <a:ext uri="{FF2B5EF4-FFF2-40B4-BE49-F238E27FC236}">
                <a16:creationId xmlns:a16="http://schemas.microsoft.com/office/drawing/2014/main" id="{D13185F3-F21F-F78B-43DF-53F578F67D46}"/>
              </a:ext>
            </a:extLst>
          </p:cNvPr>
          <p:cNvSpPr txBox="1"/>
          <p:nvPr/>
        </p:nvSpPr>
        <p:spPr>
          <a:xfrm>
            <a:off x="2638425" y="1838325"/>
            <a:ext cx="8648700" cy="304698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a:t>
            </a:r>
            <a:r>
              <a:rPr lang="vi-VN" sz="3200" b="1" i="1" dirty="0">
                <a:solidFill>
                  <a:srgbClr val="000000"/>
                </a:solidFill>
                <a:effectLst/>
                <a:latin typeface="Cambria" panose="02040503050406030204" pitchFamily="18" charset="0"/>
                <a:ea typeface="Cambria" panose="02040503050406030204" pitchFamily="18" charset="0"/>
              </a:rPr>
              <a:t>Mặc dù</a:t>
            </a:r>
            <a:r>
              <a:rPr lang="vi-VN" sz="3200" b="0" i="0" dirty="0">
                <a:solidFill>
                  <a:srgbClr val="000000"/>
                </a:solidFill>
                <a:effectLst/>
                <a:latin typeface="Cambria" panose="02040503050406030204" pitchFamily="18" charset="0"/>
                <a:ea typeface="Cambria" panose="02040503050406030204" pitchFamily="18" charset="0"/>
              </a:rPr>
              <a:t> không dùng lời nói </a:t>
            </a:r>
            <a:r>
              <a:rPr lang="vi-VN" sz="3200" b="1" i="1" dirty="0">
                <a:solidFill>
                  <a:srgbClr val="000000"/>
                </a:solidFill>
                <a:effectLst/>
                <a:latin typeface="Cambria" panose="02040503050406030204" pitchFamily="18" charset="0"/>
                <a:ea typeface="Cambria" panose="02040503050406030204" pitchFamily="18" charset="0"/>
              </a:rPr>
              <a:t>nhưng</a:t>
            </a:r>
            <a:r>
              <a:rPr lang="vi-VN" sz="3200" b="0" i="0" dirty="0">
                <a:solidFill>
                  <a:srgbClr val="000000"/>
                </a:solidFill>
                <a:effectLst/>
                <a:latin typeface="Cambria" panose="02040503050406030204" pitchFamily="18" charset="0"/>
                <a:ea typeface="Cambria" panose="02040503050406030204" pitchFamily="18" charset="0"/>
              </a:rPr>
              <a:t> các nghệ sĩ ba lê vẫn thể hiện được nội dung vở kịch thông qua những vũ đạo đẹp mắt </a:t>
            </a:r>
            <a:r>
              <a:rPr lang="vi-VN" sz="3200" b="1" i="1" dirty="0">
                <a:solidFill>
                  <a:srgbClr val="000000"/>
                </a:solidFill>
                <a:effectLst/>
                <a:latin typeface="Cambria" panose="02040503050406030204" pitchFamily="18" charset="0"/>
                <a:ea typeface="Cambria" panose="02040503050406030204" pitchFamily="18" charset="0"/>
              </a:rPr>
              <a:t>và</a:t>
            </a:r>
            <a:r>
              <a:rPr lang="vi-VN" sz="3200" b="0" i="0" dirty="0">
                <a:solidFill>
                  <a:srgbClr val="000000"/>
                </a:solidFill>
                <a:effectLst/>
                <a:latin typeface="Cambria" panose="02040503050406030204" pitchFamily="18" charset="0"/>
                <a:ea typeface="Cambria" panose="02040503050406030204" pitchFamily="18" charset="0"/>
              </a:rPr>
              <a:t> điêu luyện.</a:t>
            </a:r>
          </a:p>
          <a:p>
            <a:pPr algn="just"/>
            <a:r>
              <a:rPr lang="vi-VN" sz="3200" b="0" i="0" dirty="0">
                <a:solidFill>
                  <a:srgbClr val="000000"/>
                </a:solidFill>
                <a:effectLst/>
                <a:latin typeface="Cambria" panose="02040503050406030204" pitchFamily="18" charset="0"/>
                <a:ea typeface="Cambria" panose="02040503050406030204" pitchFamily="18" charset="0"/>
              </a:rPr>
              <a:t>b. </a:t>
            </a:r>
            <a:r>
              <a:rPr lang="vi-VN" sz="3200" b="1" i="1" dirty="0">
                <a:solidFill>
                  <a:srgbClr val="000000"/>
                </a:solidFill>
                <a:effectLst/>
                <a:latin typeface="Cambria" panose="02040503050406030204" pitchFamily="18" charset="0"/>
                <a:ea typeface="Cambria" panose="02040503050406030204" pitchFamily="18" charset="0"/>
              </a:rPr>
              <a:t>Vì</a:t>
            </a:r>
            <a:r>
              <a:rPr lang="vi-VN" sz="3200" b="0" i="0" dirty="0">
                <a:solidFill>
                  <a:srgbClr val="000000"/>
                </a:solidFill>
                <a:effectLst/>
                <a:latin typeface="Cambria" panose="02040503050406030204" pitchFamily="18" charset="0"/>
                <a:ea typeface="Cambria" panose="02040503050406030204" pitchFamily="18" charset="0"/>
              </a:rPr>
              <a:t> múa ba lê là một môn nghệ thuật tinh tế, độc đáo </a:t>
            </a:r>
            <a:r>
              <a:rPr lang="vi-VN" sz="3200" b="1" i="1" dirty="0">
                <a:solidFill>
                  <a:srgbClr val="000000"/>
                </a:solidFill>
                <a:effectLst/>
                <a:latin typeface="Cambria" panose="02040503050406030204" pitchFamily="18" charset="0"/>
                <a:ea typeface="Cambria" panose="02040503050406030204" pitchFamily="18" charset="0"/>
              </a:rPr>
              <a:t>nên</a:t>
            </a:r>
            <a:r>
              <a:rPr lang="vi-VN" sz="3200" b="0" i="0" dirty="0">
                <a:solidFill>
                  <a:srgbClr val="000000"/>
                </a:solidFill>
                <a:effectLst/>
                <a:latin typeface="Cambria" panose="02040503050406030204" pitchFamily="18" charset="0"/>
                <a:ea typeface="Cambria" panose="02040503050406030204" pitchFamily="18" charset="0"/>
              </a:rPr>
              <a:t> ngày càng được nhiều người yêu thích.</a:t>
            </a:r>
          </a:p>
        </p:txBody>
      </p:sp>
      <p:pic>
        <p:nvPicPr>
          <p:cNvPr id="7" name="Picture 2" descr="Hình ảnh Bằng Tay Hoa Trang Trí PNG , Bông Hoa, Năm Bông Hoa, Hồng PNG miễn  phí tải tập tin PSDComment và Vector">
            <a:extLst>
              <a:ext uri="{FF2B5EF4-FFF2-40B4-BE49-F238E27FC236}">
                <a16:creationId xmlns:a16="http://schemas.microsoft.com/office/drawing/2014/main" id="{9977859A-1681-BBF8-5888-EEAA0AE2B7C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68386" y="1238250"/>
            <a:ext cx="1894114" cy="15933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Bằng Tay Hoa Trang Trí PNG , Bông Hoa, Năm Bông Hoa, Hồng PNG miễn  phí tải tập tin PSDComment và Vector">
            <a:extLst>
              <a:ext uri="{FF2B5EF4-FFF2-40B4-BE49-F238E27FC236}">
                <a16:creationId xmlns:a16="http://schemas.microsoft.com/office/drawing/2014/main" id="{75C37517-5ECE-E834-7BBC-C77F7171EC7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688036" y="1247775"/>
            <a:ext cx="1894114" cy="15933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ình ảnh Bằng Tay Hoa Trang Trí PNG , Bông Hoa, Năm Bông Hoa, Hồng PNG miễn  phí tải tập tin PSDComment và Vector">
            <a:extLst>
              <a:ext uri="{FF2B5EF4-FFF2-40B4-BE49-F238E27FC236}">
                <a16:creationId xmlns:a16="http://schemas.microsoft.com/office/drawing/2014/main" id="{63B78EB0-3CD2-9C12-D138-11462B642CA6}"/>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211786" y="2762251"/>
            <a:ext cx="905811"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Bằng Tay Hoa Trang Trí PNG , Bông Hoa, Năm Bông Hoa, Hồng PNG miễn  phí tải tập tin PSDComment và Vector">
            <a:extLst>
              <a:ext uri="{FF2B5EF4-FFF2-40B4-BE49-F238E27FC236}">
                <a16:creationId xmlns:a16="http://schemas.microsoft.com/office/drawing/2014/main" id="{BD601636-E915-A344-3851-D9C660FFA5E6}"/>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96961" y="3200401"/>
            <a:ext cx="905811" cy="76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ình ảnh Bằng Tay Hoa Trang Trí PNG , Bông Hoa, Năm Bông Hoa, Hồng PNG miễn  phí tải tập tin PSDComment và Vector">
            <a:extLst>
              <a:ext uri="{FF2B5EF4-FFF2-40B4-BE49-F238E27FC236}">
                <a16:creationId xmlns:a16="http://schemas.microsoft.com/office/drawing/2014/main" id="{FD6CC712-5E0A-65AA-D2C2-E748E072C9F2}"/>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30461" y="3752851"/>
            <a:ext cx="905811" cy="762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1301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ppt_x"/>
                                          </p:val>
                                        </p:tav>
                                      </p:tavLst>
                                    </p:anim>
                                    <p:anim calcmode="lin" valueType="num">
                                      <p:cBhvr additive="base">
                                        <p:cTn id="19" dur="500"/>
                                        <p:tgtEl>
                                          <p:spTgt spid="9"/>
                                        </p:tgtEl>
                                        <p:attrNameLst>
                                          <p:attrName>ppt_y</p:attrName>
                                        </p:attrNameLst>
                                      </p:cBhvr>
                                      <p:tavLst>
                                        <p:tav tm="0">
                                          <p:val>
                                            <p:strVal val="ppt_y"/>
                                          </p:val>
                                        </p:tav>
                                        <p:tav tm="100000">
                                          <p:val>
                                            <p:strVal val="1+ppt_h/2"/>
                                          </p:val>
                                        </p:tav>
                                      </p:tavLst>
                                    </p:anim>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ppt_x"/>
                                          </p:val>
                                        </p:tav>
                                      </p:tavLst>
                                    </p:anim>
                                    <p:anim calcmode="lin" valueType="num">
                                      <p:cBhvr additive="base">
                                        <p:cTn id="25" dur="500"/>
                                        <p:tgtEl>
                                          <p:spTgt spid="10"/>
                                        </p:tgtEl>
                                        <p:attrNameLst>
                                          <p:attrName>ppt_y</p:attrName>
                                        </p:attrNameLst>
                                      </p:cBhvr>
                                      <p:tavLst>
                                        <p:tav tm="0">
                                          <p:val>
                                            <p:strVal val="ppt_y"/>
                                          </p:val>
                                        </p:tav>
                                        <p:tav tm="100000">
                                          <p:val>
                                            <p:strVal val="1+ppt_h/2"/>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grpSp>
        <p:nvGrpSpPr>
          <p:cNvPr id="1449" name="Google Shape;1449;p39"/>
          <p:cNvGrpSpPr/>
          <p:nvPr/>
        </p:nvGrpSpPr>
        <p:grpSpPr>
          <a:xfrm>
            <a:off x="1812625" y="3684925"/>
            <a:ext cx="821432" cy="882640"/>
            <a:chOff x="4243450" y="1793000"/>
            <a:chExt cx="438175" cy="470825"/>
          </a:xfrm>
        </p:grpSpPr>
        <p:sp>
          <p:nvSpPr>
            <p:cNvPr id="1450" name="Google Shape;1450;p39"/>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1" name="Google Shape;1451;p39"/>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2" name="Google Shape;1452;p39"/>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3" name="Google Shape;1453;p39"/>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4" name="Google Shape;1454;p39"/>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1455" name="Google Shape;1455;p39"/>
          <p:cNvGrpSpPr/>
          <p:nvPr/>
        </p:nvGrpSpPr>
        <p:grpSpPr>
          <a:xfrm>
            <a:off x="10381549" y="2359255"/>
            <a:ext cx="468815" cy="457300"/>
            <a:chOff x="1959000" y="1291425"/>
            <a:chExt cx="286025" cy="279000"/>
          </a:xfrm>
        </p:grpSpPr>
        <p:sp>
          <p:nvSpPr>
            <p:cNvPr id="1456" name="Google Shape;1456;p39"/>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7" name="Google Shape;1457;p39"/>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8" name="Google Shape;1458;p39"/>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9" name="Google Shape;1459;p39"/>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0" name="Google Shape;1460;p39"/>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1461" name="Google Shape;1461;p39"/>
          <p:cNvGrpSpPr/>
          <p:nvPr/>
        </p:nvGrpSpPr>
        <p:grpSpPr>
          <a:xfrm>
            <a:off x="10156726" y="3834525"/>
            <a:ext cx="1311224" cy="827808"/>
            <a:chOff x="6096075" y="734650"/>
            <a:chExt cx="709025" cy="447625"/>
          </a:xfrm>
        </p:grpSpPr>
        <p:sp>
          <p:nvSpPr>
            <p:cNvPr id="1462"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3"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4"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5"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6"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1467" name="Google Shape;1467;p39"/>
          <p:cNvGrpSpPr/>
          <p:nvPr/>
        </p:nvGrpSpPr>
        <p:grpSpPr>
          <a:xfrm>
            <a:off x="3032751" y="1597418"/>
            <a:ext cx="364367" cy="392433"/>
            <a:chOff x="713250" y="2576650"/>
            <a:chExt cx="273275" cy="294325"/>
          </a:xfrm>
        </p:grpSpPr>
        <p:sp>
          <p:nvSpPr>
            <p:cNvPr id="1468" name="Google Shape;1468;p39"/>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9" name="Google Shape;1469;p39"/>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1471" name="Google Shape;1471;p39"/>
          <p:cNvGrpSpPr/>
          <p:nvPr/>
        </p:nvGrpSpPr>
        <p:grpSpPr>
          <a:xfrm>
            <a:off x="7817571" y="479300"/>
            <a:ext cx="986644" cy="933425"/>
            <a:chOff x="1826475" y="2921600"/>
            <a:chExt cx="564700" cy="534200"/>
          </a:xfrm>
        </p:grpSpPr>
        <p:sp>
          <p:nvSpPr>
            <p:cNvPr id="1472" name="Google Shape;1472;p39"/>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73" name="Google Shape;1473;p39"/>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74" name="Google Shape;1474;p39"/>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75" name="Google Shape;1475;p39"/>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76" name="Google Shape;1476;p39"/>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sp>
        <p:nvSpPr>
          <p:cNvPr id="32" name="TextBox 31"/>
          <p:cNvSpPr txBox="1"/>
          <p:nvPr/>
        </p:nvSpPr>
        <p:spPr>
          <a:xfrm>
            <a:off x="3341007" y="2119426"/>
            <a:ext cx="6869670" cy="2308324"/>
          </a:xfrm>
          <a:prstGeom prst="rect">
            <a:avLst/>
          </a:prstGeom>
          <a:noFill/>
        </p:spPr>
        <p:txBody>
          <a:bodyPr wrap="square" rtlCol="0">
            <a:spAutoFit/>
          </a:bodyPr>
          <a:lstStyle/>
          <a:p>
            <a:pPr lvl="0" algn="ctr">
              <a:defRPr/>
            </a:pP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Nêu</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suy</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nghĩ</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và</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cảm</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xúc</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của</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em</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sau</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khi</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học</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xong</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bài</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Nghệ</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thuật</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múa</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ba</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lê</a:t>
            </a:r>
            <a:endParaRPr kumimoji="0" lang="en-GB" sz="48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235531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275;p7"/>
          <p:cNvSpPr/>
          <p:nvPr/>
        </p:nvSpPr>
        <p:spPr>
          <a:xfrm>
            <a:off x="139700" y="262172"/>
            <a:ext cx="12052300" cy="6494228"/>
          </a:xfrm>
          <a:prstGeom prst="roundRect">
            <a:avLst>
              <a:gd name="adj" fmla="val 6471"/>
            </a:avLst>
          </a:prstGeom>
          <a:solidFill>
            <a:srgbClr val="FFFFFF">
              <a:alpha val="90000"/>
            </a:srgb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261174" y="856357"/>
            <a:ext cx="11786300" cy="6001643"/>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Ba lê là môn nghệ thuật múa có nguồn gốc từ châu Âu. Nghệ thuật múa ba lê được biết đến rộng rãi thông qua những vở ba lê – một thể loại vũ kịch có sự kết hợp giữa kịch, âm nhạc và vũ đạo.</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Những vở ba lê nổi tiếng thế giới có thể kể đến như </a:t>
            </a:r>
            <a:r>
              <a:rPr lang="vi-VN" sz="2400" i="1" dirty="0">
                <a:latin typeface="Cambria" panose="02040503050406030204" pitchFamily="18" charset="0"/>
                <a:ea typeface="Cambria" panose="02040503050406030204" pitchFamily="18" charset="0"/>
              </a:rPr>
              <a:t>Hồ thiên nga, Người đẹp ngủ trong rừng, Lọ Lem,...</a:t>
            </a:r>
            <a:r>
              <a:rPr lang="vi-VN" sz="2400" dirty="0">
                <a:latin typeface="Cambria" panose="02040503050406030204" pitchFamily="18" charset="0"/>
                <a:ea typeface="Cambria" panose="02040503050406030204" pitchFamily="18" charset="0"/>
              </a:rPr>
              <a:t> Mỗi vở kịch là một câu chuyện ca ngợi tình yêu, sự thánh thiện và ước mơ vươn tới những điều tốt đẹp của con người trong cuộc sống.</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Trong các vở ba lê, người diễn viên dùng động tác múa để thể hiện nội dung thay cho lời nói. Như trong vở </a:t>
            </a:r>
            <a:r>
              <a:rPr lang="vi-VN" sz="2400" i="1" dirty="0">
                <a:latin typeface="Cambria" panose="02040503050406030204" pitchFamily="18" charset="0"/>
                <a:ea typeface="Cambria" panose="02040503050406030204" pitchFamily="18" charset="0"/>
              </a:rPr>
              <a:t>Hồ thiên nga</a:t>
            </a:r>
            <a:r>
              <a:rPr lang="vi-VN" sz="2400" dirty="0">
                <a:latin typeface="Cambria" panose="02040503050406030204" pitchFamily="18" charset="0"/>
                <a:ea typeface="Cambria" panose="02040503050406030204" pitchFamily="18" charset="0"/>
              </a:rPr>
              <a:t>, các diễn viên thực hiện những cú xoay người đẹp mắt và chuẩn xác, những bước đi nhẹ như cánh hoa hé mở khiến khán giả có cảm giác được ngắm nhìn một đàn thiên nga đang lướt trên mặt hồ. Khi diễn viên chính đứng một chân xoay liên tục tới 32 vòng trên đầu mũi chân, khán giả cũng cảm nhận được nhân vật đang mong muốn thể hiện sức mạnh một cách mãnh liệt. Để thực hiện được những kĩ thuật rất khó này, người diễn viên phải dày công khổ luyện trong một thời gian dài.</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Hiện nay, ba lê là môn nghệ thuật được nhiều người yêu thích và được dạy ở các trường múa trên khắp thế giới.</a:t>
            </a:r>
          </a:p>
          <a:p>
            <a:pPr algn="r"/>
            <a:r>
              <a:rPr lang="vi-VN" sz="2400" dirty="0">
                <a:latin typeface="Cambria" panose="02040503050406030204" pitchFamily="18" charset="0"/>
                <a:ea typeface="Cambria" panose="02040503050406030204" pitchFamily="18" charset="0"/>
              </a:rPr>
              <a:t>(Tuệ Nhi </a:t>
            </a:r>
            <a:r>
              <a:rPr lang="vi-VN" sz="2400" i="1" dirty="0">
                <a:latin typeface="Cambria" panose="02040503050406030204" pitchFamily="18" charset="0"/>
                <a:ea typeface="Cambria" panose="02040503050406030204" pitchFamily="18" charset="0"/>
              </a:rPr>
              <a:t>tổng hợp</a:t>
            </a:r>
            <a:r>
              <a:rPr lang="vi-VN" sz="2400" dirty="0">
                <a:latin typeface="Cambria" panose="02040503050406030204" pitchFamily="18" charset="0"/>
                <a:ea typeface="Cambria" panose="02040503050406030204" pitchFamily="18" charset="0"/>
              </a:rPr>
              <a:t>)</a:t>
            </a:r>
          </a:p>
        </p:txBody>
      </p:sp>
      <p:pic>
        <p:nvPicPr>
          <p:cNvPr id="3" name="Picture 2">
            <a:extLst>
              <a:ext uri="{FF2B5EF4-FFF2-40B4-BE49-F238E27FC236}">
                <a16:creationId xmlns:a16="http://schemas.microsoft.com/office/drawing/2014/main" id="{2402E294-CB0B-0CD7-5245-FDB68E04A389}"/>
              </a:ext>
            </a:extLst>
          </p:cNvPr>
          <p:cNvPicPr>
            <a:picLocks noChangeAspect="1"/>
          </p:cNvPicPr>
          <p:nvPr/>
        </p:nvPicPr>
        <p:blipFill>
          <a:blip r:embed="rId3"/>
          <a:stretch>
            <a:fillRect/>
          </a:stretch>
        </p:blipFill>
        <p:spPr>
          <a:xfrm>
            <a:off x="3680588" y="377538"/>
            <a:ext cx="5840474" cy="749873"/>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46205" y="-197263"/>
            <a:ext cx="4822354" cy="1926503"/>
          </a:xfrm>
          <a:prstGeom prst="rect">
            <a:avLst/>
          </a:prstGeom>
        </p:spPr>
      </p:pic>
      <p:sp>
        <p:nvSpPr>
          <p:cNvPr id="3" name="Rounded Rectangle 2"/>
          <p:cNvSpPr/>
          <p:nvPr/>
        </p:nvSpPr>
        <p:spPr>
          <a:xfrm>
            <a:off x="724619" y="1345721"/>
            <a:ext cx="10817524" cy="5175849"/>
          </a:xfrm>
          <a:prstGeom prst="roundRect">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905196" y="1882158"/>
            <a:ext cx="1717234" cy="678760"/>
            <a:chOff x="1147155" y="2228671"/>
            <a:chExt cx="2640678" cy="963416"/>
          </a:xfrm>
        </p:grpSpPr>
        <p:sp>
          <p:nvSpPr>
            <p:cNvPr id="5" name="Rectangle: Rounded Corners 9"/>
            <p:cNvSpPr/>
            <p:nvPr/>
          </p:nvSpPr>
          <p:spPr>
            <a:xfrm>
              <a:off x="1147155" y="2228671"/>
              <a:ext cx="2640677" cy="963416"/>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extBox 5"/>
            <p:cNvSpPr txBox="1"/>
            <p:nvPr/>
          </p:nvSpPr>
          <p:spPr>
            <a:xfrm>
              <a:off x="1382685" y="2325658"/>
              <a:ext cx="2405148" cy="523220"/>
            </a:xfrm>
            <a:prstGeom prst="rect">
              <a:avLst/>
            </a:prstGeom>
            <a:noFill/>
          </p:spPr>
          <p:txBody>
            <a:bodyPr wrap="square">
              <a:spAutoFit/>
            </a:bodyPr>
            <a:lstStyle/>
            <a:p>
              <a:pPr algn="just" rtl="0" latinLnBrk="0"/>
              <a:r>
                <a:rPr lang="en-US" sz="2800" b="1" i="0" dirty="0" err="1">
                  <a:solidFill>
                    <a:srgbClr val="000000"/>
                  </a:solidFill>
                  <a:effectLst/>
                  <a:latin typeface="Cambria" panose="02040503050406030204" pitchFamily="18" charset="0"/>
                </a:rPr>
                <a:t>Đoạn</a:t>
              </a:r>
              <a:r>
                <a:rPr lang="en-US" sz="2800" b="1" i="0" dirty="0">
                  <a:solidFill>
                    <a:srgbClr val="000000"/>
                  </a:solidFill>
                  <a:effectLst/>
                  <a:latin typeface="Cambria" panose="02040503050406030204" pitchFamily="18" charset="0"/>
                </a:rPr>
                <a:t> 1:</a:t>
              </a:r>
              <a:endParaRPr lang="vi-VN" sz="2800" b="1" i="0" dirty="0">
                <a:solidFill>
                  <a:srgbClr val="000000"/>
                </a:solidFill>
                <a:effectLst/>
                <a:latin typeface="Cambria" panose="02040503050406030204" pitchFamily="18" charset="0"/>
              </a:endParaRPr>
            </a:p>
          </p:txBody>
        </p:sp>
      </p:grpSp>
      <p:grpSp>
        <p:nvGrpSpPr>
          <p:cNvPr id="7" name="Group 6"/>
          <p:cNvGrpSpPr/>
          <p:nvPr/>
        </p:nvGrpSpPr>
        <p:grpSpPr>
          <a:xfrm>
            <a:off x="905192" y="2814703"/>
            <a:ext cx="1717237" cy="704874"/>
            <a:chOff x="1147155" y="2228671"/>
            <a:chExt cx="2640678" cy="963416"/>
          </a:xfrm>
        </p:grpSpPr>
        <p:sp>
          <p:nvSpPr>
            <p:cNvPr id="8" name="Rectangle: Rounded Corners 5"/>
            <p:cNvSpPr/>
            <p:nvPr/>
          </p:nvSpPr>
          <p:spPr>
            <a:xfrm>
              <a:off x="1147155" y="2228671"/>
              <a:ext cx="2640677" cy="963416"/>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extBox 8"/>
            <p:cNvSpPr txBox="1"/>
            <p:nvPr/>
          </p:nvSpPr>
          <p:spPr>
            <a:xfrm>
              <a:off x="1382684" y="2325657"/>
              <a:ext cx="2405149" cy="523220"/>
            </a:xfrm>
            <a:prstGeom prst="rect">
              <a:avLst/>
            </a:prstGeom>
            <a:noFill/>
          </p:spPr>
          <p:txBody>
            <a:bodyPr wrap="square">
              <a:spAutoFit/>
            </a:bodyPr>
            <a:lstStyle/>
            <a:p>
              <a:pPr algn="just" rtl="0" latinLnBrk="0"/>
              <a:r>
                <a:rPr lang="en-US" sz="2800" b="1" i="0" dirty="0" err="1">
                  <a:solidFill>
                    <a:srgbClr val="000000"/>
                  </a:solidFill>
                  <a:effectLst/>
                  <a:latin typeface="Cambria" panose="02040503050406030204" pitchFamily="18" charset="0"/>
                </a:rPr>
                <a:t>Đoạn</a:t>
              </a:r>
              <a:r>
                <a:rPr lang="en-US" sz="2800" b="1" i="0" dirty="0">
                  <a:solidFill>
                    <a:srgbClr val="000000"/>
                  </a:solidFill>
                  <a:effectLst/>
                  <a:latin typeface="Cambria" panose="02040503050406030204" pitchFamily="18" charset="0"/>
                </a:rPr>
                <a:t> 2:</a:t>
              </a:r>
              <a:endParaRPr lang="vi-VN" sz="2800" b="1" i="0" dirty="0">
                <a:solidFill>
                  <a:srgbClr val="000000"/>
                </a:solidFill>
                <a:effectLst/>
                <a:latin typeface="Cambria" panose="02040503050406030204" pitchFamily="18" charset="0"/>
              </a:endParaRPr>
            </a:p>
          </p:txBody>
        </p:sp>
      </p:grpSp>
      <p:grpSp>
        <p:nvGrpSpPr>
          <p:cNvPr id="10" name="Group 9"/>
          <p:cNvGrpSpPr/>
          <p:nvPr/>
        </p:nvGrpSpPr>
        <p:grpSpPr>
          <a:xfrm>
            <a:off x="905192" y="3747867"/>
            <a:ext cx="1717236" cy="626737"/>
            <a:chOff x="1147155" y="2228671"/>
            <a:chExt cx="2640678" cy="963416"/>
          </a:xfrm>
        </p:grpSpPr>
        <p:sp>
          <p:nvSpPr>
            <p:cNvPr id="11" name="Rectangle: Rounded Corners 8"/>
            <p:cNvSpPr/>
            <p:nvPr/>
          </p:nvSpPr>
          <p:spPr>
            <a:xfrm>
              <a:off x="1147155" y="2228671"/>
              <a:ext cx="2640677" cy="963416"/>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TextBox 11"/>
            <p:cNvSpPr txBox="1"/>
            <p:nvPr/>
          </p:nvSpPr>
          <p:spPr>
            <a:xfrm>
              <a:off x="1382684" y="2325659"/>
              <a:ext cx="2405149" cy="523221"/>
            </a:xfrm>
            <a:prstGeom prst="rect">
              <a:avLst/>
            </a:prstGeom>
            <a:noFill/>
          </p:spPr>
          <p:txBody>
            <a:bodyPr wrap="square">
              <a:spAutoFit/>
            </a:bodyPr>
            <a:lstStyle/>
            <a:p>
              <a:pPr algn="just" rtl="0" latinLnBrk="0"/>
              <a:r>
                <a:rPr lang="en-US" sz="2800" b="1" i="0" dirty="0" err="1">
                  <a:solidFill>
                    <a:srgbClr val="000000"/>
                  </a:solidFill>
                  <a:effectLst/>
                  <a:latin typeface="Cambria" panose="02040503050406030204" pitchFamily="18" charset="0"/>
                </a:rPr>
                <a:t>Đoạn</a:t>
              </a:r>
              <a:r>
                <a:rPr lang="en-US" sz="2800" b="1" i="0" dirty="0">
                  <a:solidFill>
                    <a:srgbClr val="000000"/>
                  </a:solidFill>
                  <a:effectLst/>
                  <a:latin typeface="Cambria" panose="02040503050406030204" pitchFamily="18" charset="0"/>
                </a:rPr>
                <a:t> 3:</a:t>
              </a:r>
              <a:endParaRPr lang="vi-VN" sz="2800" b="1" i="0" dirty="0">
                <a:solidFill>
                  <a:srgbClr val="000000"/>
                </a:solidFill>
                <a:effectLst/>
                <a:latin typeface="Cambria" panose="02040503050406030204" pitchFamily="18" charset="0"/>
              </a:endParaRPr>
            </a:p>
          </p:txBody>
        </p:sp>
      </p:grpSp>
      <p:sp>
        <p:nvSpPr>
          <p:cNvPr id="13" name="TextBox 12"/>
          <p:cNvSpPr txBox="1"/>
          <p:nvPr/>
        </p:nvSpPr>
        <p:spPr>
          <a:xfrm>
            <a:off x="2803006" y="1983025"/>
            <a:ext cx="5478004" cy="523220"/>
          </a:xfrm>
          <a:prstGeom prst="rect">
            <a:avLst/>
          </a:prstGeom>
          <a:noFill/>
        </p:spPr>
        <p:txBody>
          <a:bodyPr wrap="square">
            <a:spAutoFit/>
          </a:bodyPr>
          <a:lstStyle/>
          <a:p>
            <a:pPr algn="just"/>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思源宋体 SemiBold"/>
              </a:rPr>
              <a:t>Từ</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思源宋体 SemiBold"/>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思源宋体 SemiBold"/>
              </a:rPr>
              <a:t>đầu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思源宋体 SemiBold"/>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思源宋体 SemiBold"/>
              </a:rPr>
              <a:t>đến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思源宋体 SemiBold"/>
              </a:rPr>
              <a:t> </a:t>
            </a:r>
            <a:r>
              <a:rPr kumimoji="0" lang="en-US" sz="2800" b="1" i="1" u="none" strike="noStrike" kern="1200" cap="none" spc="0" normalizeH="0" baseline="0" noProof="0" dirty="0" err="1">
                <a:ln>
                  <a:noFill/>
                </a:ln>
                <a:solidFill>
                  <a:srgbClr val="000000"/>
                </a:solidFill>
                <a:effectLst/>
                <a:uLnTx/>
                <a:uFillTx/>
                <a:latin typeface="Cambria" panose="02040503050406030204" pitchFamily="18" charset="0"/>
                <a:ea typeface="思源宋体 SemiBold"/>
              </a:rPr>
              <a:t>trong</a:t>
            </a:r>
            <a:r>
              <a:rPr kumimoji="0" lang="en-US" sz="2800" b="1" i="1" u="none" strike="noStrike" kern="1200" cap="none" spc="0" normalizeH="0" baseline="0" noProof="0" dirty="0">
                <a:ln>
                  <a:noFill/>
                </a:ln>
                <a:solidFill>
                  <a:srgbClr val="000000"/>
                </a:solidFill>
                <a:effectLst/>
                <a:uLnTx/>
                <a:uFillTx/>
                <a:latin typeface="Cambria" panose="02040503050406030204" pitchFamily="18" charset="0"/>
                <a:ea typeface="思源宋体 SemiBold"/>
              </a:rPr>
              <a:t> </a:t>
            </a:r>
            <a:r>
              <a:rPr lang="en-US" sz="2800" b="1" i="1" dirty="0" err="1">
                <a:solidFill>
                  <a:srgbClr val="000000"/>
                </a:solidFill>
                <a:latin typeface="Cambria" panose="02040503050406030204" pitchFamily="18" charset="0"/>
                <a:ea typeface="思源宋体 SemiBold"/>
              </a:rPr>
              <a:t>cuộc</a:t>
            </a:r>
            <a:r>
              <a:rPr lang="en-US" sz="2800" b="1" i="1" dirty="0">
                <a:solidFill>
                  <a:srgbClr val="000000"/>
                </a:solidFill>
                <a:latin typeface="Cambria" panose="02040503050406030204" pitchFamily="18" charset="0"/>
                <a:ea typeface="思源宋体 SemiBold"/>
              </a:rPr>
              <a:t> </a:t>
            </a:r>
            <a:r>
              <a:rPr lang="en-US" sz="2800" b="1" i="1" dirty="0" err="1">
                <a:solidFill>
                  <a:srgbClr val="000000"/>
                </a:solidFill>
                <a:latin typeface="Cambria" panose="02040503050406030204" pitchFamily="18" charset="0"/>
                <a:ea typeface="思源宋体 SemiBold"/>
              </a:rPr>
              <a:t>sống</a:t>
            </a:r>
            <a:endParaRPr lang="en-US" sz="2800" b="1" i="1" dirty="0"/>
          </a:p>
        </p:txBody>
      </p:sp>
      <p:sp>
        <p:nvSpPr>
          <p:cNvPr id="14" name="TextBox 13"/>
          <p:cNvSpPr txBox="1"/>
          <p:nvPr/>
        </p:nvSpPr>
        <p:spPr>
          <a:xfrm>
            <a:off x="2775593" y="2905530"/>
            <a:ext cx="8397199" cy="523220"/>
          </a:xfrm>
          <a:prstGeom prst="rect">
            <a:avLst/>
          </a:prstGeom>
          <a:noFill/>
        </p:spPr>
        <p:txBody>
          <a:bodyPr wrap="square">
            <a:spAutoFit/>
          </a:bodyPr>
          <a:lstStyle/>
          <a:p>
            <a:pPr algn="just"/>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思源宋体 SemiBold"/>
              </a:rPr>
              <a:t>Tiếp</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思源宋体 SemiBold"/>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思源宋体 SemiBold"/>
              </a:rPr>
              <a:t>theo</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思源宋体 SemiBold"/>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思源宋体 SemiBold"/>
              </a:rPr>
              <a:t>đến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思源宋体 SemiBold"/>
              </a:rPr>
              <a:t> </a:t>
            </a:r>
            <a:r>
              <a:rPr kumimoji="0" lang="en-US" sz="2800" b="1" i="1" u="none" strike="noStrike" kern="1200" cap="none" spc="0" normalizeH="0" baseline="0" noProof="0" dirty="0" err="1">
                <a:ln>
                  <a:noFill/>
                </a:ln>
                <a:solidFill>
                  <a:srgbClr val="000000"/>
                </a:solidFill>
                <a:effectLst/>
                <a:uLnTx/>
                <a:uFillTx/>
                <a:latin typeface="Cambria" panose="02040503050406030204" pitchFamily="18" charset="0"/>
                <a:ea typeface="思源宋体 SemiBold"/>
              </a:rPr>
              <a:t>thời</a:t>
            </a:r>
            <a:r>
              <a:rPr kumimoji="0" lang="en-US" sz="2800" b="1" i="1" u="none" strike="noStrike" kern="1200" cap="none" spc="0" normalizeH="0" noProof="0" dirty="0">
                <a:ln>
                  <a:noFill/>
                </a:ln>
                <a:solidFill>
                  <a:srgbClr val="000000"/>
                </a:solidFill>
                <a:effectLst/>
                <a:uLnTx/>
                <a:uFillTx/>
                <a:latin typeface="Cambria" panose="02040503050406030204" pitchFamily="18" charset="0"/>
                <a:ea typeface="思源宋体 SemiBold"/>
              </a:rPr>
              <a:t> </a:t>
            </a:r>
            <a:r>
              <a:rPr kumimoji="0" lang="en-US" sz="2800" b="1" i="1" u="none" strike="noStrike" kern="1200" cap="none" spc="0" normalizeH="0" noProof="0" dirty="0" err="1">
                <a:ln>
                  <a:noFill/>
                </a:ln>
                <a:solidFill>
                  <a:srgbClr val="000000"/>
                </a:solidFill>
                <a:effectLst/>
                <a:uLnTx/>
                <a:uFillTx/>
                <a:latin typeface="Cambria" panose="02040503050406030204" pitchFamily="18" charset="0"/>
                <a:ea typeface="思源宋体 SemiBold"/>
              </a:rPr>
              <a:t>gian</a:t>
            </a:r>
            <a:r>
              <a:rPr kumimoji="0" lang="en-US" sz="2800" b="1" i="1" u="none" strike="noStrike" kern="1200" cap="none" spc="0" normalizeH="0" noProof="0" dirty="0">
                <a:ln>
                  <a:noFill/>
                </a:ln>
                <a:solidFill>
                  <a:srgbClr val="000000"/>
                </a:solidFill>
                <a:effectLst/>
                <a:uLnTx/>
                <a:uFillTx/>
                <a:latin typeface="Cambria" panose="02040503050406030204" pitchFamily="18" charset="0"/>
                <a:ea typeface="思源宋体 SemiBold"/>
              </a:rPr>
              <a:t> </a:t>
            </a:r>
            <a:r>
              <a:rPr kumimoji="0" lang="en-US" sz="2800" b="1" i="1" u="none" strike="noStrike" kern="1200" cap="none" spc="0" normalizeH="0" noProof="0" dirty="0" err="1">
                <a:ln>
                  <a:noFill/>
                </a:ln>
                <a:solidFill>
                  <a:srgbClr val="000000"/>
                </a:solidFill>
                <a:effectLst/>
                <a:uLnTx/>
                <a:uFillTx/>
                <a:latin typeface="Cambria" panose="02040503050406030204" pitchFamily="18" charset="0"/>
                <a:ea typeface="思源宋体 SemiBold"/>
              </a:rPr>
              <a:t>dài</a:t>
            </a:r>
            <a:endParaRPr lang="en-US" sz="2800" b="1" i="1" dirty="0"/>
          </a:p>
        </p:txBody>
      </p:sp>
      <p:sp>
        <p:nvSpPr>
          <p:cNvPr id="15" name="TextBox 14"/>
          <p:cNvSpPr txBox="1"/>
          <p:nvPr/>
        </p:nvSpPr>
        <p:spPr>
          <a:xfrm>
            <a:off x="2775592" y="3851384"/>
            <a:ext cx="8322143" cy="523220"/>
          </a:xfrm>
          <a:prstGeom prst="rect">
            <a:avLst/>
          </a:prstGeom>
          <a:noFill/>
        </p:spPr>
        <p:txBody>
          <a:bodyPr wrap="square">
            <a:spAutoFit/>
          </a:bodyPr>
          <a:lstStyle/>
          <a:p>
            <a:pPr algn="just"/>
            <a:r>
              <a:rPr lang="en-US" sz="2800" b="1" dirty="0" err="1">
                <a:solidFill>
                  <a:srgbClr val="000000"/>
                </a:solidFill>
                <a:latin typeface="Cambria" panose="02040503050406030204" pitchFamily="18" charset="0"/>
              </a:rPr>
              <a:t>Đoạn</a:t>
            </a:r>
            <a:r>
              <a:rPr lang="en-US" sz="2800" b="1" dirty="0">
                <a:solidFill>
                  <a:srgbClr val="000000"/>
                </a:solidFill>
                <a:latin typeface="Cambria" panose="02040503050406030204" pitchFamily="18" charset="0"/>
              </a:rPr>
              <a:t> </a:t>
            </a:r>
            <a:r>
              <a:rPr lang="en-US" sz="2800" b="1" dirty="0" err="1">
                <a:solidFill>
                  <a:srgbClr val="000000"/>
                </a:solidFill>
                <a:latin typeface="Cambria" panose="02040503050406030204" pitchFamily="18" charset="0"/>
              </a:rPr>
              <a:t>còn</a:t>
            </a:r>
            <a:r>
              <a:rPr lang="en-US" sz="2800" b="1" dirty="0">
                <a:solidFill>
                  <a:srgbClr val="000000"/>
                </a:solidFill>
                <a:latin typeface="Cambria" panose="02040503050406030204" pitchFamily="18" charset="0"/>
              </a:rPr>
              <a:t> </a:t>
            </a:r>
            <a:r>
              <a:rPr lang="en-US" sz="2800" b="1" dirty="0" err="1">
                <a:solidFill>
                  <a:srgbClr val="000000"/>
                </a:solidFill>
                <a:latin typeface="Cambria" panose="02040503050406030204" pitchFamily="18" charset="0"/>
              </a:rPr>
              <a:t>lại</a:t>
            </a:r>
            <a:endParaRPr lang="en-US" sz="2800" b="1" i="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261" b="92298" l="10000" r="90000">
                        <a14:foregroundMark x1="39866" y1="32318" x2="39866" y2="32318"/>
                        <a14:foregroundMark x1="48388" y1="9741" x2="55067" y2="9285"/>
                        <a14:foregroundMark x1="66699" y1="38964" x2="71152" y2="45130"/>
                        <a14:foregroundMark x1="63359" y1="39731" x2="70768" y2="38028"/>
                        <a14:foregroundMark x1="49635" y1="91363" x2="57447" y2="92298"/>
                        <a14:foregroundMark x1="57447" y1="92298" x2="61996" y2="91219"/>
                      </a14:backgroundRemoval>
                    </a14:imgEffect>
                  </a14:imgLayer>
                </a14:imgProps>
              </a:ext>
            </a:extLst>
          </a:blip>
          <a:stretch>
            <a:fillRect/>
          </a:stretch>
        </p:blipFill>
        <p:spPr>
          <a:xfrm>
            <a:off x="-1066801" y="2438400"/>
            <a:ext cx="5231886" cy="4730940"/>
          </a:xfrm>
          <a:prstGeom prst="rect">
            <a:avLst/>
          </a:prstGeom>
        </p:spPr>
      </p:pic>
      <p:grpSp>
        <p:nvGrpSpPr>
          <p:cNvPr id="18" name="Group 17"/>
          <p:cNvGrpSpPr/>
          <p:nvPr/>
        </p:nvGrpSpPr>
        <p:grpSpPr>
          <a:xfrm>
            <a:off x="2439636" y="1746708"/>
            <a:ext cx="2835010" cy="844435"/>
            <a:chOff x="484909" y="1722324"/>
            <a:chExt cx="3584168" cy="1174238"/>
          </a:xfrm>
        </p:grpSpPr>
        <p:sp>
          <p:nvSpPr>
            <p:cNvPr id="19" name="Rounded Rectangle 20"/>
            <p:cNvSpPr/>
            <p:nvPr/>
          </p:nvSpPr>
          <p:spPr>
            <a:xfrm>
              <a:off x="484909" y="1728435"/>
              <a:ext cx="3584168"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1" fmla="*/ 0 w 3584168"/>
                <a:gd name="connsiteY0-2" fmla="*/ 169281 h 1015663"/>
                <a:gd name="connsiteX1-3" fmla="*/ 169281 w 3584168"/>
                <a:gd name="connsiteY1-4" fmla="*/ 0 h 1015663"/>
                <a:gd name="connsiteX2-5" fmla="*/ 1468582 w 3584168"/>
                <a:gd name="connsiteY2-6" fmla="*/ 17033 h 1015663"/>
                <a:gd name="connsiteX3-7" fmla="*/ 3414887 w 3584168"/>
                <a:gd name="connsiteY3-8" fmla="*/ 0 h 1015663"/>
                <a:gd name="connsiteX4-9" fmla="*/ 3584168 w 3584168"/>
                <a:gd name="connsiteY4-10" fmla="*/ 169281 h 1015663"/>
                <a:gd name="connsiteX5-11" fmla="*/ 3584168 w 3584168"/>
                <a:gd name="connsiteY5-12" fmla="*/ 846382 h 1015663"/>
                <a:gd name="connsiteX6-13" fmla="*/ 3414887 w 3584168"/>
                <a:gd name="connsiteY6-14" fmla="*/ 1015663 h 1015663"/>
                <a:gd name="connsiteX7-15" fmla="*/ 169281 w 3584168"/>
                <a:gd name="connsiteY7-16" fmla="*/ 1015663 h 1015663"/>
                <a:gd name="connsiteX8-17" fmla="*/ 0 w 3584168"/>
                <a:gd name="connsiteY8-18" fmla="*/ 846382 h 1015663"/>
                <a:gd name="connsiteX9" fmla="*/ 0 w 3584168"/>
                <a:gd name="connsiteY9" fmla="*/ 169281 h 1015663"/>
                <a:gd name="connsiteX0-19" fmla="*/ 0 w 3584168"/>
                <a:gd name="connsiteY0-20" fmla="*/ 224903 h 1071285"/>
                <a:gd name="connsiteX1-21" fmla="*/ 169281 w 3584168"/>
                <a:gd name="connsiteY1-22" fmla="*/ 55622 h 1071285"/>
                <a:gd name="connsiteX2-23" fmla="*/ 1468582 w 3584168"/>
                <a:gd name="connsiteY2-24" fmla="*/ 72655 h 1071285"/>
                <a:gd name="connsiteX3-25" fmla="*/ 3414887 w 3584168"/>
                <a:gd name="connsiteY3-26" fmla="*/ 55622 h 1071285"/>
                <a:gd name="connsiteX4-27" fmla="*/ 3584168 w 3584168"/>
                <a:gd name="connsiteY4-28" fmla="*/ 224903 h 1071285"/>
                <a:gd name="connsiteX5-29" fmla="*/ 3584168 w 3584168"/>
                <a:gd name="connsiteY5-30" fmla="*/ 902004 h 1071285"/>
                <a:gd name="connsiteX6-31" fmla="*/ 3414887 w 3584168"/>
                <a:gd name="connsiteY6-32" fmla="*/ 1071285 h 1071285"/>
                <a:gd name="connsiteX7-33" fmla="*/ 169281 w 3584168"/>
                <a:gd name="connsiteY7-34" fmla="*/ 1071285 h 1071285"/>
                <a:gd name="connsiteX8-35" fmla="*/ 0 w 3584168"/>
                <a:gd name="connsiteY8-36" fmla="*/ 902004 h 1071285"/>
                <a:gd name="connsiteX9-37" fmla="*/ 0 w 3584168"/>
                <a:gd name="connsiteY9-38" fmla="*/ 224903 h 1071285"/>
                <a:gd name="connsiteX0-39" fmla="*/ 0 w 3584168"/>
                <a:gd name="connsiteY0-40" fmla="*/ 231964 h 1078346"/>
                <a:gd name="connsiteX1-41" fmla="*/ 169281 w 3584168"/>
                <a:gd name="connsiteY1-42" fmla="*/ 62683 h 1078346"/>
                <a:gd name="connsiteX2-43" fmla="*/ 1468582 w 3584168"/>
                <a:gd name="connsiteY2-44" fmla="*/ 79716 h 1078346"/>
                <a:gd name="connsiteX3-45" fmla="*/ 3414887 w 3584168"/>
                <a:gd name="connsiteY3-46" fmla="*/ 62683 h 1078346"/>
                <a:gd name="connsiteX4-47" fmla="*/ 3584168 w 3584168"/>
                <a:gd name="connsiteY4-48" fmla="*/ 231964 h 1078346"/>
                <a:gd name="connsiteX5-49" fmla="*/ 3584168 w 3584168"/>
                <a:gd name="connsiteY5-50" fmla="*/ 909065 h 1078346"/>
                <a:gd name="connsiteX6-51" fmla="*/ 3414887 w 3584168"/>
                <a:gd name="connsiteY6-52" fmla="*/ 1078346 h 1078346"/>
                <a:gd name="connsiteX7-53" fmla="*/ 169281 w 3584168"/>
                <a:gd name="connsiteY7-54" fmla="*/ 1078346 h 1078346"/>
                <a:gd name="connsiteX8-55" fmla="*/ 0 w 3584168"/>
                <a:gd name="connsiteY8-56" fmla="*/ 909065 h 1078346"/>
                <a:gd name="connsiteX9-57" fmla="*/ 0 w 3584168"/>
                <a:gd name="connsiteY9-58" fmla="*/ 231964 h 1078346"/>
                <a:gd name="connsiteX0-59" fmla="*/ 0 w 3584168"/>
                <a:gd name="connsiteY0-60" fmla="*/ 224904 h 1071286"/>
                <a:gd name="connsiteX1-61" fmla="*/ 169281 w 3584168"/>
                <a:gd name="connsiteY1-62" fmla="*/ 55623 h 1071286"/>
                <a:gd name="connsiteX2-63" fmla="*/ 1468582 w 3584168"/>
                <a:gd name="connsiteY2-64" fmla="*/ 72656 h 1071286"/>
                <a:gd name="connsiteX3-65" fmla="*/ 2646218 w 3584168"/>
                <a:gd name="connsiteY3-66" fmla="*/ 86510 h 1071286"/>
                <a:gd name="connsiteX4-67" fmla="*/ 3414887 w 3584168"/>
                <a:gd name="connsiteY4-68" fmla="*/ 55623 h 1071286"/>
                <a:gd name="connsiteX5-69" fmla="*/ 3584168 w 3584168"/>
                <a:gd name="connsiteY5-70" fmla="*/ 224904 h 1071286"/>
                <a:gd name="connsiteX6-71" fmla="*/ 3584168 w 3584168"/>
                <a:gd name="connsiteY6-72" fmla="*/ 902005 h 1071286"/>
                <a:gd name="connsiteX7-73" fmla="*/ 3414887 w 3584168"/>
                <a:gd name="connsiteY7-74" fmla="*/ 1071286 h 1071286"/>
                <a:gd name="connsiteX8-75" fmla="*/ 169281 w 3584168"/>
                <a:gd name="connsiteY8-76" fmla="*/ 1071286 h 1071286"/>
                <a:gd name="connsiteX9-77" fmla="*/ 0 w 3584168"/>
                <a:gd name="connsiteY9-78" fmla="*/ 902005 h 1071286"/>
                <a:gd name="connsiteX10" fmla="*/ 0 w 3584168"/>
                <a:gd name="connsiteY10" fmla="*/ 224904 h 1071286"/>
                <a:gd name="connsiteX0-79" fmla="*/ 0 w 3584168"/>
                <a:gd name="connsiteY0-80" fmla="*/ 224904 h 1071286"/>
                <a:gd name="connsiteX1-81" fmla="*/ 169281 w 3584168"/>
                <a:gd name="connsiteY1-82" fmla="*/ 55623 h 1071286"/>
                <a:gd name="connsiteX2-83" fmla="*/ 1468582 w 3584168"/>
                <a:gd name="connsiteY2-84" fmla="*/ 72656 h 1071286"/>
                <a:gd name="connsiteX3-85" fmla="*/ 2646218 w 3584168"/>
                <a:gd name="connsiteY3-86" fmla="*/ 86510 h 1071286"/>
                <a:gd name="connsiteX4-87" fmla="*/ 3414887 w 3584168"/>
                <a:gd name="connsiteY4-88" fmla="*/ 55623 h 1071286"/>
                <a:gd name="connsiteX5-89" fmla="*/ 3584168 w 3584168"/>
                <a:gd name="connsiteY5-90" fmla="*/ 224904 h 1071286"/>
                <a:gd name="connsiteX6-91" fmla="*/ 3584168 w 3584168"/>
                <a:gd name="connsiteY6-92" fmla="*/ 902005 h 1071286"/>
                <a:gd name="connsiteX7-93" fmla="*/ 3414887 w 3584168"/>
                <a:gd name="connsiteY7-94" fmla="*/ 1071286 h 1071286"/>
                <a:gd name="connsiteX8-95" fmla="*/ 169281 w 3584168"/>
                <a:gd name="connsiteY8-96" fmla="*/ 1071286 h 1071286"/>
                <a:gd name="connsiteX9-97" fmla="*/ 0 w 3584168"/>
                <a:gd name="connsiteY9-98" fmla="*/ 902005 h 1071286"/>
                <a:gd name="connsiteX10-99" fmla="*/ 0 w 3584168"/>
                <a:gd name="connsiteY10-100" fmla="*/ 224904 h 1071286"/>
                <a:gd name="connsiteX0-101" fmla="*/ 0 w 3584168"/>
                <a:gd name="connsiteY0-102" fmla="*/ 224904 h 1167166"/>
                <a:gd name="connsiteX1-103" fmla="*/ 169281 w 3584168"/>
                <a:gd name="connsiteY1-104" fmla="*/ 55623 h 1167166"/>
                <a:gd name="connsiteX2-105" fmla="*/ 1468582 w 3584168"/>
                <a:gd name="connsiteY2-106" fmla="*/ 72656 h 1167166"/>
                <a:gd name="connsiteX3-107" fmla="*/ 2646218 w 3584168"/>
                <a:gd name="connsiteY3-108" fmla="*/ 86510 h 1167166"/>
                <a:gd name="connsiteX4-109" fmla="*/ 3414887 w 3584168"/>
                <a:gd name="connsiteY4-110" fmla="*/ 55623 h 1167166"/>
                <a:gd name="connsiteX5-111" fmla="*/ 3584168 w 3584168"/>
                <a:gd name="connsiteY5-112" fmla="*/ 224904 h 1167166"/>
                <a:gd name="connsiteX6-113" fmla="*/ 3584168 w 3584168"/>
                <a:gd name="connsiteY6-114" fmla="*/ 902005 h 1167166"/>
                <a:gd name="connsiteX7-115" fmla="*/ 3414887 w 3584168"/>
                <a:gd name="connsiteY7-116" fmla="*/ 1071286 h 1167166"/>
                <a:gd name="connsiteX8-117" fmla="*/ 914400 w 3584168"/>
                <a:gd name="connsiteY8-118" fmla="*/ 1167165 h 1167166"/>
                <a:gd name="connsiteX9-119" fmla="*/ 169281 w 3584168"/>
                <a:gd name="connsiteY9-120" fmla="*/ 1071286 h 1167166"/>
                <a:gd name="connsiteX10-121" fmla="*/ 0 w 3584168"/>
                <a:gd name="connsiteY10-122" fmla="*/ 902005 h 1167166"/>
                <a:gd name="connsiteX11" fmla="*/ 0 w 3584168"/>
                <a:gd name="connsiteY11" fmla="*/ 224904 h 1167166"/>
                <a:gd name="connsiteX0-123" fmla="*/ 0 w 3584168"/>
                <a:gd name="connsiteY0-124" fmla="*/ 224904 h 1168127"/>
                <a:gd name="connsiteX1-125" fmla="*/ 169281 w 3584168"/>
                <a:gd name="connsiteY1-126" fmla="*/ 55623 h 1168127"/>
                <a:gd name="connsiteX2-127" fmla="*/ 1468582 w 3584168"/>
                <a:gd name="connsiteY2-128" fmla="*/ 72656 h 1168127"/>
                <a:gd name="connsiteX3-129" fmla="*/ 2646218 w 3584168"/>
                <a:gd name="connsiteY3-130" fmla="*/ 86510 h 1168127"/>
                <a:gd name="connsiteX4-131" fmla="*/ 3414887 w 3584168"/>
                <a:gd name="connsiteY4-132" fmla="*/ 55623 h 1168127"/>
                <a:gd name="connsiteX5-133" fmla="*/ 3584168 w 3584168"/>
                <a:gd name="connsiteY5-134" fmla="*/ 224904 h 1168127"/>
                <a:gd name="connsiteX6-135" fmla="*/ 3584168 w 3584168"/>
                <a:gd name="connsiteY6-136" fmla="*/ 902005 h 1168127"/>
                <a:gd name="connsiteX7-137" fmla="*/ 3414887 w 3584168"/>
                <a:gd name="connsiteY7-138" fmla="*/ 1071286 h 1168127"/>
                <a:gd name="connsiteX8-139" fmla="*/ 1482436 w 3584168"/>
                <a:gd name="connsiteY8-140" fmla="*/ 1028620 h 1168127"/>
                <a:gd name="connsiteX9-141" fmla="*/ 914400 w 3584168"/>
                <a:gd name="connsiteY9-142" fmla="*/ 1167165 h 1168127"/>
                <a:gd name="connsiteX10-143" fmla="*/ 169281 w 3584168"/>
                <a:gd name="connsiteY10-144" fmla="*/ 1071286 h 1168127"/>
                <a:gd name="connsiteX11-145" fmla="*/ 0 w 3584168"/>
                <a:gd name="connsiteY11-146" fmla="*/ 902005 h 1168127"/>
                <a:gd name="connsiteX12" fmla="*/ 0 w 3584168"/>
                <a:gd name="connsiteY12" fmla="*/ 224904 h 1168127"/>
                <a:gd name="connsiteX0-147" fmla="*/ 0 w 3584168"/>
                <a:gd name="connsiteY0-148" fmla="*/ 224904 h 1168127"/>
                <a:gd name="connsiteX1-149" fmla="*/ 169281 w 3584168"/>
                <a:gd name="connsiteY1-150" fmla="*/ 55623 h 1168127"/>
                <a:gd name="connsiteX2-151" fmla="*/ 1468582 w 3584168"/>
                <a:gd name="connsiteY2-152" fmla="*/ 72656 h 1168127"/>
                <a:gd name="connsiteX3-153" fmla="*/ 2646218 w 3584168"/>
                <a:gd name="connsiteY3-154" fmla="*/ 86510 h 1168127"/>
                <a:gd name="connsiteX4-155" fmla="*/ 3414887 w 3584168"/>
                <a:gd name="connsiteY4-156" fmla="*/ 55623 h 1168127"/>
                <a:gd name="connsiteX5-157" fmla="*/ 3584168 w 3584168"/>
                <a:gd name="connsiteY5-158" fmla="*/ 224904 h 1168127"/>
                <a:gd name="connsiteX6-159" fmla="*/ 3584168 w 3584168"/>
                <a:gd name="connsiteY6-160" fmla="*/ 902005 h 1168127"/>
                <a:gd name="connsiteX7-161" fmla="*/ 3414887 w 3584168"/>
                <a:gd name="connsiteY7-162" fmla="*/ 1071286 h 1168127"/>
                <a:gd name="connsiteX8-163" fmla="*/ 1482436 w 3584168"/>
                <a:gd name="connsiteY8-164" fmla="*/ 1028620 h 1168127"/>
                <a:gd name="connsiteX9-165" fmla="*/ 914400 w 3584168"/>
                <a:gd name="connsiteY9-166" fmla="*/ 1167165 h 1168127"/>
                <a:gd name="connsiteX10-167" fmla="*/ 169281 w 3584168"/>
                <a:gd name="connsiteY10-168" fmla="*/ 1071286 h 1168127"/>
                <a:gd name="connsiteX11-169" fmla="*/ 0 w 3584168"/>
                <a:gd name="connsiteY11-170" fmla="*/ 902005 h 1168127"/>
                <a:gd name="connsiteX12-171" fmla="*/ 0 w 3584168"/>
                <a:gd name="connsiteY12-172" fmla="*/ 224904 h 1168127"/>
                <a:gd name="connsiteX0-173" fmla="*/ 0 w 3584168"/>
                <a:gd name="connsiteY0-174" fmla="*/ 224904 h 1168127"/>
                <a:gd name="connsiteX1-175" fmla="*/ 169281 w 3584168"/>
                <a:gd name="connsiteY1-176" fmla="*/ 55623 h 1168127"/>
                <a:gd name="connsiteX2-177" fmla="*/ 1468582 w 3584168"/>
                <a:gd name="connsiteY2-178" fmla="*/ 72656 h 1168127"/>
                <a:gd name="connsiteX3-179" fmla="*/ 2646218 w 3584168"/>
                <a:gd name="connsiteY3-180" fmla="*/ 86510 h 1168127"/>
                <a:gd name="connsiteX4-181" fmla="*/ 3414887 w 3584168"/>
                <a:gd name="connsiteY4-182" fmla="*/ 55623 h 1168127"/>
                <a:gd name="connsiteX5-183" fmla="*/ 3584168 w 3584168"/>
                <a:gd name="connsiteY5-184" fmla="*/ 224904 h 1168127"/>
                <a:gd name="connsiteX6-185" fmla="*/ 3584168 w 3584168"/>
                <a:gd name="connsiteY6-186" fmla="*/ 902005 h 1168127"/>
                <a:gd name="connsiteX7-187" fmla="*/ 3414887 w 3584168"/>
                <a:gd name="connsiteY7-188" fmla="*/ 1071286 h 1168127"/>
                <a:gd name="connsiteX8-189" fmla="*/ 2660073 w 3584168"/>
                <a:gd name="connsiteY8-190" fmla="*/ 1014765 h 1168127"/>
                <a:gd name="connsiteX9-191" fmla="*/ 1482436 w 3584168"/>
                <a:gd name="connsiteY9-192" fmla="*/ 1028620 h 1168127"/>
                <a:gd name="connsiteX10-193" fmla="*/ 914400 w 3584168"/>
                <a:gd name="connsiteY10-194" fmla="*/ 1167165 h 1168127"/>
                <a:gd name="connsiteX11-195" fmla="*/ 169281 w 3584168"/>
                <a:gd name="connsiteY11-196" fmla="*/ 1071286 h 1168127"/>
                <a:gd name="connsiteX12-197" fmla="*/ 0 w 3584168"/>
                <a:gd name="connsiteY12-198" fmla="*/ 902005 h 1168127"/>
                <a:gd name="connsiteX13" fmla="*/ 0 w 3584168"/>
                <a:gd name="connsiteY13" fmla="*/ 224904 h 1168127"/>
                <a:gd name="connsiteX0-199" fmla="*/ 0 w 3584168"/>
                <a:gd name="connsiteY0-200" fmla="*/ 224904 h 1168127"/>
                <a:gd name="connsiteX1-201" fmla="*/ 169281 w 3584168"/>
                <a:gd name="connsiteY1-202" fmla="*/ 55623 h 1168127"/>
                <a:gd name="connsiteX2-203" fmla="*/ 1468582 w 3584168"/>
                <a:gd name="connsiteY2-204" fmla="*/ 72656 h 1168127"/>
                <a:gd name="connsiteX3-205" fmla="*/ 2646218 w 3584168"/>
                <a:gd name="connsiteY3-206" fmla="*/ 86510 h 1168127"/>
                <a:gd name="connsiteX4-207" fmla="*/ 3414887 w 3584168"/>
                <a:gd name="connsiteY4-208" fmla="*/ 55623 h 1168127"/>
                <a:gd name="connsiteX5-209" fmla="*/ 3584168 w 3584168"/>
                <a:gd name="connsiteY5-210" fmla="*/ 224904 h 1168127"/>
                <a:gd name="connsiteX6-211" fmla="*/ 3584168 w 3584168"/>
                <a:gd name="connsiteY6-212" fmla="*/ 902005 h 1168127"/>
                <a:gd name="connsiteX7-213" fmla="*/ 3414887 w 3584168"/>
                <a:gd name="connsiteY7-214" fmla="*/ 1071286 h 1168127"/>
                <a:gd name="connsiteX8-215" fmla="*/ 2660073 w 3584168"/>
                <a:gd name="connsiteY8-216" fmla="*/ 1014765 h 1168127"/>
                <a:gd name="connsiteX9-217" fmla="*/ 1482436 w 3584168"/>
                <a:gd name="connsiteY9-218" fmla="*/ 1028620 h 1168127"/>
                <a:gd name="connsiteX10-219" fmla="*/ 914400 w 3584168"/>
                <a:gd name="connsiteY10-220" fmla="*/ 1167165 h 1168127"/>
                <a:gd name="connsiteX11-221" fmla="*/ 169281 w 3584168"/>
                <a:gd name="connsiteY11-222" fmla="*/ 1071286 h 1168127"/>
                <a:gd name="connsiteX12-223" fmla="*/ 0 w 3584168"/>
                <a:gd name="connsiteY12-224" fmla="*/ 902005 h 1168127"/>
                <a:gd name="connsiteX13-225" fmla="*/ 0 w 3584168"/>
                <a:gd name="connsiteY13-226" fmla="*/ 224904 h 11681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99" y="connsiteY10-100"/>
                </a:cxn>
                <a:cxn ang="0">
                  <a:pos x="connsiteX11-145" y="connsiteY11-146"/>
                </a:cxn>
                <a:cxn ang="0">
                  <a:pos x="connsiteX12-171" y="connsiteY12-172"/>
                </a:cxn>
                <a:cxn ang="0">
                  <a:pos x="connsiteX13-225" y="connsiteY13-226"/>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4400" b="0" i="0" u="none" strike="noStrike" kern="1200" cap="none" spc="0" normalizeH="0" baseline="0" noProof="0">
                <a:ln>
                  <a:noFill/>
                </a:ln>
                <a:solidFill>
                  <a:srgbClr val="F7A9BD"/>
                </a:solidFill>
                <a:effectLst/>
                <a:uLnTx/>
                <a:uFillTx/>
                <a:latin typeface="Calibri" panose="020F0502020204030204" pitchFamily="34" charset="0"/>
                <a:cs typeface="Calibri" panose="020F0502020204030204" pitchFamily="34" charset="0"/>
              </a:endParaRPr>
            </a:p>
          </p:txBody>
        </p:sp>
        <p:sp>
          <p:nvSpPr>
            <p:cNvPr id="20" name="TextBox 19"/>
            <p:cNvSpPr txBox="1"/>
            <p:nvPr/>
          </p:nvSpPr>
          <p:spPr>
            <a:xfrm>
              <a:off x="634676" y="1722324"/>
              <a:ext cx="3160296" cy="10699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rộng</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rãi</a:t>
              </a:r>
              <a:endParaRPr kumimoji="0" lang="en-GB"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grpSp>
        <p:nvGrpSpPr>
          <p:cNvPr id="21" name="Group 20"/>
          <p:cNvGrpSpPr/>
          <p:nvPr/>
        </p:nvGrpSpPr>
        <p:grpSpPr>
          <a:xfrm>
            <a:off x="7554376" y="1637140"/>
            <a:ext cx="3218399" cy="971895"/>
            <a:chOff x="4069077" y="1728435"/>
            <a:chExt cx="3160296" cy="1168127"/>
          </a:xfrm>
        </p:grpSpPr>
        <p:sp>
          <p:nvSpPr>
            <p:cNvPr id="22" name="Rounded Rectangle 20"/>
            <p:cNvSpPr/>
            <p:nvPr/>
          </p:nvSpPr>
          <p:spPr>
            <a:xfrm>
              <a:off x="4177806" y="1728435"/>
              <a:ext cx="2989604"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1" fmla="*/ 0 w 3584168"/>
                <a:gd name="connsiteY0-2" fmla="*/ 169281 h 1015663"/>
                <a:gd name="connsiteX1-3" fmla="*/ 169281 w 3584168"/>
                <a:gd name="connsiteY1-4" fmla="*/ 0 h 1015663"/>
                <a:gd name="connsiteX2-5" fmla="*/ 1468582 w 3584168"/>
                <a:gd name="connsiteY2-6" fmla="*/ 17033 h 1015663"/>
                <a:gd name="connsiteX3-7" fmla="*/ 3414887 w 3584168"/>
                <a:gd name="connsiteY3-8" fmla="*/ 0 h 1015663"/>
                <a:gd name="connsiteX4-9" fmla="*/ 3584168 w 3584168"/>
                <a:gd name="connsiteY4-10" fmla="*/ 169281 h 1015663"/>
                <a:gd name="connsiteX5-11" fmla="*/ 3584168 w 3584168"/>
                <a:gd name="connsiteY5-12" fmla="*/ 846382 h 1015663"/>
                <a:gd name="connsiteX6-13" fmla="*/ 3414887 w 3584168"/>
                <a:gd name="connsiteY6-14" fmla="*/ 1015663 h 1015663"/>
                <a:gd name="connsiteX7-15" fmla="*/ 169281 w 3584168"/>
                <a:gd name="connsiteY7-16" fmla="*/ 1015663 h 1015663"/>
                <a:gd name="connsiteX8-17" fmla="*/ 0 w 3584168"/>
                <a:gd name="connsiteY8-18" fmla="*/ 846382 h 1015663"/>
                <a:gd name="connsiteX9" fmla="*/ 0 w 3584168"/>
                <a:gd name="connsiteY9" fmla="*/ 169281 h 1015663"/>
                <a:gd name="connsiteX0-19" fmla="*/ 0 w 3584168"/>
                <a:gd name="connsiteY0-20" fmla="*/ 224903 h 1071285"/>
                <a:gd name="connsiteX1-21" fmla="*/ 169281 w 3584168"/>
                <a:gd name="connsiteY1-22" fmla="*/ 55622 h 1071285"/>
                <a:gd name="connsiteX2-23" fmla="*/ 1468582 w 3584168"/>
                <a:gd name="connsiteY2-24" fmla="*/ 72655 h 1071285"/>
                <a:gd name="connsiteX3-25" fmla="*/ 3414887 w 3584168"/>
                <a:gd name="connsiteY3-26" fmla="*/ 55622 h 1071285"/>
                <a:gd name="connsiteX4-27" fmla="*/ 3584168 w 3584168"/>
                <a:gd name="connsiteY4-28" fmla="*/ 224903 h 1071285"/>
                <a:gd name="connsiteX5-29" fmla="*/ 3584168 w 3584168"/>
                <a:gd name="connsiteY5-30" fmla="*/ 902004 h 1071285"/>
                <a:gd name="connsiteX6-31" fmla="*/ 3414887 w 3584168"/>
                <a:gd name="connsiteY6-32" fmla="*/ 1071285 h 1071285"/>
                <a:gd name="connsiteX7-33" fmla="*/ 169281 w 3584168"/>
                <a:gd name="connsiteY7-34" fmla="*/ 1071285 h 1071285"/>
                <a:gd name="connsiteX8-35" fmla="*/ 0 w 3584168"/>
                <a:gd name="connsiteY8-36" fmla="*/ 902004 h 1071285"/>
                <a:gd name="connsiteX9-37" fmla="*/ 0 w 3584168"/>
                <a:gd name="connsiteY9-38" fmla="*/ 224903 h 1071285"/>
                <a:gd name="connsiteX0-39" fmla="*/ 0 w 3584168"/>
                <a:gd name="connsiteY0-40" fmla="*/ 231964 h 1078346"/>
                <a:gd name="connsiteX1-41" fmla="*/ 169281 w 3584168"/>
                <a:gd name="connsiteY1-42" fmla="*/ 62683 h 1078346"/>
                <a:gd name="connsiteX2-43" fmla="*/ 1468582 w 3584168"/>
                <a:gd name="connsiteY2-44" fmla="*/ 79716 h 1078346"/>
                <a:gd name="connsiteX3-45" fmla="*/ 3414887 w 3584168"/>
                <a:gd name="connsiteY3-46" fmla="*/ 62683 h 1078346"/>
                <a:gd name="connsiteX4-47" fmla="*/ 3584168 w 3584168"/>
                <a:gd name="connsiteY4-48" fmla="*/ 231964 h 1078346"/>
                <a:gd name="connsiteX5-49" fmla="*/ 3584168 w 3584168"/>
                <a:gd name="connsiteY5-50" fmla="*/ 909065 h 1078346"/>
                <a:gd name="connsiteX6-51" fmla="*/ 3414887 w 3584168"/>
                <a:gd name="connsiteY6-52" fmla="*/ 1078346 h 1078346"/>
                <a:gd name="connsiteX7-53" fmla="*/ 169281 w 3584168"/>
                <a:gd name="connsiteY7-54" fmla="*/ 1078346 h 1078346"/>
                <a:gd name="connsiteX8-55" fmla="*/ 0 w 3584168"/>
                <a:gd name="connsiteY8-56" fmla="*/ 909065 h 1078346"/>
                <a:gd name="connsiteX9-57" fmla="*/ 0 w 3584168"/>
                <a:gd name="connsiteY9-58" fmla="*/ 231964 h 1078346"/>
                <a:gd name="connsiteX0-59" fmla="*/ 0 w 3584168"/>
                <a:gd name="connsiteY0-60" fmla="*/ 224904 h 1071286"/>
                <a:gd name="connsiteX1-61" fmla="*/ 169281 w 3584168"/>
                <a:gd name="connsiteY1-62" fmla="*/ 55623 h 1071286"/>
                <a:gd name="connsiteX2-63" fmla="*/ 1468582 w 3584168"/>
                <a:gd name="connsiteY2-64" fmla="*/ 72656 h 1071286"/>
                <a:gd name="connsiteX3-65" fmla="*/ 2646218 w 3584168"/>
                <a:gd name="connsiteY3-66" fmla="*/ 86510 h 1071286"/>
                <a:gd name="connsiteX4-67" fmla="*/ 3414887 w 3584168"/>
                <a:gd name="connsiteY4-68" fmla="*/ 55623 h 1071286"/>
                <a:gd name="connsiteX5-69" fmla="*/ 3584168 w 3584168"/>
                <a:gd name="connsiteY5-70" fmla="*/ 224904 h 1071286"/>
                <a:gd name="connsiteX6-71" fmla="*/ 3584168 w 3584168"/>
                <a:gd name="connsiteY6-72" fmla="*/ 902005 h 1071286"/>
                <a:gd name="connsiteX7-73" fmla="*/ 3414887 w 3584168"/>
                <a:gd name="connsiteY7-74" fmla="*/ 1071286 h 1071286"/>
                <a:gd name="connsiteX8-75" fmla="*/ 169281 w 3584168"/>
                <a:gd name="connsiteY8-76" fmla="*/ 1071286 h 1071286"/>
                <a:gd name="connsiteX9-77" fmla="*/ 0 w 3584168"/>
                <a:gd name="connsiteY9-78" fmla="*/ 902005 h 1071286"/>
                <a:gd name="connsiteX10" fmla="*/ 0 w 3584168"/>
                <a:gd name="connsiteY10" fmla="*/ 224904 h 1071286"/>
                <a:gd name="connsiteX0-79" fmla="*/ 0 w 3584168"/>
                <a:gd name="connsiteY0-80" fmla="*/ 224904 h 1071286"/>
                <a:gd name="connsiteX1-81" fmla="*/ 169281 w 3584168"/>
                <a:gd name="connsiteY1-82" fmla="*/ 55623 h 1071286"/>
                <a:gd name="connsiteX2-83" fmla="*/ 1468582 w 3584168"/>
                <a:gd name="connsiteY2-84" fmla="*/ 72656 h 1071286"/>
                <a:gd name="connsiteX3-85" fmla="*/ 2646218 w 3584168"/>
                <a:gd name="connsiteY3-86" fmla="*/ 86510 h 1071286"/>
                <a:gd name="connsiteX4-87" fmla="*/ 3414887 w 3584168"/>
                <a:gd name="connsiteY4-88" fmla="*/ 55623 h 1071286"/>
                <a:gd name="connsiteX5-89" fmla="*/ 3584168 w 3584168"/>
                <a:gd name="connsiteY5-90" fmla="*/ 224904 h 1071286"/>
                <a:gd name="connsiteX6-91" fmla="*/ 3584168 w 3584168"/>
                <a:gd name="connsiteY6-92" fmla="*/ 902005 h 1071286"/>
                <a:gd name="connsiteX7-93" fmla="*/ 3414887 w 3584168"/>
                <a:gd name="connsiteY7-94" fmla="*/ 1071286 h 1071286"/>
                <a:gd name="connsiteX8-95" fmla="*/ 169281 w 3584168"/>
                <a:gd name="connsiteY8-96" fmla="*/ 1071286 h 1071286"/>
                <a:gd name="connsiteX9-97" fmla="*/ 0 w 3584168"/>
                <a:gd name="connsiteY9-98" fmla="*/ 902005 h 1071286"/>
                <a:gd name="connsiteX10-99" fmla="*/ 0 w 3584168"/>
                <a:gd name="connsiteY10-100" fmla="*/ 224904 h 1071286"/>
                <a:gd name="connsiteX0-101" fmla="*/ 0 w 3584168"/>
                <a:gd name="connsiteY0-102" fmla="*/ 224904 h 1167166"/>
                <a:gd name="connsiteX1-103" fmla="*/ 169281 w 3584168"/>
                <a:gd name="connsiteY1-104" fmla="*/ 55623 h 1167166"/>
                <a:gd name="connsiteX2-105" fmla="*/ 1468582 w 3584168"/>
                <a:gd name="connsiteY2-106" fmla="*/ 72656 h 1167166"/>
                <a:gd name="connsiteX3-107" fmla="*/ 2646218 w 3584168"/>
                <a:gd name="connsiteY3-108" fmla="*/ 86510 h 1167166"/>
                <a:gd name="connsiteX4-109" fmla="*/ 3414887 w 3584168"/>
                <a:gd name="connsiteY4-110" fmla="*/ 55623 h 1167166"/>
                <a:gd name="connsiteX5-111" fmla="*/ 3584168 w 3584168"/>
                <a:gd name="connsiteY5-112" fmla="*/ 224904 h 1167166"/>
                <a:gd name="connsiteX6-113" fmla="*/ 3584168 w 3584168"/>
                <a:gd name="connsiteY6-114" fmla="*/ 902005 h 1167166"/>
                <a:gd name="connsiteX7-115" fmla="*/ 3414887 w 3584168"/>
                <a:gd name="connsiteY7-116" fmla="*/ 1071286 h 1167166"/>
                <a:gd name="connsiteX8-117" fmla="*/ 914400 w 3584168"/>
                <a:gd name="connsiteY8-118" fmla="*/ 1167165 h 1167166"/>
                <a:gd name="connsiteX9-119" fmla="*/ 169281 w 3584168"/>
                <a:gd name="connsiteY9-120" fmla="*/ 1071286 h 1167166"/>
                <a:gd name="connsiteX10-121" fmla="*/ 0 w 3584168"/>
                <a:gd name="connsiteY10-122" fmla="*/ 902005 h 1167166"/>
                <a:gd name="connsiteX11" fmla="*/ 0 w 3584168"/>
                <a:gd name="connsiteY11" fmla="*/ 224904 h 1167166"/>
                <a:gd name="connsiteX0-123" fmla="*/ 0 w 3584168"/>
                <a:gd name="connsiteY0-124" fmla="*/ 224904 h 1168127"/>
                <a:gd name="connsiteX1-125" fmla="*/ 169281 w 3584168"/>
                <a:gd name="connsiteY1-126" fmla="*/ 55623 h 1168127"/>
                <a:gd name="connsiteX2-127" fmla="*/ 1468582 w 3584168"/>
                <a:gd name="connsiteY2-128" fmla="*/ 72656 h 1168127"/>
                <a:gd name="connsiteX3-129" fmla="*/ 2646218 w 3584168"/>
                <a:gd name="connsiteY3-130" fmla="*/ 86510 h 1168127"/>
                <a:gd name="connsiteX4-131" fmla="*/ 3414887 w 3584168"/>
                <a:gd name="connsiteY4-132" fmla="*/ 55623 h 1168127"/>
                <a:gd name="connsiteX5-133" fmla="*/ 3584168 w 3584168"/>
                <a:gd name="connsiteY5-134" fmla="*/ 224904 h 1168127"/>
                <a:gd name="connsiteX6-135" fmla="*/ 3584168 w 3584168"/>
                <a:gd name="connsiteY6-136" fmla="*/ 902005 h 1168127"/>
                <a:gd name="connsiteX7-137" fmla="*/ 3414887 w 3584168"/>
                <a:gd name="connsiteY7-138" fmla="*/ 1071286 h 1168127"/>
                <a:gd name="connsiteX8-139" fmla="*/ 1482436 w 3584168"/>
                <a:gd name="connsiteY8-140" fmla="*/ 1028620 h 1168127"/>
                <a:gd name="connsiteX9-141" fmla="*/ 914400 w 3584168"/>
                <a:gd name="connsiteY9-142" fmla="*/ 1167165 h 1168127"/>
                <a:gd name="connsiteX10-143" fmla="*/ 169281 w 3584168"/>
                <a:gd name="connsiteY10-144" fmla="*/ 1071286 h 1168127"/>
                <a:gd name="connsiteX11-145" fmla="*/ 0 w 3584168"/>
                <a:gd name="connsiteY11-146" fmla="*/ 902005 h 1168127"/>
                <a:gd name="connsiteX12" fmla="*/ 0 w 3584168"/>
                <a:gd name="connsiteY12" fmla="*/ 224904 h 1168127"/>
                <a:gd name="connsiteX0-147" fmla="*/ 0 w 3584168"/>
                <a:gd name="connsiteY0-148" fmla="*/ 224904 h 1168127"/>
                <a:gd name="connsiteX1-149" fmla="*/ 169281 w 3584168"/>
                <a:gd name="connsiteY1-150" fmla="*/ 55623 h 1168127"/>
                <a:gd name="connsiteX2-151" fmla="*/ 1468582 w 3584168"/>
                <a:gd name="connsiteY2-152" fmla="*/ 72656 h 1168127"/>
                <a:gd name="connsiteX3-153" fmla="*/ 2646218 w 3584168"/>
                <a:gd name="connsiteY3-154" fmla="*/ 86510 h 1168127"/>
                <a:gd name="connsiteX4-155" fmla="*/ 3414887 w 3584168"/>
                <a:gd name="connsiteY4-156" fmla="*/ 55623 h 1168127"/>
                <a:gd name="connsiteX5-157" fmla="*/ 3584168 w 3584168"/>
                <a:gd name="connsiteY5-158" fmla="*/ 224904 h 1168127"/>
                <a:gd name="connsiteX6-159" fmla="*/ 3584168 w 3584168"/>
                <a:gd name="connsiteY6-160" fmla="*/ 902005 h 1168127"/>
                <a:gd name="connsiteX7-161" fmla="*/ 3414887 w 3584168"/>
                <a:gd name="connsiteY7-162" fmla="*/ 1071286 h 1168127"/>
                <a:gd name="connsiteX8-163" fmla="*/ 1482436 w 3584168"/>
                <a:gd name="connsiteY8-164" fmla="*/ 1028620 h 1168127"/>
                <a:gd name="connsiteX9-165" fmla="*/ 914400 w 3584168"/>
                <a:gd name="connsiteY9-166" fmla="*/ 1167165 h 1168127"/>
                <a:gd name="connsiteX10-167" fmla="*/ 169281 w 3584168"/>
                <a:gd name="connsiteY10-168" fmla="*/ 1071286 h 1168127"/>
                <a:gd name="connsiteX11-169" fmla="*/ 0 w 3584168"/>
                <a:gd name="connsiteY11-170" fmla="*/ 902005 h 1168127"/>
                <a:gd name="connsiteX12-171" fmla="*/ 0 w 3584168"/>
                <a:gd name="connsiteY12-172" fmla="*/ 224904 h 1168127"/>
                <a:gd name="connsiteX0-173" fmla="*/ 0 w 3584168"/>
                <a:gd name="connsiteY0-174" fmla="*/ 224904 h 1168127"/>
                <a:gd name="connsiteX1-175" fmla="*/ 169281 w 3584168"/>
                <a:gd name="connsiteY1-176" fmla="*/ 55623 h 1168127"/>
                <a:gd name="connsiteX2-177" fmla="*/ 1468582 w 3584168"/>
                <a:gd name="connsiteY2-178" fmla="*/ 72656 h 1168127"/>
                <a:gd name="connsiteX3-179" fmla="*/ 2646218 w 3584168"/>
                <a:gd name="connsiteY3-180" fmla="*/ 86510 h 1168127"/>
                <a:gd name="connsiteX4-181" fmla="*/ 3414887 w 3584168"/>
                <a:gd name="connsiteY4-182" fmla="*/ 55623 h 1168127"/>
                <a:gd name="connsiteX5-183" fmla="*/ 3584168 w 3584168"/>
                <a:gd name="connsiteY5-184" fmla="*/ 224904 h 1168127"/>
                <a:gd name="connsiteX6-185" fmla="*/ 3584168 w 3584168"/>
                <a:gd name="connsiteY6-186" fmla="*/ 902005 h 1168127"/>
                <a:gd name="connsiteX7-187" fmla="*/ 3414887 w 3584168"/>
                <a:gd name="connsiteY7-188" fmla="*/ 1071286 h 1168127"/>
                <a:gd name="connsiteX8-189" fmla="*/ 2660073 w 3584168"/>
                <a:gd name="connsiteY8-190" fmla="*/ 1014765 h 1168127"/>
                <a:gd name="connsiteX9-191" fmla="*/ 1482436 w 3584168"/>
                <a:gd name="connsiteY9-192" fmla="*/ 1028620 h 1168127"/>
                <a:gd name="connsiteX10-193" fmla="*/ 914400 w 3584168"/>
                <a:gd name="connsiteY10-194" fmla="*/ 1167165 h 1168127"/>
                <a:gd name="connsiteX11-195" fmla="*/ 169281 w 3584168"/>
                <a:gd name="connsiteY11-196" fmla="*/ 1071286 h 1168127"/>
                <a:gd name="connsiteX12-197" fmla="*/ 0 w 3584168"/>
                <a:gd name="connsiteY12-198" fmla="*/ 902005 h 1168127"/>
                <a:gd name="connsiteX13" fmla="*/ 0 w 3584168"/>
                <a:gd name="connsiteY13" fmla="*/ 224904 h 1168127"/>
                <a:gd name="connsiteX0-199" fmla="*/ 0 w 3584168"/>
                <a:gd name="connsiteY0-200" fmla="*/ 224904 h 1168127"/>
                <a:gd name="connsiteX1-201" fmla="*/ 169281 w 3584168"/>
                <a:gd name="connsiteY1-202" fmla="*/ 55623 h 1168127"/>
                <a:gd name="connsiteX2-203" fmla="*/ 1468582 w 3584168"/>
                <a:gd name="connsiteY2-204" fmla="*/ 72656 h 1168127"/>
                <a:gd name="connsiteX3-205" fmla="*/ 2646218 w 3584168"/>
                <a:gd name="connsiteY3-206" fmla="*/ 86510 h 1168127"/>
                <a:gd name="connsiteX4-207" fmla="*/ 3414887 w 3584168"/>
                <a:gd name="connsiteY4-208" fmla="*/ 55623 h 1168127"/>
                <a:gd name="connsiteX5-209" fmla="*/ 3584168 w 3584168"/>
                <a:gd name="connsiteY5-210" fmla="*/ 224904 h 1168127"/>
                <a:gd name="connsiteX6-211" fmla="*/ 3584168 w 3584168"/>
                <a:gd name="connsiteY6-212" fmla="*/ 902005 h 1168127"/>
                <a:gd name="connsiteX7-213" fmla="*/ 3414887 w 3584168"/>
                <a:gd name="connsiteY7-214" fmla="*/ 1071286 h 1168127"/>
                <a:gd name="connsiteX8-215" fmla="*/ 2660073 w 3584168"/>
                <a:gd name="connsiteY8-216" fmla="*/ 1014765 h 1168127"/>
                <a:gd name="connsiteX9-217" fmla="*/ 1482436 w 3584168"/>
                <a:gd name="connsiteY9-218" fmla="*/ 1028620 h 1168127"/>
                <a:gd name="connsiteX10-219" fmla="*/ 914400 w 3584168"/>
                <a:gd name="connsiteY10-220" fmla="*/ 1167165 h 1168127"/>
                <a:gd name="connsiteX11-221" fmla="*/ 169281 w 3584168"/>
                <a:gd name="connsiteY11-222" fmla="*/ 1071286 h 1168127"/>
                <a:gd name="connsiteX12-223" fmla="*/ 0 w 3584168"/>
                <a:gd name="connsiteY12-224" fmla="*/ 902005 h 1168127"/>
                <a:gd name="connsiteX13-225" fmla="*/ 0 w 3584168"/>
                <a:gd name="connsiteY13-226" fmla="*/ 224904 h 11681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99" y="connsiteY10-100"/>
                </a:cxn>
                <a:cxn ang="0">
                  <a:pos x="connsiteX11-145" y="connsiteY11-146"/>
                </a:cxn>
                <a:cxn ang="0">
                  <a:pos x="connsiteX12-171" y="connsiteY12-172"/>
                </a:cxn>
                <a:cxn ang="0">
                  <a:pos x="connsiteX13-225" y="connsiteY13-226"/>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4400" b="0" i="0" u="none" strike="noStrike" kern="1200" cap="none" spc="0" normalizeH="0" baseline="0" noProof="0">
                <a:ln>
                  <a:noFill/>
                </a:ln>
                <a:solidFill>
                  <a:srgbClr val="F7A9BD"/>
                </a:solidFill>
                <a:effectLst/>
                <a:uLnTx/>
                <a:uFillTx/>
                <a:latin typeface="Calibri" panose="020F0502020204030204" pitchFamily="34" charset="0"/>
                <a:cs typeface="Calibri" panose="020F0502020204030204" pitchFamily="34" charset="0"/>
              </a:endParaRPr>
            </a:p>
          </p:txBody>
        </p:sp>
        <p:sp>
          <p:nvSpPr>
            <p:cNvPr id="23" name="TextBox 22"/>
            <p:cNvSpPr txBox="1"/>
            <p:nvPr/>
          </p:nvSpPr>
          <p:spPr>
            <a:xfrm>
              <a:off x="4069077" y="1735457"/>
              <a:ext cx="3160296" cy="9247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Lọ</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Lem</a:t>
              </a:r>
              <a:endParaRPr kumimoji="0" lang="en-GB"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grpSp>
        <p:nvGrpSpPr>
          <p:cNvPr id="24" name="Group 23"/>
          <p:cNvGrpSpPr/>
          <p:nvPr/>
        </p:nvGrpSpPr>
        <p:grpSpPr>
          <a:xfrm>
            <a:off x="7439316" y="3092604"/>
            <a:ext cx="3885909" cy="875438"/>
            <a:chOff x="7715047" y="1722325"/>
            <a:chExt cx="3991279" cy="1174236"/>
          </a:xfrm>
        </p:grpSpPr>
        <p:sp>
          <p:nvSpPr>
            <p:cNvPr id="25" name="Rounded Rectangle 20"/>
            <p:cNvSpPr/>
            <p:nvPr/>
          </p:nvSpPr>
          <p:spPr>
            <a:xfrm>
              <a:off x="7857310" y="1728434"/>
              <a:ext cx="3794672"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1" fmla="*/ 0 w 3584168"/>
                <a:gd name="connsiteY0-2" fmla="*/ 169281 h 1015663"/>
                <a:gd name="connsiteX1-3" fmla="*/ 169281 w 3584168"/>
                <a:gd name="connsiteY1-4" fmla="*/ 0 h 1015663"/>
                <a:gd name="connsiteX2-5" fmla="*/ 1468582 w 3584168"/>
                <a:gd name="connsiteY2-6" fmla="*/ 17033 h 1015663"/>
                <a:gd name="connsiteX3-7" fmla="*/ 3414887 w 3584168"/>
                <a:gd name="connsiteY3-8" fmla="*/ 0 h 1015663"/>
                <a:gd name="connsiteX4-9" fmla="*/ 3584168 w 3584168"/>
                <a:gd name="connsiteY4-10" fmla="*/ 169281 h 1015663"/>
                <a:gd name="connsiteX5-11" fmla="*/ 3584168 w 3584168"/>
                <a:gd name="connsiteY5-12" fmla="*/ 846382 h 1015663"/>
                <a:gd name="connsiteX6-13" fmla="*/ 3414887 w 3584168"/>
                <a:gd name="connsiteY6-14" fmla="*/ 1015663 h 1015663"/>
                <a:gd name="connsiteX7-15" fmla="*/ 169281 w 3584168"/>
                <a:gd name="connsiteY7-16" fmla="*/ 1015663 h 1015663"/>
                <a:gd name="connsiteX8-17" fmla="*/ 0 w 3584168"/>
                <a:gd name="connsiteY8-18" fmla="*/ 846382 h 1015663"/>
                <a:gd name="connsiteX9" fmla="*/ 0 w 3584168"/>
                <a:gd name="connsiteY9" fmla="*/ 169281 h 1015663"/>
                <a:gd name="connsiteX0-19" fmla="*/ 0 w 3584168"/>
                <a:gd name="connsiteY0-20" fmla="*/ 224903 h 1071285"/>
                <a:gd name="connsiteX1-21" fmla="*/ 169281 w 3584168"/>
                <a:gd name="connsiteY1-22" fmla="*/ 55622 h 1071285"/>
                <a:gd name="connsiteX2-23" fmla="*/ 1468582 w 3584168"/>
                <a:gd name="connsiteY2-24" fmla="*/ 72655 h 1071285"/>
                <a:gd name="connsiteX3-25" fmla="*/ 3414887 w 3584168"/>
                <a:gd name="connsiteY3-26" fmla="*/ 55622 h 1071285"/>
                <a:gd name="connsiteX4-27" fmla="*/ 3584168 w 3584168"/>
                <a:gd name="connsiteY4-28" fmla="*/ 224903 h 1071285"/>
                <a:gd name="connsiteX5-29" fmla="*/ 3584168 w 3584168"/>
                <a:gd name="connsiteY5-30" fmla="*/ 902004 h 1071285"/>
                <a:gd name="connsiteX6-31" fmla="*/ 3414887 w 3584168"/>
                <a:gd name="connsiteY6-32" fmla="*/ 1071285 h 1071285"/>
                <a:gd name="connsiteX7-33" fmla="*/ 169281 w 3584168"/>
                <a:gd name="connsiteY7-34" fmla="*/ 1071285 h 1071285"/>
                <a:gd name="connsiteX8-35" fmla="*/ 0 w 3584168"/>
                <a:gd name="connsiteY8-36" fmla="*/ 902004 h 1071285"/>
                <a:gd name="connsiteX9-37" fmla="*/ 0 w 3584168"/>
                <a:gd name="connsiteY9-38" fmla="*/ 224903 h 1071285"/>
                <a:gd name="connsiteX0-39" fmla="*/ 0 w 3584168"/>
                <a:gd name="connsiteY0-40" fmla="*/ 231964 h 1078346"/>
                <a:gd name="connsiteX1-41" fmla="*/ 169281 w 3584168"/>
                <a:gd name="connsiteY1-42" fmla="*/ 62683 h 1078346"/>
                <a:gd name="connsiteX2-43" fmla="*/ 1468582 w 3584168"/>
                <a:gd name="connsiteY2-44" fmla="*/ 79716 h 1078346"/>
                <a:gd name="connsiteX3-45" fmla="*/ 3414887 w 3584168"/>
                <a:gd name="connsiteY3-46" fmla="*/ 62683 h 1078346"/>
                <a:gd name="connsiteX4-47" fmla="*/ 3584168 w 3584168"/>
                <a:gd name="connsiteY4-48" fmla="*/ 231964 h 1078346"/>
                <a:gd name="connsiteX5-49" fmla="*/ 3584168 w 3584168"/>
                <a:gd name="connsiteY5-50" fmla="*/ 909065 h 1078346"/>
                <a:gd name="connsiteX6-51" fmla="*/ 3414887 w 3584168"/>
                <a:gd name="connsiteY6-52" fmla="*/ 1078346 h 1078346"/>
                <a:gd name="connsiteX7-53" fmla="*/ 169281 w 3584168"/>
                <a:gd name="connsiteY7-54" fmla="*/ 1078346 h 1078346"/>
                <a:gd name="connsiteX8-55" fmla="*/ 0 w 3584168"/>
                <a:gd name="connsiteY8-56" fmla="*/ 909065 h 1078346"/>
                <a:gd name="connsiteX9-57" fmla="*/ 0 w 3584168"/>
                <a:gd name="connsiteY9-58" fmla="*/ 231964 h 1078346"/>
                <a:gd name="connsiteX0-59" fmla="*/ 0 w 3584168"/>
                <a:gd name="connsiteY0-60" fmla="*/ 224904 h 1071286"/>
                <a:gd name="connsiteX1-61" fmla="*/ 169281 w 3584168"/>
                <a:gd name="connsiteY1-62" fmla="*/ 55623 h 1071286"/>
                <a:gd name="connsiteX2-63" fmla="*/ 1468582 w 3584168"/>
                <a:gd name="connsiteY2-64" fmla="*/ 72656 h 1071286"/>
                <a:gd name="connsiteX3-65" fmla="*/ 2646218 w 3584168"/>
                <a:gd name="connsiteY3-66" fmla="*/ 86510 h 1071286"/>
                <a:gd name="connsiteX4-67" fmla="*/ 3414887 w 3584168"/>
                <a:gd name="connsiteY4-68" fmla="*/ 55623 h 1071286"/>
                <a:gd name="connsiteX5-69" fmla="*/ 3584168 w 3584168"/>
                <a:gd name="connsiteY5-70" fmla="*/ 224904 h 1071286"/>
                <a:gd name="connsiteX6-71" fmla="*/ 3584168 w 3584168"/>
                <a:gd name="connsiteY6-72" fmla="*/ 902005 h 1071286"/>
                <a:gd name="connsiteX7-73" fmla="*/ 3414887 w 3584168"/>
                <a:gd name="connsiteY7-74" fmla="*/ 1071286 h 1071286"/>
                <a:gd name="connsiteX8-75" fmla="*/ 169281 w 3584168"/>
                <a:gd name="connsiteY8-76" fmla="*/ 1071286 h 1071286"/>
                <a:gd name="connsiteX9-77" fmla="*/ 0 w 3584168"/>
                <a:gd name="connsiteY9-78" fmla="*/ 902005 h 1071286"/>
                <a:gd name="connsiteX10" fmla="*/ 0 w 3584168"/>
                <a:gd name="connsiteY10" fmla="*/ 224904 h 1071286"/>
                <a:gd name="connsiteX0-79" fmla="*/ 0 w 3584168"/>
                <a:gd name="connsiteY0-80" fmla="*/ 224904 h 1071286"/>
                <a:gd name="connsiteX1-81" fmla="*/ 169281 w 3584168"/>
                <a:gd name="connsiteY1-82" fmla="*/ 55623 h 1071286"/>
                <a:gd name="connsiteX2-83" fmla="*/ 1468582 w 3584168"/>
                <a:gd name="connsiteY2-84" fmla="*/ 72656 h 1071286"/>
                <a:gd name="connsiteX3-85" fmla="*/ 2646218 w 3584168"/>
                <a:gd name="connsiteY3-86" fmla="*/ 86510 h 1071286"/>
                <a:gd name="connsiteX4-87" fmla="*/ 3414887 w 3584168"/>
                <a:gd name="connsiteY4-88" fmla="*/ 55623 h 1071286"/>
                <a:gd name="connsiteX5-89" fmla="*/ 3584168 w 3584168"/>
                <a:gd name="connsiteY5-90" fmla="*/ 224904 h 1071286"/>
                <a:gd name="connsiteX6-91" fmla="*/ 3584168 w 3584168"/>
                <a:gd name="connsiteY6-92" fmla="*/ 902005 h 1071286"/>
                <a:gd name="connsiteX7-93" fmla="*/ 3414887 w 3584168"/>
                <a:gd name="connsiteY7-94" fmla="*/ 1071286 h 1071286"/>
                <a:gd name="connsiteX8-95" fmla="*/ 169281 w 3584168"/>
                <a:gd name="connsiteY8-96" fmla="*/ 1071286 h 1071286"/>
                <a:gd name="connsiteX9-97" fmla="*/ 0 w 3584168"/>
                <a:gd name="connsiteY9-98" fmla="*/ 902005 h 1071286"/>
                <a:gd name="connsiteX10-99" fmla="*/ 0 w 3584168"/>
                <a:gd name="connsiteY10-100" fmla="*/ 224904 h 1071286"/>
                <a:gd name="connsiteX0-101" fmla="*/ 0 w 3584168"/>
                <a:gd name="connsiteY0-102" fmla="*/ 224904 h 1167166"/>
                <a:gd name="connsiteX1-103" fmla="*/ 169281 w 3584168"/>
                <a:gd name="connsiteY1-104" fmla="*/ 55623 h 1167166"/>
                <a:gd name="connsiteX2-105" fmla="*/ 1468582 w 3584168"/>
                <a:gd name="connsiteY2-106" fmla="*/ 72656 h 1167166"/>
                <a:gd name="connsiteX3-107" fmla="*/ 2646218 w 3584168"/>
                <a:gd name="connsiteY3-108" fmla="*/ 86510 h 1167166"/>
                <a:gd name="connsiteX4-109" fmla="*/ 3414887 w 3584168"/>
                <a:gd name="connsiteY4-110" fmla="*/ 55623 h 1167166"/>
                <a:gd name="connsiteX5-111" fmla="*/ 3584168 w 3584168"/>
                <a:gd name="connsiteY5-112" fmla="*/ 224904 h 1167166"/>
                <a:gd name="connsiteX6-113" fmla="*/ 3584168 w 3584168"/>
                <a:gd name="connsiteY6-114" fmla="*/ 902005 h 1167166"/>
                <a:gd name="connsiteX7-115" fmla="*/ 3414887 w 3584168"/>
                <a:gd name="connsiteY7-116" fmla="*/ 1071286 h 1167166"/>
                <a:gd name="connsiteX8-117" fmla="*/ 914400 w 3584168"/>
                <a:gd name="connsiteY8-118" fmla="*/ 1167165 h 1167166"/>
                <a:gd name="connsiteX9-119" fmla="*/ 169281 w 3584168"/>
                <a:gd name="connsiteY9-120" fmla="*/ 1071286 h 1167166"/>
                <a:gd name="connsiteX10-121" fmla="*/ 0 w 3584168"/>
                <a:gd name="connsiteY10-122" fmla="*/ 902005 h 1167166"/>
                <a:gd name="connsiteX11" fmla="*/ 0 w 3584168"/>
                <a:gd name="connsiteY11" fmla="*/ 224904 h 1167166"/>
                <a:gd name="connsiteX0-123" fmla="*/ 0 w 3584168"/>
                <a:gd name="connsiteY0-124" fmla="*/ 224904 h 1168127"/>
                <a:gd name="connsiteX1-125" fmla="*/ 169281 w 3584168"/>
                <a:gd name="connsiteY1-126" fmla="*/ 55623 h 1168127"/>
                <a:gd name="connsiteX2-127" fmla="*/ 1468582 w 3584168"/>
                <a:gd name="connsiteY2-128" fmla="*/ 72656 h 1168127"/>
                <a:gd name="connsiteX3-129" fmla="*/ 2646218 w 3584168"/>
                <a:gd name="connsiteY3-130" fmla="*/ 86510 h 1168127"/>
                <a:gd name="connsiteX4-131" fmla="*/ 3414887 w 3584168"/>
                <a:gd name="connsiteY4-132" fmla="*/ 55623 h 1168127"/>
                <a:gd name="connsiteX5-133" fmla="*/ 3584168 w 3584168"/>
                <a:gd name="connsiteY5-134" fmla="*/ 224904 h 1168127"/>
                <a:gd name="connsiteX6-135" fmla="*/ 3584168 w 3584168"/>
                <a:gd name="connsiteY6-136" fmla="*/ 902005 h 1168127"/>
                <a:gd name="connsiteX7-137" fmla="*/ 3414887 w 3584168"/>
                <a:gd name="connsiteY7-138" fmla="*/ 1071286 h 1168127"/>
                <a:gd name="connsiteX8-139" fmla="*/ 1482436 w 3584168"/>
                <a:gd name="connsiteY8-140" fmla="*/ 1028620 h 1168127"/>
                <a:gd name="connsiteX9-141" fmla="*/ 914400 w 3584168"/>
                <a:gd name="connsiteY9-142" fmla="*/ 1167165 h 1168127"/>
                <a:gd name="connsiteX10-143" fmla="*/ 169281 w 3584168"/>
                <a:gd name="connsiteY10-144" fmla="*/ 1071286 h 1168127"/>
                <a:gd name="connsiteX11-145" fmla="*/ 0 w 3584168"/>
                <a:gd name="connsiteY11-146" fmla="*/ 902005 h 1168127"/>
                <a:gd name="connsiteX12" fmla="*/ 0 w 3584168"/>
                <a:gd name="connsiteY12" fmla="*/ 224904 h 1168127"/>
                <a:gd name="connsiteX0-147" fmla="*/ 0 w 3584168"/>
                <a:gd name="connsiteY0-148" fmla="*/ 224904 h 1168127"/>
                <a:gd name="connsiteX1-149" fmla="*/ 169281 w 3584168"/>
                <a:gd name="connsiteY1-150" fmla="*/ 55623 h 1168127"/>
                <a:gd name="connsiteX2-151" fmla="*/ 1468582 w 3584168"/>
                <a:gd name="connsiteY2-152" fmla="*/ 72656 h 1168127"/>
                <a:gd name="connsiteX3-153" fmla="*/ 2646218 w 3584168"/>
                <a:gd name="connsiteY3-154" fmla="*/ 86510 h 1168127"/>
                <a:gd name="connsiteX4-155" fmla="*/ 3414887 w 3584168"/>
                <a:gd name="connsiteY4-156" fmla="*/ 55623 h 1168127"/>
                <a:gd name="connsiteX5-157" fmla="*/ 3584168 w 3584168"/>
                <a:gd name="connsiteY5-158" fmla="*/ 224904 h 1168127"/>
                <a:gd name="connsiteX6-159" fmla="*/ 3584168 w 3584168"/>
                <a:gd name="connsiteY6-160" fmla="*/ 902005 h 1168127"/>
                <a:gd name="connsiteX7-161" fmla="*/ 3414887 w 3584168"/>
                <a:gd name="connsiteY7-162" fmla="*/ 1071286 h 1168127"/>
                <a:gd name="connsiteX8-163" fmla="*/ 1482436 w 3584168"/>
                <a:gd name="connsiteY8-164" fmla="*/ 1028620 h 1168127"/>
                <a:gd name="connsiteX9-165" fmla="*/ 914400 w 3584168"/>
                <a:gd name="connsiteY9-166" fmla="*/ 1167165 h 1168127"/>
                <a:gd name="connsiteX10-167" fmla="*/ 169281 w 3584168"/>
                <a:gd name="connsiteY10-168" fmla="*/ 1071286 h 1168127"/>
                <a:gd name="connsiteX11-169" fmla="*/ 0 w 3584168"/>
                <a:gd name="connsiteY11-170" fmla="*/ 902005 h 1168127"/>
                <a:gd name="connsiteX12-171" fmla="*/ 0 w 3584168"/>
                <a:gd name="connsiteY12-172" fmla="*/ 224904 h 1168127"/>
                <a:gd name="connsiteX0-173" fmla="*/ 0 w 3584168"/>
                <a:gd name="connsiteY0-174" fmla="*/ 224904 h 1168127"/>
                <a:gd name="connsiteX1-175" fmla="*/ 169281 w 3584168"/>
                <a:gd name="connsiteY1-176" fmla="*/ 55623 h 1168127"/>
                <a:gd name="connsiteX2-177" fmla="*/ 1468582 w 3584168"/>
                <a:gd name="connsiteY2-178" fmla="*/ 72656 h 1168127"/>
                <a:gd name="connsiteX3-179" fmla="*/ 2646218 w 3584168"/>
                <a:gd name="connsiteY3-180" fmla="*/ 86510 h 1168127"/>
                <a:gd name="connsiteX4-181" fmla="*/ 3414887 w 3584168"/>
                <a:gd name="connsiteY4-182" fmla="*/ 55623 h 1168127"/>
                <a:gd name="connsiteX5-183" fmla="*/ 3584168 w 3584168"/>
                <a:gd name="connsiteY5-184" fmla="*/ 224904 h 1168127"/>
                <a:gd name="connsiteX6-185" fmla="*/ 3584168 w 3584168"/>
                <a:gd name="connsiteY6-186" fmla="*/ 902005 h 1168127"/>
                <a:gd name="connsiteX7-187" fmla="*/ 3414887 w 3584168"/>
                <a:gd name="connsiteY7-188" fmla="*/ 1071286 h 1168127"/>
                <a:gd name="connsiteX8-189" fmla="*/ 2660073 w 3584168"/>
                <a:gd name="connsiteY8-190" fmla="*/ 1014765 h 1168127"/>
                <a:gd name="connsiteX9-191" fmla="*/ 1482436 w 3584168"/>
                <a:gd name="connsiteY9-192" fmla="*/ 1028620 h 1168127"/>
                <a:gd name="connsiteX10-193" fmla="*/ 914400 w 3584168"/>
                <a:gd name="connsiteY10-194" fmla="*/ 1167165 h 1168127"/>
                <a:gd name="connsiteX11-195" fmla="*/ 169281 w 3584168"/>
                <a:gd name="connsiteY11-196" fmla="*/ 1071286 h 1168127"/>
                <a:gd name="connsiteX12-197" fmla="*/ 0 w 3584168"/>
                <a:gd name="connsiteY12-198" fmla="*/ 902005 h 1168127"/>
                <a:gd name="connsiteX13" fmla="*/ 0 w 3584168"/>
                <a:gd name="connsiteY13" fmla="*/ 224904 h 1168127"/>
                <a:gd name="connsiteX0-199" fmla="*/ 0 w 3584168"/>
                <a:gd name="connsiteY0-200" fmla="*/ 224904 h 1168127"/>
                <a:gd name="connsiteX1-201" fmla="*/ 169281 w 3584168"/>
                <a:gd name="connsiteY1-202" fmla="*/ 55623 h 1168127"/>
                <a:gd name="connsiteX2-203" fmla="*/ 1468582 w 3584168"/>
                <a:gd name="connsiteY2-204" fmla="*/ 72656 h 1168127"/>
                <a:gd name="connsiteX3-205" fmla="*/ 2646218 w 3584168"/>
                <a:gd name="connsiteY3-206" fmla="*/ 86510 h 1168127"/>
                <a:gd name="connsiteX4-207" fmla="*/ 3414887 w 3584168"/>
                <a:gd name="connsiteY4-208" fmla="*/ 55623 h 1168127"/>
                <a:gd name="connsiteX5-209" fmla="*/ 3584168 w 3584168"/>
                <a:gd name="connsiteY5-210" fmla="*/ 224904 h 1168127"/>
                <a:gd name="connsiteX6-211" fmla="*/ 3584168 w 3584168"/>
                <a:gd name="connsiteY6-212" fmla="*/ 902005 h 1168127"/>
                <a:gd name="connsiteX7-213" fmla="*/ 3414887 w 3584168"/>
                <a:gd name="connsiteY7-214" fmla="*/ 1071286 h 1168127"/>
                <a:gd name="connsiteX8-215" fmla="*/ 2660073 w 3584168"/>
                <a:gd name="connsiteY8-216" fmla="*/ 1014765 h 1168127"/>
                <a:gd name="connsiteX9-217" fmla="*/ 1482436 w 3584168"/>
                <a:gd name="connsiteY9-218" fmla="*/ 1028620 h 1168127"/>
                <a:gd name="connsiteX10-219" fmla="*/ 914400 w 3584168"/>
                <a:gd name="connsiteY10-220" fmla="*/ 1167165 h 1168127"/>
                <a:gd name="connsiteX11-221" fmla="*/ 169281 w 3584168"/>
                <a:gd name="connsiteY11-222" fmla="*/ 1071286 h 1168127"/>
                <a:gd name="connsiteX12-223" fmla="*/ 0 w 3584168"/>
                <a:gd name="connsiteY12-224" fmla="*/ 902005 h 1168127"/>
                <a:gd name="connsiteX13-225" fmla="*/ 0 w 3584168"/>
                <a:gd name="connsiteY13-226" fmla="*/ 224904 h 11681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99" y="connsiteY10-100"/>
                </a:cxn>
                <a:cxn ang="0">
                  <a:pos x="connsiteX11-145" y="connsiteY11-146"/>
                </a:cxn>
                <a:cxn ang="0">
                  <a:pos x="connsiteX12-171" y="connsiteY12-172"/>
                </a:cxn>
                <a:cxn ang="0">
                  <a:pos x="connsiteX13-225" y="connsiteY13-226"/>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4400" b="0" i="0" u="none" strike="noStrike" kern="1200" cap="none" spc="0" normalizeH="0" baseline="0" noProof="0">
                <a:ln>
                  <a:noFill/>
                </a:ln>
                <a:solidFill>
                  <a:srgbClr val="F7A9BD"/>
                </a:solidFill>
                <a:effectLst/>
                <a:uLnTx/>
                <a:uFillTx/>
                <a:latin typeface="Calibri" panose="020F0502020204030204" pitchFamily="34" charset="0"/>
                <a:cs typeface="Calibri" panose="020F0502020204030204" pitchFamily="34" charset="0"/>
              </a:endParaRPr>
            </a:p>
          </p:txBody>
        </p:sp>
        <p:sp>
          <p:nvSpPr>
            <p:cNvPr id="26" name="TextBox 25"/>
            <p:cNvSpPr txBox="1"/>
            <p:nvPr/>
          </p:nvSpPr>
          <p:spPr>
            <a:xfrm>
              <a:off x="7715047" y="1722325"/>
              <a:ext cx="3991279" cy="10320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xoay ngườ</a:t>
              </a: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i</a:t>
              </a:r>
              <a:endParaRPr kumimoji="0" lang="en-GB"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grpSp>
        <p:nvGrpSpPr>
          <p:cNvPr id="27" name="Group 26"/>
          <p:cNvGrpSpPr/>
          <p:nvPr/>
        </p:nvGrpSpPr>
        <p:grpSpPr>
          <a:xfrm>
            <a:off x="2942276" y="3141059"/>
            <a:ext cx="3544249" cy="887098"/>
            <a:chOff x="484909" y="3075667"/>
            <a:chExt cx="2857355" cy="1168127"/>
          </a:xfrm>
        </p:grpSpPr>
        <p:sp>
          <p:nvSpPr>
            <p:cNvPr id="28" name="Rounded Rectangle 20"/>
            <p:cNvSpPr/>
            <p:nvPr/>
          </p:nvSpPr>
          <p:spPr>
            <a:xfrm>
              <a:off x="484909" y="3075667"/>
              <a:ext cx="2857355"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1" fmla="*/ 0 w 3584168"/>
                <a:gd name="connsiteY0-2" fmla="*/ 169281 h 1015663"/>
                <a:gd name="connsiteX1-3" fmla="*/ 169281 w 3584168"/>
                <a:gd name="connsiteY1-4" fmla="*/ 0 h 1015663"/>
                <a:gd name="connsiteX2-5" fmla="*/ 1468582 w 3584168"/>
                <a:gd name="connsiteY2-6" fmla="*/ 17033 h 1015663"/>
                <a:gd name="connsiteX3-7" fmla="*/ 3414887 w 3584168"/>
                <a:gd name="connsiteY3-8" fmla="*/ 0 h 1015663"/>
                <a:gd name="connsiteX4-9" fmla="*/ 3584168 w 3584168"/>
                <a:gd name="connsiteY4-10" fmla="*/ 169281 h 1015663"/>
                <a:gd name="connsiteX5-11" fmla="*/ 3584168 w 3584168"/>
                <a:gd name="connsiteY5-12" fmla="*/ 846382 h 1015663"/>
                <a:gd name="connsiteX6-13" fmla="*/ 3414887 w 3584168"/>
                <a:gd name="connsiteY6-14" fmla="*/ 1015663 h 1015663"/>
                <a:gd name="connsiteX7-15" fmla="*/ 169281 w 3584168"/>
                <a:gd name="connsiteY7-16" fmla="*/ 1015663 h 1015663"/>
                <a:gd name="connsiteX8-17" fmla="*/ 0 w 3584168"/>
                <a:gd name="connsiteY8-18" fmla="*/ 846382 h 1015663"/>
                <a:gd name="connsiteX9" fmla="*/ 0 w 3584168"/>
                <a:gd name="connsiteY9" fmla="*/ 169281 h 1015663"/>
                <a:gd name="connsiteX0-19" fmla="*/ 0 w 3584168"/>
                <a:gd name="connsiteY0-20" fmla="*/ 224903 h 1071285"/>
                <a:gd name="connsiteX1-21" fmla="*/ 169281 w 3584168"/>
                <a:gd name="connsiteY1-22" fmla="*/ 55622 h 1071285"/>
                <a:gd name="connsiteX2-23" fmla="*/ 1468582 w 3584168"/>
                <a:gd name="connsiteY2-24" fmla="*/ 72655 h 1071285"/>
                <a:gd name="connsiteX3-25" fmla="*/ 3414887 w 3584168"/>
                <a:gd name="connsiteY3-26" fmla="*/ 55622 h 1071285"/>
                <a:gd name="connsiteX4-27" fmla="*/ 3584168 w 3584168"/>
                <a:gd name="connsiteY4-28" fmla="*/ 224903 h 1071285"/>
                <a:gd name="connsiteX5-29" fmla="*/ 3584168 w 3584168"/>
                <a:gd name="connsiteY5-30" fmla="*/ 902004 h 1071285"/>
                <a:gd name="connsiteX6-31" fmla="*/ 3414887 w 3584168"/>
                <a:gd name="connsiteY6-32" fmla="*/ 1071285 h 1071285"/>
                <a:gd name="connsiteX7-33" fmla="*/ 169281 w 3584168"/>
                <a:gd name="connsiteY7-34" fmla="*/ 1071285 h 1071285"/>
                <a:gd name="connsiteX8-35" fmla="*/ 0 w 3584168"/>
                <a:gd name="connsiteY8-36" fmla="*/ 902004 h 1071285"/>
                <a:gd name="connsiteX9-37" fmla="*/ 0 w 3584168"/>
                <a:gd name="connsiteY9-38" fmla="*/ 224903 h 1071285"/>
                <a:gd name="connsiteX0-39" fmla="*/ 0 w 3584168"/>
                <a:gd name="connsiteY0-40" fmla="*/ 231964 h 1078346"/>
                <a:gd name="connsiteX1-41" fmla="*/ 169281 w 3584168"/>
                <a:gd name="connsiteY1-42" fmla="*/ 62683 h 1078346"/>
                <a:gd name="connsiteX2-43" fmla="*/ 1468582 w 3584168"/>
                <a:gd name="connsiteY2-44" fmla="*/ 79716 h 1078346"/>
                <a:gd name="connsiteX3-45" fmla="*/ 3414887 w 3584168"/>
                <a:gd name="connsiteY3-46" fmla="*/ 62683 h 1078346"/>
                <a:gd name="connsiteX4-47" fmla="*/ 3584168 w 3584168"/>
                <a:gd name="connsiteY4-48" fmla="*/ 231964 h 1078346"/>
                <a:gd name="connsiteX5-49" fmla="*/ 3584168 w 3584168"/>
                <a:gd name="connsiteY5-50" fmla="*/ 909065 h 1078346"/>
                <a:gd name="connsiteX6-51" fmla="*/ 3414887 w 3584168"/>
                <a:gd name="connsiteY6-52" fmla="*/ 1078346 h 1078346"/>
                <a:gd name="connsiteX7-53" fmla="*/ 169281 w 3584168"/>
                <a:gd name="connsiteY7-54" fmla="*/ 1078346 h 1078346"/>
                <a:gd name="connsiteX8-55" fmla="*/ 0 w 3584168"/>
                <a:gd name="connsiteY8-56" fmla="*/ 909065 h 1078346"/>
                <a:gd name="connsiteX9-57" fmla="*/ 0 w 3584168"/>
                <a:gd name="connsiteY9-58" fmla="*/ 231964 h 1078346"/>
                <a:gd name="connsiteX0-59" fmla="*/ 0 w 3584168"/>
                <a:gd name="connsiteY0-60" fmla="*/ 224904 h 1071286"/>
                <a:gd name="connsiteX1-61" fmla="*/ 169281 w 3584168"/>
                <a:gd name="connsiteY1-62" fmla="*/ 55623 h 1071286"/>
                <a:gd name="connsiteX2-63" fmla="*/ 1468582 w 3584168"/>
                <a:gd name="connsiteY2-64" fmla="*/ 72656 h 1071286"/>
                <a:gd name="connsiteX3-65" fmla="*/ 2646218 w 3584168"/>
                <a:gd name="connsiteY3-66" fmla="*/ 86510 h 1071286"/>
                <a:gd name="connsiteX4-67" fmla="*/ 3414887 w 3584168"/>
                <a:gd name="connsiteY4-68" fmla="*/ 55623 h 1071286"/>
                <a:gd name="connsiteX5-69" fmla="*/ 3584168 w 3584168"/>
                <a:gd name="connsiteY5-70" fmla="*/ 224904 h 1071286"/>
                <a:gd name="connsiteX6-71" fmla="*/ 3584168 w 3584168"/>
                <a:gd name="connsiteY6-72" fmla="*/ 902005 h 1071286"/>
                <a:gd name="connsiteX7-73" fmla="*/ 3414887 w 3584168"/>
                <a:gd name="connsiteY7-74" fmla="*/ 1071286 h 1071286"/>
                <a:gd name="connsiteX8-75" fmla="*/ 169281 w 3584168"/>
                <a:gd name="connsiteY8-76" fmla="*/ 1071286 h 1071286"/>
                <a:gd name="connsiteX9-77" fmla="*/ 0 w 3584168"/>
                <a:gd name="connsiteY9-78" fmla="*/ 902005 h 1071286"/>
                <a:gd name="connsiteX10" fmla="*/ 0 w 3584168"/>
                <a:gd name="connsiteY10" fmla="*/ 224904 h 1071286"/>
                <a:gd name="connsiteX0-79" fmla="*/ 0 w 3584168"/>
                <a:gd name="connsiteY0-80" fmla="*/ 224904 h 1071286"/>
                <a:gd name="connsiteX1-81" fmla="*/ 169281 w 3584168"/>
                <a:gd name="connsiteY1-82" fmla="*/ 55623 h 1071286"/>
                <a:gd name="connsiteX2-83" fmla="*/ 1468582 w 3584168"/>
                <a:gd name="connsiteY2-84" fmla="*/ 72656 h 1071286"/>
                <a:gd name="connsiteX3-85" fmla="*/ 2646218 w 3584168"/>
                <a:gd name="connsiteY3-86" fmla="*/ 86510 h 1071286"/>
                <a:gd name="connsiteX4-87" fmla="*/ 3414887 w 3584168"/>
                <a:gd name="connsiteY4-88" fmla="*/ 55623 h 1071286"/>
                <a:gd name="connsiteX5-89" fmla="*/ 3584168 w 3584168"/>
                <a:gd name="connsiteY5-90" fmla="*/ 224904 h 1071286"/>
                <a:gd name="connsiteX6-91" fmla="*/ 3584168 w 3584168"/>
                <a:gd name="connsiteY6-92" fmla="*/ 902005 h 1071286"/>
                <a:gd name="connsiteX7-93" fmla="*/ 3414887 w 3584168"/>
                <a:gd name="connsiteY7-94" fmla="*/ 1071286 h 1071286"/>
                <a:gd name="connsiteX8-95" fmla="*/ 169281 w 3584168"/>
                <a:gd name="connsiteY8-96" fmla="*/ 1071286 h 1071286"/>
                <a:gd name="connsiteX9-97" fmla="*/ 0 w 3584168"/>
                <a:gd name="connsiteY9-98" fmla="*/ 902005 h 1071286"/>
                <a:gd name="connsiteX10-99" fmla="*/ 0 w 3584168"/>
                <a:gd name="connsiteY10-100" fmla="*/ 224904 h 1071286"/>
                <a:gd name="connsiteX0-101" fmla="*/ 0 w 3584168"/>
                <a:gd name="connsiteY0-102" fmla="*/ 224904 h 1167166"/>
                <a:gd name="connsiteX1-103" fmla="*/ 169281 w 3584168"/>
                <a:gd name="connsiteY1-104" fmla="*/ 55623 h 1167166"/>
                <a:gd name="connsiteX2-105" fmla="*/ 1468582 w 3584168"/>
                <a:gd name="connsiteY2-106" fmla="*/ 72656 h 1167166"/>
                <a:gd name="connsiteX3-107" fmla="*/ 2646218 w 3584168"/>
                <a:gd name="connsiteY3-108" fmla="*/ 86510 h 1167166"/>
                <a:gd name="connsiteX4-109" fmla="*/ 3414887 w 3584168"/>
                <a:gd name="connsiteY4-110" fmla="*/ 55623 h 1167166"/>
                <a:gd name="connsiteX5-111" fmla="*/ 3584168 w 3584168"/>
                <a:gd name="connsiteY5-112" fmla="*/ 224904 h 1167166"/>
                <a:gd name="connsiteX6-113" fmla="*/ 3584168 w 3584168"/>
                <a:gd name="connsiteY6-114" fmla="*/ 902005 h 1167166"/>
                <a:gd name="connsiteX7-115" fmla="*/ 3414887 w 3584168"/>
                <a:gd name="connsiteY7-116" fmla="*/ 1071286 h 1167166"/>
                <a:gd name="connsiteX8-117" fmla="*/ 914400 w 3584168"/>
                <a:gd name="connsiteY8-118" fmla="*/ 1167165 h 1167166"/>
                <a:gd name="connsiteX9-119" fmla="*/ 169281 w 3584168"/>
                <a:gd name="connsiteY9-120" fmla="*/ 1071286 h 1167166"/>
                <a:gd name="connsiteX10-121" fmla="*/ 0 w 3584168"/>
                <a:gd name="connsiteY10-122" fmla="*/ 902005 h 1167166"/>
                <a:gd name="connsiteX11" fmla="*/ 0 w 3584168"/>
                <a:gd name="connsiteY11" fmla="*/ 224904 h 1167166"/>
                <a:gd name="connsiteX0-123" fmla="*/ 0 w 3584168"/>
                <a:gd name="connsiteY0-124" fmla="*/ 224904 h 1168127"/>
                <a:gd name="connsiteX1-125" fmla="*/ 169281 w 3584168"/>
                <a:gd name="connsiteY1-126" fmla="*/ 55623 h 1168127"/>
                <a:gd name="connsiteX2-127" fmla="*/ 1468582 w 3584168"/>
                <a:gd name="connsiteY2-128" fmla="*/ 72656 h 1168127"/>
                <a:gd name="connsiteX3-129" fmla="*/ 2646218 w 3584168"/>
                <a:gd name="connsiteY3-130" fmla="*/ 86510 h 1168127"/>
                <a:gd name="connsiteX4-131" fmla="*/ 3414887 w 3584168"/>
                <a:gd name="connsiteY4-132" fmla="*/ 55623 h 1168127"/>
                <a:gd name="connsiteX5-133" fmla="*/ 3584168 w 3584168"/>
                <a:gd name="connsiteY5-134" fmla="*/ 224904 h 1168127"/>
                <a:gd name="connsiteX6-135" fmla="*/ 3584168 w 3584168"/>
                <a:gd name="connsiteY6-136" fmla="*/ 902005 h 1168127"/>
                <a:gd name="connsiteX7-137" fmla="*/ 3414887 w 3584168"/>
                <a:gd name="connsiteY7-138" fmla="*/ 1071286 h 1168127"/>
                <a:gd name="connsiteX8-139" fmla="*/ 1482436 w 3584168"/>
                <a:gd name="connsiteY8-140" fmla="*/ 1028620 h 1168127"/>
                <a:gd name="connsiteX9-141" fmla="*/ 914400 w 3584168"/>
                <a:gd name="connsiteY9-142" fmla="*/ 1167165 h 1168127"/>
                <a:gd name="connsiteX10-143" fmla="*/ 169281 w 3584168"/>
                <a:gd name="connsiteY10-144" fmla="*/ 1071286 h 1168127"/>
                <a:gd name="connsiteX11-145" fmla="*/ 0 w 3584168"/>
                <a:gd name="connsiteY11-146" fmla="*/ 902005 h 1168127"/>
                <a:gd name="connsiteX12" fmla="*/ 0 w 3584168"/>
                <a:gd name="connsiteY12" fmla="*/ 224904 h 1168127"/>
                <a:gd name="connsiteX0-147" fmla="*/ 0 w 3584168"/>
                <a:gd name="connsiteY0-148" fmla="*/ 224904 h 1168127"/>
                <a:gd name="connsiteX1-149" fmla="*/ 169281 w 3584168"/>
                <a:gd name="connsiteY1-150" fmla="*/ 55623 h 1168127"/>
                <a:gd name="connsiteX2-151" fmla="*/ 1468582 w 3584168"/>
                <a:gd name="connsiteY2-152" fmla="*/ 72656 h 1168127"/>
                <a:gd name="connsiteX3-153" fmla="*/ 2646218 w 3584168"/>
                <a:gd name="connsiteY3-154" fmla="*/ 86510 h 1168127"/>
                <a:gd name="connsiteX4-155" fmla="*/ 3414887 w 3584168"/>
                <a:gd name="connsiteY4-156" fmla="*/ 55623 h 1168127"/>
                <a:gd name="connsiteX5-157" fmla="*/ 3584168 w 3584168"/>
                <a:gd name="connsiteY5-158" fmla="*/ 224904 h 1168127"/>
                <a:gd name="connsiteX6-159" fmla="*/ 3584168 w 3584168"/>
                <a:gd name="connsiteY6-160" fmla="*/ 902005 h 1168127"/>
                <a:gd name="connsiteX7-161" fmla="*/ 3414887 w 3584168"/>
                <a:gd name="connsiteY7-162" fmla="*/ 1071286 h 1168127"/>
                <a:gd name="connsiteX8-163" fmla="*/ 1482436 w 3584168"/>
                <a:gd name="connsiteY8-164" fmla="*/ 1028620 h 1168127"/>
                <a:gd name="connsiteX9-165" fmla="*/ 914400 w 3584168"/>
                <a:gd name="connsiteY9-166" fmla="*/ 1167165 h 1168127"/>
                <a:gd name="connsiteX10-167" fmla="*/ 169281 w 3584168"/>
                <a:gd name="connsiteY10-168" fmla="*/ 1071286 h 1168127"/>
                <a:gd name="connsiteX11-169" fmla="*/ 0 w 3584168"/>
                <a:gd name="connsiteY11-170" fmla="*/ 902005 h 1168127"/>
                <a:gd name="connsiteX12-171" fmla="*/ 0 w 3584168"/>
                <a:gd name="connsiteY12-172" fmla="*/ 224904 h 1168127"/>
                <a:gd name="connsiteX0-173" fmla="*/ 0 w 3584168"/>
                <a:gd name="connsiteY0-174" fmla="*/ 224904 h 1168127"/>
                <a:gd name="connsiteX1-175" fmla="*/ 169281 w 3584168"/>
                <a:gd name="connsiteY1-176" fmla="*/ 55623 h 1168127"/>
                <a:gd name="connsiteX2-177" fmla="*/ 1468582 w 3584168"/>
                <a:gd name="connsiteY2-178" fmla="*/ 72656 h 1168127"/>
                <a:gd name="connsiteX3-179" fmla="*/ 2646218 w 3584168"/>
                <a:gd name="connsiteY3-180" fmla="*/ 86510 h 1168127"/>
                <a:gd name="connsiteX4-181" fmla="*/ 3414887 w 3584168"/>
                <a:gd name="connsiteY4-182" fmla="*/ 55623 h 1168127"/>
                <a:gd name="connsiteX5-183" fmla="*/ 3584168 w 3584168"/>
                <a:gd name="connsiteY5-184" fmla="*/ 224904 h 1168127"/>
                <a:gd name="connsiteX6-185" fmla="*/ 3584168 w 3584168"/>
                <a:gd name="connsiteY6-186" fmla="*/ 902005 h 1168127"/>
                <a:gd name="connsiteX7-187" fmla="*/ 3414887 w 3584168"/>
                <a:gd name="connsiteY7-188" fmla="*/ 1071286 h 1168127"/>
                <a:gd name="connsiteX8-189" fmla="*/ 2660073 w 3584168"/>
                <a:gd name="connsiteY8-190" fmla="*/ 1014765 h 1168127"/>
                <a:gd name="connsiteX9-191" fmla="*/ 1482436 w 3584168"/>
                <a:gd name="connsiteY9-192" fmla="*/ 1028620 h 1168127"/>
                <a:gd name="connsiteX10-193" fmla="*/ 914400 w 3584168"/>
                <a:gd name="connsiteY10-194" fmla="*/ 1167165 h 1168127"/>
                <a:gd name="connsiteX11-195" fmla="*/ 169281 w 3584168"/>
                <a:gd name="connsiteY11-196" fmla="*/ 1071286 h 1168127"/>
                <a:gd name="connsiteX12-197" fmla="*/ 0 w 3584168"/>
                <a:gd name="connsiteY12-198" fmla="*/ 902005 h 1168127"/>
                <a:gd name="connsiteX13" fmla="*/ 0 w 3584168"/>
                <a:gd name="connsiteY13" fmla="*/ 224904 h 1168127"/>
                <a:gd name="connsiteX0-199" fmla="*/ 0 w 3584168"/>
                <a:gd name="connsiteY0-200" fmla="*/ 224904 h 1168127"/>
                <a:gd name="connsiteX1-201" fmla="*/ 169281 w 3584168"/>
                <a:gd name="connsiteY1-202" fmla="*/ 55623 h 1168127"/>
                <a:gd name="connsiteX2-203" fmla="*/ 1468582 w 3584168"/>
                <a:gd name="connsiteY2-204" fmla="*/ 72656 h 1168127"/>
                <a:gd name="connsiteX3-205" fmla="*/ 2646218 w 3584168"/>
                <a:gd name="connsiteY3-206" fmla="*/ 86510 h 1168127"/>
                <a:gd name="connsiteX4-207" fmla="*/ 3414887 w 3584168"/>
                <a:gd name="connsiteY4-208" fmla="*/ 55623 h 1168127"/>
                <a:gd name="connsiteX5-209" fmla="*/ 3584168 w 3584168"/>
                <a:gd name="connsiteY5-210" fmla="*/ 224904 h 1168127"/>
                <a:gd name="connsiteX6-211" fmla="*/ 3584168 w 3584168"/>
                <a:gd name="connsiteY6-212" fmla="*/ 902005 h 1168127"/>
                <a:gd name="connsiteX7-213" fmla="*/ 3414887 w 3584168"/>
                <a:gd name="connsiteY7-214" fmla="*/ 1071286 h 1168127"/>
                <a:gd name="connsiteX8-215" fmla="*/ 2660073 w 3584168"/>
                <a:gd name="connsiteY8-216" fmla="*/ 1014765 h 1168127"/>
                <a:gd name="connsiteX9-217" fmla="*/ 1482436 w 3584168"/>
                <a:gd name="connsiteY9-218" fmla="*/ 1028620 h 1168127"/>
                <a:gd name="connsiteX10-219" fmla="*/ 914400 w 3584168"/>
                <a:gd name="connsiteY10-220" fmla="*/ 1167165 h 1168127"/>
                <a:gd name="connsiteX11-221" fmla="*/ 169281 w 3584168"/>
                <a:gd name="connsiteY11-222" fmla="*/ 1071286 h 1168127"/>
                <a:gd name="connsiteX12-223" fmla="*/ 0 w 3584168"/>
                <a:gd name="connsiteY12-224" fmla="*/ 902005 h 1168127"/>
                <a:gd name="connsiteX13-225" fmla="*/ 0 w 3584168"/>
                <a:gd name="connsiteY13-226" fmla="*/ 224904 h 11681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99" y="connsiteY10-100"/>
                </a:cxn>
                <a:cxn ang="0">
                  <a:pos x="connsiteX11-145" y="connsiteY11-146"/>
                </a:cxn>
                <a:cxn ang="0">
                  <a:pos x="connsiteX12-171" y="connsiteY12-172"/>
                </a:cxn>
                <a:cxn ang="0">
                  <a:pos x="connsiteX13-225" y="connsiteY13-226"/>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4400" b="0" i="0" u="none" strike="noStrike" kern="1200" cap="none" spc="0" normalizeH="0" baseline="0" noProof="0">
                <a:ln>
                  <a:noFill/>
                </a:ln>
                <a:solidFill>
                  <a:srgbClr val="F7A9BD"/>
                </a:solidFill>
                <a:effectLst/>
                <a:uLnTx/>
                <a:uFillTx/>
                <a:latin typeface="Calibri" panose="020F0502020204030204" pitchFamily="34" charset="0"/>
                <a:cs typeface="Calibri" panose="020F0502020204030204" pitchFamily="34" charset="0"/>
              </a:endParaRPr>
            </a:p>
          </p:txBody>
        </p:sp>
        <p:sp>
          <p:nvSpPr>
            <p:cNvPr id="29" name="TextBox 28"/>
            <p:cNvSpPr txBox="1"/>
            <p:nvPr/>
          </p:nvSpPr>
          <p:spPr>
            <a:xfrm>
              <a:off x="708145" y="3076520"/>
              <a:ext cx="2379849" cy="10131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Vở</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ba</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lê</a:t>
              </a:r>
              <a:endParaRPr kumimoji="0" lang="en-GB"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grpSp>
        <p:nvGrpSpPr>
          <p:cNvPr id="30" name="Group 29"/>
          <p:cNvGrpSpPr/>
          <p:nvPr/>
        </p:nvGrpSpPr>
        <p:grpSpPr>
          <a:xfrm>
            <a:off x="7417342" y="4383043"/>
            <a:ext cx="3687894" cy="902467"/>
            <a:chOff x="3245714" y="2945163"/>
            <a:chExt cx="4807022" cy="1168127"/>
          </a:xfrm>
        </p:grpSpPr>
        <p:sp>
          <p:nvSpPr>
            <p:cNvPr id="31" name="Rounded Rectangle 20"/>
            <p:cNvSpPr/>
            <p:nvPr/>
          </p:nvSpPr>
          <p:spPr>
            <a:xfrm>
              <a:off x="3690153" y="2945163"/>
              <a:ext cx="3949689"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1" fmla="*/ 0 w 3584168"/>
                <a:gd name="connsiteY0-2" fmla="*/ 169281 h 1015663"/>
                <a:gd name="connsiteX1-3" fmla="*/ 169281 w 3584168"/>
                <a:gd name="connsiteY1-4" fmla="*/ 0 h 1015663"/>
                <a:gd name="connsiteX2-5" fmla="*/ 1468582 w 3584168"/>
                <a:gd name="connsiteY2-6" fmla="*/ 17033 h 1015663"/>
                <a:gd name="connsiteX3-7" fmla="*/ 3414887 w 3584168"/>
                <a:gd name="connsiteY3-8" fmla="*/ 0 h 1015663"/>
                <a:gd name="connsiteX4-9" fmla="*/ 3584168 w 3584168"/>
                <a:gd name="connsiteY4-10" fmla="*/ 169281 h 1015663"/>
                <a:gd name="connsiteX5-11" fmla="*/ 3584168 w 3584168"/>
                <a:gd name="connsiteY5-12" fmla="*/ 846382 h 1015663"/>
                <a:gd name="connsiteX6-13" fmla="*/ 3414887 w 3584168"/>
                <a:gd name="connsiteY6-14" fmla="*/ 1015663 h 1015663"/>
                <a:gd name="connsiteX7-15" fmla="*/ 169281 w 3584168"/>
                <a:gd name="connsiteY7-16" fmla="*/ 1015663 h 1015663"/>
                <a:gd name="connsiteX8-17" fmla="*/ 0 w 3584168"/>
                <a:gd name="connsiteY8-18" fmla="*/ 846382 h 1015663"/>
                <a:gd name="connsiteX9" fmla="*/ 0 w 3584168"/>
                <a:gd name="connsiteY9" fmla="*/ 169281 h 1015663"/>
                <a:gd name="connsiteX0-19" fmla="*/ 0 w 3584168"/>
                <a:gd name="connsiteY0-20" fmla="*/ 224903 h 1071285"/>
                <a:gd name="connsiteX1-21" fmla="*/ 169281 w 3584168"/>
                <a:gd name="connsiteY1-22" fmla="*/ 55622 h 1071285"/>
                <a:gd name="connsiteX2-23" fmla="*/ 1468582 w 3584168"/>
                <a:gd name="connsiteY2-24" fmla="*/ 72655 h 1071285"/>
                <a:gd name="connsiteX3-25" fmla="*/ 3414887 w 3584168"/>
                <a:gd name="connsiteY3-26" fmla="*/ 55622 h 1071285"/>
                <a:gd name="connsiteX4-27" fmla="*/ 3584168 w 3584168"/>
                <a:gd name="connsiteY4-28" fmla="*/ 224903 h 1071285"/>
                <a:gd name="connsiteX5-29" fmla="*/ 3584168 w 3584168"/>
                <a:gd name="connsiteY5-30" fmla="*/ 902004 h 1071285"/>
                <a:gd name="connsiteX6-31" fmla="*/ 3414887 w 3584168"/>
                <a:gd name="connsiteY6-32" fmla="*/ 1071285 h 1071285"/>
                <a:gd name="connsiteX7-33" fmla="*/ 169281 w 3584168"/>
                <a:gd name="connsiteY7-34" fmla="*/ 1071285 h 1071285"/>
                <a:gd name="connsiteX8-35" fmla="*/ 0 w 3584168"/>
                <a:gd name="connsiteY8-36" fmla="*/ 902004 h 1071285"/>
                <a:gd name="connsiteX9-37" fmla="*/ 0 w 3584168"/>
                <a:gd name="connsiteY9-38" fmla="*/ 224903 h 1071285"/>
                <a:gd name="connsiteX0-39" fmla="*/ 0 w 3584168"/>
                <a:gd name="connsiteY0-40" fmla="*/ 231964 h 1078346"/>
                <a:gd name="connsiteX1-41" fmla="*/ 169281 w 3584168"/>
                <a:gd name="connsiteY1-42" fmla="*/ 62683 h 1078346"/>
                <a:gd name="connsiteX2-43" fmla="*/ 1468582 w 3584168"/>
                <a:gd name="connsiteY2-44" fmla="*/ 79716 h 1078346"/>
                <a:gd name="connsiteX3-45" fmla="*/ 3414887 w 3584168"/>
                <a:gd name="connsiteY3-46" fmla="*/ 62683 h 1078346"/>
                <a:gd name="connsiteX4-47" fmla="*/ 3584168 w 3584168"/>
                <a:gd name="connsiteY4-48" fmla="*/ 231964 h 1078346"/>
                <a:gd name="connsiteX5-49" fmla="*/ 3584168 w 3584168"/>
                <a:gd name="connsiteY5-50" fmla="*/ 909065 h 1078346"/>
                <a:gd name="connsiteX6-51" fmla="*/ 3414887 w 3584168"/>
                <a:gd name="connsiteY6-52" fmla="*/ 1078346 h 1078346"/>
                <a:gd name="connsiteX7-53" fmla="*/ 169281 w 3584168"/>
                <a:gd name="connsiteY7-54" fmla="*/ 1078346 h 1078346"/>
                <a:gd name="connsiteX8-55" fmla="*/ 0 w 3584168"/>
                <a:gd name="connsiteY8-56" fmla="*/ 909065 h 1078346"/>
                <a:gd name="connsiteX9-57" fmla="*/ 0 w 3584168"/>
                <a:gd name="connsiteY9-58" fmla="*/ 231964 h 1078346"/>
                <a:gd name="connsiteX0-59" fmla="*/ 0 w 3584168"/>
                <a:gd name="connsiteY0-60" fmla="*/ 224904 h 1071286"/>
                <a:gd name="connsiteX1-61" fmla="*/ 169281 w 3584168"/>
                <a:gd name="connsiteY1-62" fmla="*/ 55623 h 1071286"/>
                <a:gd name="connsiteX2-63" fmla="*/ 1468582 w 3584168"/>
                <a:gd name="connsiteY2-64" fmla="*/ 72656 h 1071286"/>
                <a:gd name="connsiteX3-65" fmla="*/ 2646218 w 3584168"/>
                <a:gd name="connsiteY3-66" fmla="*/ 86510 h 1071286"/>
                <a:gd name="connsiteX4-67" fmla="*/ 3414887 w 3584168"/>
                <a:gd name="connsiteY4-68" fmla="*/ 55623 h 1071286"/>
                <a:gd name="connsiteX5-69" fmla="*/ 3584168 w 3584168"/>
                <a:gd name="connsiteY5-70" fmla="*/ 224904 h 1071286"/>
                <a:gd name="connsiteX6-71" fmla="*/ 3584168 w 3584168"/>
                <a:gd name="connsiteY6-72" fmla="*/ 902005 h 1071286"/>
                <a:gd name="connsiteX7-73" fmla="*/ 3414887 w 3584168"/>
                <a:gd name="connsiteY7-74" fmla="*/ 1071286 h 1071286"/>
                <a:gd name="connsiteX8-75" fmla="*/ 169281 w 3584168"/>
                <a:gd name="connsiteY8-76" fmla="*/ 1071286 h 1071286"/>
                <a:gd name="connsiteX9-77" fmla="*/ 0 w 3584168"/>
                <a:gd name="connsiteY9-78" fmla="*/ 902005 h 1071286"/>
                <a:gd name="connsiteX10" fmla="*/ 0 w 3584168"/>
                <a:gd name="connsiteY10" fmla="*/ 224904 h 1071286"/>
                <a:gd name="connsiteX0-79" fmla="*/ 0 w 3584168"/>
                <a:gd name="connsiteY0-80" fmla="*/ 224904 h 1071286"/>
                <a:gd name="connsiteX1-81" fmla="*/ 169281 w 3584168"/>
                <a:gd name="connsiteY1-82" fmla="*/ 55623 h 1071286"/>
                <a:gd name="connsiteX2-83" fmla="*/ 1468582 w 3584168"/>
                <a:gd name="connsiteY2-84" fmla="*/ 72656 h 1071286"/>
                <a:gd name="connsiteX3-85" fmla="*/ 2646218 w 3584168"/>
                <a:gd name="connsiteY3-86" fmla="*/ 86510 h 1071286"/>
                <a:gd name="connsiteX4-87" fmla="*/ 3414887 w 3584168"/>
                <a:gd name="connsiteY4-88" fmla="*/ 55623 h 1071286"/>
                <a:gd name="connsiteX5-89" fmla="*/ 3584168 w 3584168"/>
                <a:gd name="connsiteY5-90" fmla="*/ 224904 h 1071286"/>
                <a:gd name="connsiteX6-91" fmla="*/ 3584168 w 3584168"/>
                <a:gd name="connsiteY6-92" fmla="*/ 902005 h 1071286"/>
                <a:gd name="connsiteX7-93" fmla="*/ 3414887 w 3584168"/>
                <a:gd name="connsiteY7-94" fmla="*/ 1071286 h 1071286"/>
                <a:gd name="connsiteX8-95" fmla="*/ 169281 w 3584168"/>
                <a:gd name="connsiteY8-96" fmla="*/ 1071286 h 1071286"/>
                <a:gd name="connsiteX9-97" fmla="*/ 0 w 3584168"/>
                <a:gd name="connsiteY9-98" fmla="*/ 902005 h 1071286"/>
                <a:gd name="connsiteX10-99" fmla="*/ 0 w 3584168"/>
                <a:gd name="connsiteY10-100" fmla="*/ 224904 h 1071286"/>
                <a:gd name="connsiteX0-101" fmla="*/ 0 w 3584168"/>
                <a:gd name="connsiteY0-102" fmla="*/ 224904 h 1167166"/>
                <a:gd name="connsiteX1-103" fmla="*/ 169281 w 3584168"/>
                <a:gd name="connsiteY1-104" fmla="*/ 55623 h 1167166"/>
                <a:gd name="connsiteX2-105" fmla="*/ 1468582 w 3584168"/>
                <a:gd name="connsiteY2-106" fmla="*/ 72656 h 1167166"/>
                <a:gd name="connsiteX3-107" fmla="*/ 2646218 w 3584168"/>
                <a:gd name="connsiteY3-108" fmla="*/ 86510 h 1167166"/>
                <a:gd name="connsiteX4-109" fmla="*/ 3414887 w 3584168"/>
                <a:gd name="connsiteY4-110" fmla="*/ 55623 h 1167166"/>
                <a:gd name="connsiteX5-111" fmla="*/ 3584168 w 3584168"/>
                <a:gd name="connsiteY5-112" fmla="*/ 224904 h 1167166"/>
                <a:gd name="connsiteX6-113" fmla="*/ 3584168 w 3584168"/>
                <a:gd name="connsiteY6-114" fmla="*/ 902005 h 1167166"/>
                <a:gd name="connsiteX7-115" fmla="*/ 3414887 w 3584168"/>
                <a:gd name="connsiteY7-116" fmla="*/ 1071286 h 1167166"/>
                <a:gd name="connsiteX8-117" fmla="*/ 914400 w 3584168"/>
                <a:gd name="connsiteY8-118" fmla="*/ 1167165 h 1167166"/>
                <a:gd name="connsiteX9-119" fmla="*/ 169281 w 3584168"/>
                <a:gd name="connsiteY9-120" fmla="*/ 1071286 h 1167166"/>
                <a:gd name="connsiteX10-121" fmla="*/ 0 w 3584168"/>
                <a:gd name="connsiteY10-122" fmla="*/ 902005 h 1167166"/>
                <a:gd name="connsiteX11" fmla="*/ 0 w 3584168"/>
                <a:gd name="connsiteY11" fmla="*/ 224904 h 1167166"/>
                <a:gd name="connsiteX0-123" fmla="*/ 0 w 3584168"/>
                <a:gd name="connsiteY0-124" fmla="*/ 224904 h 1168127"/>
                <a:gd name="connsiteX1-125" fmla="*/ 169281 w 3584168"/>
                <a:gd name="connsiteY1-126" fmla="*/ 55623 h 1168127"/>
                <a:gd name="connsiteX2-127" fmla="*/ 1468582 w 3584168"/>
                <a:gd name="connsiteY2-128" fmla="*/ 72656 h 1168127"/>
                <a:gd name="connsiteX3-129" fmla="*/ 2646218 w 3584168"/>
                <a:gd name="connsiteY3-130" fmla="*/ 86510 h 1168127"/>
                <a:gd name="connsiteX4-131" fmla="*/ 3414887 w 3584168"/>
                <a:gd name="connsiteY4-132" fmla="*/ 55623 h 1168127"/>
                <a:gd name="connsiteX5-133" fmla="*/ 3584168 w 3584168"/>
                <a:gd name="connsiteY5-134" fmla="*/ 224904 h 1168127"/>
                <a:gd name="connsiteX6-135" fmla="*/ 3584168 w 3584168"/>
                <a:gd name="connsiteY6-136" fmla="*/ 902005 h 1168127"/>
                <a:gd name="connsiteX7-137" fmla="*/ 3414887 w 3584168"/>
                <a:gd name="connsiteY7-138" fmla="*/ 1071286 h 1168127"/>
                <a:gd name="connsiteX8-139" fmla="*/ 1482436 w 3584168"/>
                <a:gd name="connsiteY8-140" fmla="*/ 1028620 h 1168127"/>
                <a:gd name="connsiteX9-141" fmla="*/ 914400 w 3584168"/>
                <a:gd name="connsiteY9-142" fmla="*/ 1167165 h 1168127"/>
                <a:gd name="connsiteX10-143" fmla="*/ 169281 w 3584168"/>
                <a:gd name="connsiteY10-144" fmla="*/ 1071286 h 1168127"/>
                <a:gd name="connsiteX11-145" fmla="*/ 0 w 3584168"/>
                <a:gd name="connsiteY11-146" fmla="*/ 902005 h 1168127"/>
                <a:gd name="connsiteX12" fmla="*/ 0 w 3584168"/>
                <a:gd name="connsiteY12" fmla="*/ 224904 h 1168127"/>
                <a:gd name="connsiteX0-147" fmla="*/ 0 w 3584168"/>
                <a:gd name="connsiteY0-148" fmla="*/ 224904 h 1168127"/>
                <a:gd name="connsiteX1-149" fmla="*/ 169281 w 3584168"/>
                <a:gd name="connsiteY1-150" fmla="*/ 55623 h 1168127"/>
                <a:gd name="connsiteX2-151" fmla="*/ 1468582 w 3584168"/>
                <a:gd name="connsiteY2-152" fmla="*/ 72656 h 1168127"/>
                <a:gd name="connsiteX3-153" fmla="*/ 2646218 w 3584168"/>
                <a:gd name="connsiteY3-154" fmla="*/ 86510 h 1168127"/>
                <a:gd name="connsiteX4-155" fmla="*/ 3414887 w 3584168"/>
                <a:gd name="connsiteY4-156" fmla="*/ 55623 h 1168127"/>
                <a:gd name="connsiteX5-157" fmla="*/ 3584168 w 3584168"/>
                <a:gd name="connsiteY5-158" fmla="*/ 224904 h 1168127"/>
                <a:gd name="connsiteX6-159" fmla="*/ 3584168 w 3584168"/>
                <a:gd name="connsiteY6-160" fmla="*/ 902005 h 1168127"/>
                <a:gd name="connsiteX7-161" fmla="*/ 3414887 w 3584168"/>
                <a:gd name="connsiteY7-162" fmla="*/ 1071286 h 1168127"/>
                <a:gd name="connsiteX8-163" fmla="*/ 1482436 w 3584168"/>
                <a:gd name="connsiteY8-164" fmla="*/ 1028620 h 1168127"/>
                <a:gd name="connsiteX9-165" fmla="*/ 914400 w 3584168"/>
                <a:gd name="connsiteY9-166" fmla="*/ 1167165 h 1168127"/>
                <a:gd name="connsiteX10-167" fmla="*/ 169281 w 3584168"/>
                <a:gd name="connsiteY10-168" fmla="*/ 1071286 h 1168127"/>
                <a:gd name="connsiteX11-169" fmla="*/ 0 w 3584168"/>
                <a:gd name="connsiteY11-170" fmla="*/ 902005 h 1168127"/>
                <a:gd name="connsiteX12-171" fmla="*/ 0 w 3584168"/>
                <a:gd name="connsiteY12-172" fmla="*/ 224904 h 1168127"/>
                <a:gd name="connsiteX0-173" fmla="*/ 0 w 3584168"/>
                <a:gd name="connsiteY0-174" fmla="*/ 224904 h 1168127"/>
                <a:gd name="connsiteX1-175" fmla="*/ 169281 w 3584168"/>
                <a:gd name="connsiteY1-176" fmla="*/ 55623 h 1168127"/>
                <a:gd name="connsiteX2-177" fmla="*/ 1468582 w 3584168"/>
                <a:gd name="connsiteY2-178" fmla="*/ 72656 h 1168127"/>
                <a:gd name="connsiteX3-179" fmla="*/ 2646218 w 3584168"/>
                <a:gd name="connsiteY3-180" fmla="*/ 86510 h 1168127"/>
                <a:gd name="connsiteX4-181" fmla="*/ 3414887 w 3584168"/>
                <a:gd name="connsiteY4-182" fmla="*/ 55623 h 1168127"/>
                <a:gd name="connsiteX5-183" fmla="*/ 3584168 w 3584168"/>
                <a:gd name="connsiteY5-184" fmla="*/ 224904 h 1168127"/>
                <a:gd name="connsiteX6-185" fmla="*/ 3584168 w 3584168"/>
                <a:gd name="connsiteY6-186" fmla="*/ 902005 h 1168127"/>
                <a:gd name="connsiteX7-187" fmla="*/ 3414887 w 3584168"/>
                <a:gd name="connsiteY7-188" fmla="*/ 1071286 h 1168127"/>
                <a:gd name="connsiteX8-189" fmla="*/ 2660073 w 3584168"/>
                <a:gd name="connsiteY8-190" fmla="*/ 1014765 h 1168127"/>
                <a:gd name="connsiteX9-191" fmla="*/ 1482436 w 3584168"/>
                <a:gd name="connsiteY9-192" fmla="*/ 1028620 h 1168127"/>
                <a:gd name="connsiteX10-193" fmla="*/ 914400 w 3584168"/>
                <a:gd name="connsiteY10-194" fmla="*/ 1167165 h 1168127"/>
                <a:gd name="connsiteX11-195" fmla="*/ 169281 w 3584168"/>
                <a:gd name="connsiteY11-196" fmla="*/ 1071286 h 1168127"/>
                <a:gd name="connsiteX12-197" fmla="*/ 0 w 3584168"/>
                <a:gd name="connsiteY12-198" fmla="*/ 902005 h 1168127"/>
                <a:gd name="connsiteX13" fmla="*/ 0 w 3584168"/>
                <a:gd name="connsiteY13" fmla="*/ 224904 h 1168127"/>
                <a:gd name="connsiteX0-199" fmla="*/ 0 w 3584168"/>
                <a:gd name="connsiteY0-200" fmla="*/ 224904 h 1168127"/>
                <a:gd name="connsiteX1-201" fmla="*/ 169281 w 3584168"/>
                <a:gd name="connsiteY1-202" fmla="*/ 55623 h 1168127"/>
                <a:gd name="connsiteX2-203" fmla="*/ 1468582 w 3584168"/>
                <a:gd name="connsiteY2-204" fmla="*/ 72656 h 1168127"/>
                <a:gd name="connsiteX3-205" fmla="*/ 2646218 w 3584168"/>
                <a:gd name="connsiteY3-206" fmla="*/ 86510 h 1168127"/>
                <a:gd name="connsiteX4-207" fmla="*/ 3414887 w 3584168"/>
                <a:gd name="connsiteY4-208" fmla="*/ 55623 h 1168127"/>
                <a:gd name="connsiteX5-209" fmla="*/ 3584168 w 3584168"/>
                <a:gd name="connsiteY5-210" fmla="*/ 224904 h 1168127"/>
                <a:gd name="connsiteX6-211" fmla="*/ 3584168 w 3584168"/>
                <a:gd name="connsiteY6-212" fmla="*/ 902005 h 1168127"/>
                <a:gd name="connsiteX7-213" fmla="*/ 3414887 w 3584168"/>
                <a:gd name="connsiteY7-214" fmla="*/ 1071286 h 1168127"/>
                <a:gd name="connsiteX8-215" fmla="*/ 2660073 w 3584168"/>
                <a:gd name="connsiteY8-216" fmla="*/ 1014765 h 1168127"/>
                <a:gd name="connsiteX9-217" fmla="*/ 1482436 w 3584168"/>
                <a:gd name="connsiteY9-218" fmla="*/ 1028620 h 1168127"/>
                <a:gd name="connsiteX10-219" fmla="*/ 914400 w 3584168"/>
                <a:gd name="connsiteY10-220" fmla="*/ 1167165 h 1168127"/>
                <a:gd name="connsiteX11-221" fmla="*/ 169281 w 3584168"/>
                <a:gd name="connsiteY11-222" fmla="*/ 1071286 h 1168127"/>
                <a:gd name="connsiteX12-223" fmla="*/ 0 w 3584168"/>
                <a:gd name="connsiteY12-224" fmla="*/ 902005 h 1168127"/>
                <a:gd name="connsiteX13-225" fmla="*/ 0 w 3584168"/>
                <a:gd name="connsiteY13-226" fmla="*/ 224904 h 11681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99" y="connsiteY10-100"/>
                </a:cxn>
                <a:cxn ang="0">
                  <a:pos x="connsiteX11-145" y="connsiteY11-146"/>
                </a:cxn>
                <a:cxn ang="0">
                  <a:pos x="connsiteX12-171" y="connsiteY12-172"/>
                </a:cxn>
                <a:cxn ang="0">
                  <a:pos x="connsiteX13-225" y="connsiteY13-226"/>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4400" b="0" i="0" u="none" strike="noStrike" kern="1200" cap="none" spc="0" normalizeH="0" baseline="0" noProof="0">
                <a:ln>
                  <a:noFill/>
                </a:ln>
                <a:solidFill>
                  <a:srgbClr val="F7A9BD"/>
                </a:solidFill>
                <a:effectLst/>
                <a:uLnTx/>
                <a:uFillTx/>
                <a:latin typeface="Calibri" panose="020F0502020204030204" pitchFamily="34" charset="0"/>
                <a:cs typeface="Calibri" panose="020F0502020204030204" pitchFamily="34" charset="0"/>
              </a:endParaRPr>
            </a:p>
          </p:txBody>
        </p:sp>
        <p:sp>
          <p:nvSpPr>
            <p:cNvPr id="32" name="TextBox 31"/>
            <p:cNvSpPr txBox="1"/>
            <p:nvPr/>
          </p:nvSpPr>
          <p:spPr>
            <a:xfrm>
              <a:off x="3245714" y="2992102"/>
              <a:ext cx="4807022" cy="995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khổ</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luyện</a:t>
              </a:r>
              <a:endParaRPr kumimoji="0" lang="en-GB"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grpSp>
        <p:nvGrpSpPr>
          <p:cNvPr id="36" name="Group 35"/>
          <p:cNvGrpSpPr/>
          <p:nvPr/>
        </p:nvGrpSpPr>
        <p:grpSpPr>
          <a:xfrm>
            <a:off x="3313749" y="4383066"/>
            <a:ext cx="3582351" cy="871324"/>
            <a:chOff x="3857141" y="4590195"/>
            <a:chExt cx="3584168" cy="1173157"/>
          </a:xfrm>
        </p:grpSpPr>
        <p:sp>
          <p:nvSpPr>
            <p:cNvPr id="37" name="Rounded Rectangle 20"/>
            <p:cNvSpPr/>
            <p:nvPr/>
          </p:nvSpPr>
          <p:spPr>
            <a:xfrm>
              <a:off x="3857141" y="4595225"/>
              <a:ext cx="3584168"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1" fmla="*/ 0 w 3584168"/>
                <a:gd name="connsiteY0-2" fmla="*/ 169281 h 1015663"/>
                <a:gd name="connsiteX1-3" fmla="*/ 169281 w 3584168"/>
                <a:gd name="connsiteY1-4" fmla="*/ 0 h 1015663"/>
                <a:gd name="connsiteX2-5" fmla="*/ 1468582 w 3584168"/>
                <a:gd name="connsiteY2-6" fmla="*/ 17033 h 1015663"/>
                <a:gd name="connsiteX3-7" fmla="*/ 3414887 w 3584168"/>
                <a:gd name="connsiteY3-8" fmla="*/ 0 h 1015663"/>
                <a:gd name="connsiteX4-9" fmla="*/ 3584168 w 3584168"/>
                <a:gd name="connsiteY4-10" fmla="*/ 169281 h 1015663"/>
                <a:gd name="connsiteX5-11" fmla="*/ 3584168 w 3584168"/>
                <a:gd name="connsiteY5-12" fmla="*/ 846382 h 1015663"/>
                <a:gd name="connsiteX6-13" fmla="*/ 3414887 w 3584168"/>
                <a:gd name="connsiteY6-14" fmla="*/ 1015663 h 1015663"/>
                <a:gd name="connsiteX7-15" fmla="*/ 169281 w 3584168"/>
                <a:gd name="connsiteY7-16" fmla="*/ 1015663 h 1015663"/>
                <a:gd name="connsiteX8-17" fmla="*/ 0 w 3584168"/>
                <a:gd name="connsiteY8-18" fmla="*/ 846382 h 1015663"/>
                <a:gd name="connsiteX9" fmla="*/ 0 w 3584168"/>
                <a:gd name="connsiteY9" fmla="*/ 169281 h 1015663"/>
                <a:gd name="connsiteX0-19" fmla="*/ 0 w 3584168"/>
                <a:gd name="connsiteY0-20" fmla="*/ 224903 h 1071285"/>
                <a:gd name="connsiteX1-21" fmla="*/ 169281 w 3584168"/>
                <a:gd name="connsiteY1-22" fmla="*/ 55622 h 1071285"/>
                <a:gd name="connsiteX2-23" fmla="*/ 1468582 w 3584168"/>
                <a:gd name="connsiteY2-24" fmla="*/ 72655 h 1071285"/>
                <a:gd name="connsiteX3-25" fmla="*/ 3414887 w 3584168"/>
                <a:gd name="connsiteY3-26" fmla="*/ 55622 h 1071285"/>
                <a:gd name="connsiteX4-27" fmla="*/ 3584168 w 3584168"/>
                <a:gd name="connsiteY4-28" fmla="*/ 224903 h 1071285"/>
                <a:gd name="connsiteX5-29" fmla="*/ 3584168 w 3584168"/>
                <a:gd name="connsiteY5-30" fmla="*/ 902004 h 1071285"/>
                <a:gd name="connsiteX6-31" fmla="*/ 3414887 w 3584168"/>
                <a:gd name="connsiteY6-32" fmla="*/ 1071285 h 1071285"/>
                <a:gd name="connsiteX7-33" fmla="*/ 169281 w 3584168"/>
                <a:gd name="connsiteY7-34" fmla="*/ 1071285 h 1071285"/>
                <a:gd name="connsiteX8-35" fmla="*/ 0 w 3584168"/>
                <a:gd name="connsiteY8-36" fmla="*/ 902004 h 1071285"/>
                <a:gd name="connsiteX9-37" fmla="*/ 0 w 3584168"/>
                <a:gd name="connsiteY9-38" fmla="*/ 224903 h 1071285"/>
                <a:gd name="connsiteX0-39" fmla="*/ 0 w 3584168"/>
                <a:gd name="connsiteY0-40" fmla="*/ 231964 h 1078346"/>
                <a:gd name="connsiteX1-41" fmla="*/ 169281 w 3584168"/>
                <a:gd name="connsiteY1-42" fmla="*/ 62683 h 1078346"/>
                <a:gd name="connsiteX2-43" fmla="*/ 1468582 w 3584168"/>
                <a:gd name="connsiteY2-44" fmla="*/ 79716 h 1078346"/>
                <a:gd name="connsiteX3-45" fmla="*/ 3414887 w 3584168"/>
                <a:gd name="connsiteY3-46" fmla="*/ 62683 h 1078346"/>
                <a:gd name="connsiteX4-47" fmla="*/ 3584168 w 3584168"/>
                <a:gd name="connsiteY4-48" fmla="*/ 231964 h 1078346"/>
                <a:gd name="connsiteX5-49" fmla="*/ 3584168 w 3584168"/>
                <a:gd name="connsiteY5-50" fmla="*/ 909065 h 1078346"/>
                <a:gd name="connsiteX6-51" fmla="*/ 3414887 w 3584168"/>
                <a:gd name="connsiteY6-52" fmla="*/ 1078346 h 1078346"/>
                <a:gd name="connsiteX7-53" fmla="*/ 169281 w 3584168"/>
                <a:gd name="connsiteY7-54" fmla="*/ 1078346 h 1078346"/>
                <a:gd name="connsiteX8-55" fmla="*/ 0 w 3584168"/>
                <a:gd name="connsiteY8-56" fmla="*/ 909065 h 1078346"/>
                <a:gd name="connsiteX9-57" fmla="*/ 0 w 3584168"/>
                <a:gd name="connsiteY9-58" fmla="*/ 231964 h 1078346"/>
                <a:gd name="connsiteX0-59" fmla="*/ 0 w 3584168"/>
                <a:gd name="connsiteY0-60" fmla="*/ 224904 h 1071286"/>
                <a:gd name="connsiteX1-61" fmla="*/ 169281 w 3584168"/>
                <a:gd name="connsiteY1-62" fmla="*/ 55623 h 1071286"/>
                <a:gd name="connsiteX2-63" fmla="*/ 1468582 w 3584168"/>
                <a:gd name="connsiteY2-64" fmla="*/ 72656 h 1071286"/>
                <a:gd name="connsiteX3-65" fmla="*/ 2646218 w 3584168"/>
                <a:gd name="connsiteY3-66" fmla="*/ 86510 h 1071286"/>
                <a:gd name="connsiteX4-67" fmla="*/ 3414887 w 3584168"/>
                <a:gd name="connsiteY4-68" fmla="*/ 55623 h 1071286"/>
                <a:gd name="connsiteX5-69" fmla="*/ 3584168 w 3584168"/>
                <a:gd name="connsiteY5-70" fmla="*/ 224904 h 1071286"/>
                <a:gd name="connsiteX6-71" fmla="*/ 3584168 w 3584168"/>
                <a:gd name="connsiteY6-72" fmla="*/ 902005 h 1071286"/>
                <a:gd name="connsiteX7-73" fmla="*/ 3414887 w 3584168"/>
                <a:gd name="connsiteY7-74" fmla="*/ 1071286 h 1071286"/>
                <a:gd name="connsiteX8-75" fmla="*/ 169281 w 3584168"/>
                <a:gd name="connsiteY8-76" fmla="*/ 1071286 h 1071286"/>
                <a:gd name="connsiteX9-77" fmla="*/ 0 w 3584168"/>
                <a:gd name="connsiteY9-78" fmla="*/ 902005 h 1071286"/>
                <a:gd name="connsiteX10" fmla="*/ 0 w 3584168"/>
                <a:gd name="connsiteY10" fmla="*/ 224904 h 1071286"/>
                <a:gd name="connsiteX0-79" fmla="*/ 0 w 3584168"/>
                <a:gd name="connsiteY0-80" fmla="*/ 224904 h 1071286"/>
                <a:gd name="connsiteX1-81" fmla="*/ 169281 w 3584168"/>
                <a:gd name="connsiteY1-82" fmla="*/ 55623 h 1071286"/>
                <a:gd name="connsiteX2-83" fmla="*/ 1468582 w 3584168"/>
                <a:gd name="connsiteY2-84" fmla="*/ 72656 h 1071286"/>
                <a:gd name="connsiteX3-85" fmla="*/ 2646218 w 3584168"/>
                <a:gd name="connsiteY3-86" fmla="*/ 86510 h 1071286"/>
                <a:gd name="connsiteX4-87" fmla="*/ 3414887 w 3584168"/>
                <a:gd name="connsiteY4-88" fmla="*/ 55623 h 1071286"/>
                <a:gd name="connsiteX5-89" fmla="*/ 3584168 w 3584168"/>
                <a:gd name="connsiteY5-90" fmla="*/ 224904 h 1071286"/>
                <a:gd name="connsiteX6-91" fmla="*/ 3584168 w 3584168"/>
                <a:gd name="connsiteY6-92" fmla="*/ 902005 h 1071286"/>
                <a:gd name="connsiteX7-93" fmla="*/ 3414887 w 3584168"/>
                <a:gd name="connsiteY7-94" fmla="*/ 1071286 h 1071286"/>
                <a:gd name="connsiteX8-95" fmla="*/ 169281 w 3584168"/>
                <a:gd name="connsiteY8-96" fmla="*/ 1071286 h 1071286"/>
                <a:gd name="connsiteX9-97" fmla="*/ 0 w 3584168"/>
                <a:gd name="connsiteY9-98" fmla="*/ 902005 h 1071286"/>
                <a:gd name="connsiteX10-99" fmla="*/ 0 w 3584168"/>
                <a:gd name="connsiteY10-100" fmla="*/ 224904 h 1071286"/>
                <a:gd name="connsiteX0-101" fmla="*/ 0 w 3584168"/>
                <a:gd name="connsiteY0-102" fmla="*/ 224904 h 1167166"/>
                <a:gd name="connsiteX1-103" fmla="*/ 169281 w 3584168"/>
                <a:gd name="connsiteY1-104" fmla="*/ 55623 h 1167166"/>
                <a:gd name="connsiteX2-105" fmla="*/ 1468582 w 3584168"/>
                <a:gd name="connsiteY2-106" fmla="*/ 72656 h 1167166"/>
                <a:gd name="connsiteX3-107" fmla="*/ 2646218 w 3584168"/>
                <a:gd name="connsiteY3-108" fmla="*/ 86510 h 1167166"/>
                <a:gd name="connsiteX4-109" fmla="*/ 3414887 w 3584168"/>
                <a:gd name="connsiteY4-110" fmla="*/ 55623 h 1167166"/>
                <a:gd name="connsiteX5-111" fmla="*/ 3584168 w 3584168"/>
                <a:gd name="connsiteY5-112" fmla="*/ 224904 h 1167166"/>
                <a:gd name="connsiteX6-113" fmla="*/ 3584168 w 3584168"/>
                <a:gd name="connsiteY6-114" fmla="*/ 902005 h 1167166"/>
                <a:gd name="connsiteX7-115" fmla="*/ 3414887 w 3584168"/>
                <a:gd name="connsiteY7-116" fmla="*/ 1071286 h 1167166"/>
                <a:gd name="connsiteX8-117" fmla="*/ 914400 w 3584168"/>
                <a:gd name="connsiteY8-118" fmla="*/ 1167165 h 1167166"/>
                <a:gd name="connsiteX9-119" fmla="*/ 169281 w 3584168"/>
                <a:gd name="connsiteY9-120" fmla="*/ 1071286 h 1167166"/>
                <a:gd name="connsiteX10-121" fmla="*/ 0 w 3584168"/>
                <a:gd name="connsiteY10-122" fmla="*/ 902005 h 1167166"/>
                <a:gd name="connsiteX11" fmla="*/ 0 w 3584168"/>
                <a:gd name="connsiteY11" fmla="*/ 224904 h 1167166"/>
                <a:gd name="connsiteX0-123" fmla="*/ 0 w 3584168"/>
                <a:gd name="connsiteY0-124" fmla="*/ 224904 h 1168127"/>
                <a:gd name="connsiteX1-125" fmla="*/ 169281 w 3584168"/>
                <a:gd name="connsiteY1-126" fmla="*/ 55623 h 1168127"/>
                <a:gd name="connsiteX2-127" fmla="*/ 1468582 w 3584168"/>
                <a:gd name="connsiteY2-128" fmla="*/ 72656 h 1168127"/>
                <a:gd name="connsiteX3-129" fmla="*/ 2646218 w 3584168"/>
                <a:gd name="connsiteY3-130" fmla="*/ 86510 h 1168127"/>
                <a:gd name="connsiteX4-131" fmla="*/ 3414887 w 3584168"/>
                <a:gd name="connsiteY4-132" fmla="*/ 55623 h 1168127"/>
                <a:gd name="connsiteX5-133" fmla="*/ 3584168 w 3584168"/>
                <a:gd name="connsiteY5-134" fmla="*/ 224904 h 1168127"/>
                <a:gd name="connsiteX6-135" fmla="*/ 3584168 w 3584168"/>
                <a:gd name="connsiteY6-136" fmla="*/ 902005 h 1168127"/>
                <a:gd name="connsiteX7-137" fmla="*/ 3414887 w 3584168"/>
                <a:gd name="connsiteY7-138" fmla="*/ 1071286 h 1168127"/>
                <a:gd name="connsiteX8-139" fmla="*/ 1482436 w 3584168"/>
                <a:gd name="connsiteY8-140" fmla="*/ 1028620 h 1168127"/>
                <a:gd name="connsiteX9-141" fmla="*/ 914400 w 3584168"/>
                <a:gd name="connsiteY9-142" fmla="*/ 1167165 h 1168127"/>
                <a:gd name="connsiteX10-143" fmla="*/ 169281 w 3584168"/>
                <a:gd name="connsiteY10-144" fmla="*/ 1071286 h 1168127"/>
                <a:gd name="connsiteX11-145" fmla="*/ 0 w 3584168"/>
                <a:gd name="connsiteY11-146" fmla="*/ 902005 h 1168127"/>
                <a:gd name="connsiteX12" fmla="*/ 0 w 3584168"/>
                <a:gd name="connsiteY12" fmla="*/ 224904 h 1168127"/>
                <a:gd name="connsiteX0-147" fmla="*/ 0 w 3584168"/>
                <a:gd name="connsiteY0-148" fmla="*/ 224904 h 1168127"/>
                <a:gd name="connsiteX1-149" fmla="*/ 169281 w 3584168"/>
                <a:gd name="connsiteY1-150" fmla="*/ 55623 h 1168127"/>
                <a:gd name="connsiteX2-151" fmla="*/ 1468582 w 3584168"/>
                <a:gd name="connsiteY2-152" fmla="*/ 72656 h 1168127"/>
                <a:gd name="connsiteX3-153" fmla="*/ 2646218 w 3584168"/>
                <a:gd name="connsiteY3-154" fmla="*/ 86510 h 1168127"/>
                <a:gd name="connsiteX4-155" fmla="*/ 3414887 w 3584168"/>
                <a:gd name="connsiteY4-156" fmla="*/ 55623 h 1168127"/>
                <a:gd name="connsiteX5-157" fmla="*/ 3584168 w 3584168"/>
                <a:gd name="connsiteY5-158" fmla="*/ 224904 h 1168127"/>
                <a:gd name="connsiteX6-159" fmla="*/ 3584168 w 3584168"/>
                <a:gd name="connsiteY6-160" fmla="*/ 902005 h 1168127"/>
                <a:gd name="connsiteX7-161" fmla="*/ 3414887 w 3584168"/>
                <a:gd name="connsiteY7-162" fmla="*/ 1071286 h 1168127"/>
                <a:gd name="connsiteX8-163" fmla="*/ 1482436 w 3584168"/>
                <a:gd name="connsiteY8-164" fmla="*/ 1028620 h 1168127"/>
                <a:gd name="connsiteX9-165" fmla="*/ 914400 w 3584168"/>
                <a:gd name="connsiteY9-166" fmla="*/ 1167165 h 1168127"/>
                <a:gd name="connsiteX10-167" fmla="*/ 169281 w 3584168"/>
                <a:gd name="connsiteY10-168" fmla="*/ 1071286 h 1168127"/>
                <a:gd name="connsiteX11-169" fmla="*/ 0 w 3584168"/>
                <a:gd name="connsiteY11-170" fmla="*/ 902005 h 1168127"/>
                <a:gd name="connsiteX12-171" fmla="*/ 0 w 3584168"/>
                <a:gd name="connsiteY12-172" fmla="*/ 224904 h 1168127"/>
                <a:gd name="connsiteX0-173" fmla="*/ 0 w 3584168"/>
                <a:gd name="connsiteY0-174" fmla="*/ 224904 h 1168127"/>
                <a:gd name="connsiteX1-175" fmla="*/ 169281 w 3584168"/>
                <a:gd name="connsiteY1-176" fmla="*/ 55623 h 1168127"/>
                <a:gd name="connsiteX2-177" fmla="*/ 1468582 w 3584168"/>
                <a:gd name="connsiteY2-178" fmla="*/ 72656 h 1168127"/>
                <a:gd name="connsiteX3-179" fmla="*/ 2646218 w 3584168"/>
                <a:gd name="connsiteY3-180" fmla="*/ 86510 h 1168127"/>
                <a:gd name="connsiteX4-181" fmla="*/ 3414887 w 3584168"/>
                <a:gd name="connsiteY4-182" fmla="*/ 55623 h 1168127"/>
                <a:gd name="connsiteX5-183" fmla="*/ 3584168 w 3584168"/>
                <a:gd name="connsiteY5-184" fmla="*/ 224904 h 1168127"/>
                <a:gd name="connsiteX6-185" fmla="*/ 3584168 w 3584168"/>
                <a:gd name="connsiteY6-186" fmla="*/ 902005 h 1168127"/>
                <a:gd name="connsiteX7-187" fmla="*/ 3414887 w 3584168"/>
                <a:gd name="connsiteY7-188" fmla="*/ 1071286 h 1168127"/>
                <a:gd name="connsiteX8-189" fmla="*/ 2660073 w 3584168"/>
                <a:gd name="connsiteY8-190" fmla="*/ 1014765 h 1168127"/>
                <a:gd name="connsiteX9-191" fmla="*/ 1482436 w 3584168"/>
                <a:gd name="connsiteY9-192" fmla="*/ 1028620 h 1168127"/>
                <a:gd name="connsiteX10-193" fmla="*/ 914400 w 3584168"/>
                <a:gd name="connsiteY10-194" fmla="*/ 1167165 h 1168127"/>
                <a:gd name="connsiteX11-195" fmla="*/ 169281 w 3584168"/>
                <a:gd name="connsiteY11-196" fmla="*/ 1071286 h 1168127"/>
                <a:gd name="connsiteX12-197" fmla="*/ 0 w 3584168"/>
                <a:gd name="connsiteY12-198" fmla="*/ 902005 h 1168127"/>
                <a:gd name="connsiteX13" fmla="*/ 0 w 3584168"/>
                <a:gd name="connsiteY13" fmla="*/ 224904 h 1168127"/>
                <a:gd name="connsiteX0-199" fmla="*/ 0 w 3584168"/>
                <a:gd name="connsiteY0-200" fmla="*/ 224904 h 1168127"/>
                <a:gd name="connsiteX1-201" fmla="*/ 169281 w 3584168"/>
                <a:gd name="connsiteY1-202" fmla="*/ 55623 h 1168127"/>
                <a:gd name="connsiteX2-203" fmla="*/ 1468582 w 3584168"/>
                <a:gd name="connsiteY2-204" fmla="*/ 72656 h 1168127"/>
                <a:gd name="connsiteX3-205" fmla="*/ 2646218 w 3584168"/>
                <a:gd name="connsiteY3-206" fmla="*/ 86510 h 1168127"/>
                <a:gd name="connsiteX4-207" fmla="*/ 3414887 w 3584168"/>
                <a:gd name="connsiteY4-208" fmla="*/ 55623 h 1168127"/>
                <a:gd name="connsiteX5-209" fmla="*/ 3584168 w 3584168"/>
                <a:gd name="connsiteY5-210" fmla="*/ 224904 h 1168127"/>
                <a:gd name="connsiteX6-211" fmla="*/ 3584168 w 3584168"/>
                <a:gd name="connsiteY6-212" fmla="*/ 902005 h 1168127"/>
                <a:gd name="connsiteX7-213" fmla="*/ 3414887 w 3584168"/>
                <a:gd name="connsiteY7-214" fmla="*/ 1071286 h 1168127"/>
                <a:gd name="connsiteX8-215" fmla="*/ 2660073 w 3584168"/>
                <a:gd name="connsiteY8-216" fmla="*/ 1014765 h 1168127"/>
                <a:gd name="connsiteX9-217" fmla="*/ 1482436 w 3584168"/>
                <a:gd name="connsiteY9-218" fmla="*/ 1028620 h 1168127"/>
                <a:gd name="connsiteX10-219" fmla="*/ 914400 w 3584168"/>
                <a:gd name="connsiteY10-220" fmla="*/ 1167165 h 1168127"/>
                <a:gd name="connsiteX11-221" fmla="*/ 169281 w 3584168"/>
                <a:gd name="connsiteY11-222" fmla="*/ 1071286 h 1168127"/>
                <a:gd name="connsiteX12-223" fmla="*/ 0 w 3584168"/>
                <a:gd name="connsiteY12-224" fmla="*/ 902005 h 1168127"/>
                <a:gd name="connsiteX13-225" fmla="*/ 0 w 3584168"/>
                <a:gd name="connsiteY13-226" fmla="*/ 224904 h 11681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99" y="connsiteY10-100"/>
                </a:cxn>
                <a:cxn ang="0">
                  <a:pos x="connsiteX11-145" y="connsiteY11-146"/>
                </a:cxn>
                <a:cxn ang="0">
                  <a:pos x="connsiteX12-171" y="connsiteY12-172"/>
                </a:cxn>
                <a:cxn ang="0">
                  <a:pos x="connsiteX13-225" y="connsiteY13-226"/>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4400" b="0" i="0" u="none" strike="noStrike" kern="1200" cap="none" spc="0" normalizeH="0" baseline="0" noProof="0">
                <a:ln>
                  <a:noFill/>
                </a:ln>
                <a:solidFill>
                  <a:srgbClr val="F7A9BD"/>
                </a:solidFill>
                <a:effectLst/>
                <a:uLnTx/>
                <a:uFillTx/>
                <a:latin typeface="Calibri" panose="020F0502020204030204" pitchFamily="34" charset="0"/>
                <a:cs typeface="Calibri" panose="020F0502020204030204" pitchFamily="34" charset="0"/>
              </a:endParaRPr>
            </a:p>
          </p:txBody>
        </p:sp>
        <p:sp>
          <p:nvSpPr>
            <p:cNvPr id="38" name="TextBox 37"/>
            <p:cNvSpPr txBox="1"/>
            <p:nvPr/>
          </p:nvSpPr>
          <p:spPr>
            <a:xfrm>
              <a:off x="4131040" y="4590195"/>
              <a:ext cx="3036370" cy="10359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mãnh</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liệt</a:t>
              </a:r>
              <a:endParaRPr kumimoji="0" lang="en-GB"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pic>
        <p:nvPicPr>
          <p:cNvPr id="3" name="Picture 2"/>
          <p:cNvPicPr>
            <a:picLocks noChangeAspect="1"/>
          </p:cNvPicPr>
          <p:nvPr/>
        </p:nvPicPr>
        <p:blipFill>
          <a:blip r:embed="rId5"/>
          <a:stretch>
            <a:fillRect/>
          </a:stretch>
        </p:blipFill>
        <p:spPr>
          <a:xfrm>
            <a:off x="3743567" y="362347"/>
            <a:ext cx="7986452" cy="128636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1000"/>
                                        <p:tgtEl>
                                          <p:spTgt spid="36"/>
                                        </p:tgtEl>
                                      </p:cBhvr>
                                    </p:animEffect>
                                    <p:anim calcmode="lin" valueType="num">
                                      <p:cBhvr>
                                        <p:cTn id="41" dur="1000" fill="hold"/>
                                        <p:tgtEl>
                                          <p:spTgt spid="36"/>
                                        </p:tgtEl>
                                        <p:attrNameLst>
                                          <p:attrName>ppt_x</p:attrName>
                                        </p:attrNameLst>
                                      </p:cBhvr>
                                      <p:tavLst>
                                        <p:tav tm="0">
                                          <p:val>
                                            <p:strVal val="#ppt_x"/>
                                          </p:val>
                                        </p:tav>
                                        <p:tav tm="100000">
                                          <p:val>
                                            <p:strVal val="#ppt_x"/>
                                          </p:val>
                                        </p:tav>
                                      </p:tavLst>
                                    </p:anim>
                                    <p:anim calcmode="lin" valueType="num">
                                      <p:cBhvr>
                                        <p:cTn id="4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261" b="92298" l="10000" r="90000">
                        <a14:foregroundMark x1="39866" y1="32318" x2="39866" y2="32318"/>
                        <a14:foregroundMark x1="48388" y1="9741" x2="55067" y2="9285"/>
                        <a14:foregroundMark x1="66699" y1="38964" x2="71152" y2="45130"/>
                        <a14:foregroundMark x1="63359" y1="39731" x2="70768" y2="38028"/>
                        <a14:foregroundMark x1="49635" y1="91363" x2="57447" y2="92298"/>
                        <a14:foregroundMark x1="57447" y1="92298" x2="61996" y2="91219"/>
                      </a14:backgroundRemoval>
                    </a14:imgEffect>
                  </a14:imgLayer>
                </a14:imgProps>
              </a:ext>
            </a:extLst>
          </a:blip>
          <a:stretch>
            <a:fillRect/>
          </a:stretch>
        </p:blipFill>
        <p:spPr>
          <a:xfrm>
            <a:off x="-1066801" y="3135826"/>
            <a:ext cx="4460610" cy="4033513"/>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94000" flipH="1">
            <a:off x="9187533" y="-148205"/>
            <a:ext cx="1309562" cy="1170090"/>
          </a:xfrm>
          <a:prstGeom prst="rect">
            <a:avLst/>
          </a:prstGeom>
        </p:spPr>
      </p:pic>
      <p:sp>
        <p:nvSpPr>
          <p:cNvPr id="23" name="TextBox 22"/>
          <p:cNvSpPr txBox="1"/>
          <p:nvPr/>
        </p:nvSpPr>
        <p:spPr>
          <a:xfrm>
            <a:off x="2489200" y="1507309"/>
            <a:ext cx="8953499" cy="4031873"/>
          </a:xfrm>
          <a:prstGeom prst="rect">
            <a:avLst/>
          </a:prstGeom>
          <a:noFill/>
        </p:spPr>
        <p:txBody>
          <a:bodyPr wrap="square" rtlCol="0">
            <a:spAutoFit/>
          </a:bodyPr>
          <a:lstStyle/>
          <a:p>
            <a:pPr lvl="0" algn="just">
              <a:defRPr/>
            </a:pPr>
            <a:r>
              <a:rPr lang="en-US" sz="3200" dirty="0">
                <a:solidFill>
                  <a:srgbClr val="002060"/>
                </a:solidFill>
                <a:latin typeface="Cambria" panose="02040503050406030204" pitchFamily="18" charset="0"/>
              </a:rPr>
              <a:t>   </a:t>
            </a:r>
            <a:r>
              <a:rPr lang="vi-VN" sz="3200" dirty="0">
                <a:solidFill>
                  <a:srgbClr val="002060"/>
                </a:solidFill>
                <a:latin typeface="Cambria" panose="02040503050406030204" pitchFamily="18" charset="0"/>
              </a:rPr>
              <a:t>Nghệ thuật múa ba lê </a:t>
            </a:r>
            <a:r>
              <a:rPr lang="vi-VN" sz="3200" dirty="0">
                <a:solidFill>
                  <a:srgbClr val="FF0000"/>
                </a:solidFill>
                <a:latin typeface="Cambria" panose="02040503050406030204" pitchFamily="18" charset="0"/>
              </a:rPr>
              <a:t>/ </a:t>
            </a:r>
            <a:r>
              <a:rPr lang="vi-VN" sz="3200" dirty="0">
                <a:solidFill>
                  <a:srgbClr val="002060"/>
                </a:solidFill>
                <a:latin typeface="Cambria" panose="02040503050406030204" pitchFamily="18" charset="0"/>
              </a:rPr>
              <a:t>được biết đến rộng rãi thông qua những vở ba lê - một thể loại vũ kịch </a:t>
            </a:r>
            <a:r>
              <a:rPr lang="vi-VN" sz="3200" dirty="0">
                <a:solidFill>
                  <a:srgbClr val="FF0000"/>
                </a:solidFill>
                <a:latin typeface="Cambria" panose="02040503050406030204" pitchFamily="18" charset="0"/>
              </a:rPr>
              <a:t>/</a:t>
            </a:r>
            <a:r>
              <a:rPr lang="vi-VN" sz="3200" dirty="0">
                <a:solidFill>
                  <a:srgbClr val="002060"/>
                </a:solidFill>
                <a:latin typeface="Cambria" panose="02040503050406030204" pitchFamily="18" charset="0"/>
              </a:rPr>
              <a:t> có sự kết hợp giữa kịch, âm nhạc và vũ đạo;</a:t>
            </a:r>
            <a:endParaRPr lang="en-US" sz="3200" dirty="0">
              <a:solidFill>
                <a:srgbClr val="002060"/>
              </a:solidFill>
              <a:latin typeface="Cambria" panose="02040503050406030204" pitchFamily="18" charset="0"/>
            </a:endParaRPr>
          </a:p>
          <a:p>
            <a:pPr lvl="0" algn="just">
              <a:defRPr/>
            </a:pPr>
            <a:r>
              <a:rPr lang="vi-VN" sz="3200" dirty="0">
                <a:solidFill>
                  <a:srgbClr val="002060"/>
                </a:solidFill>
                <a:latin typeface="Cambria" panose="02040503050406030204" pitchFamily="18" charset="0"/>
              </a:rPr>
              <a:t>Như trong vở Hồ thiên nga, </a:t>
            </a:r>
            <a:r>
              <a:rPr lang="vi-VN" sz="3200" dirty="0">
                <a:solidFill>
                  <a:srgbClr val="FF0000"/>
                </a:solidFill>
                <a:latin typeface="Cambria" panose="02040503050406030204" pitchFamily="18" charset="0"/>
              </a:rPr>
              <a:t>/</a:t>
            </a:r>
            <a:r>
              <a:rPr lang="vi-VN" sz="3200" dirty="0">
                <a:solidFill>
                  <a:srgbClr val="002060"/>
                </a:solidFill>
                <a:latin typeface="Cambria" panose="02040503050406030204" pitchFamily="18" charset="0"/>
              </a:rPr>
              <a:t> các diễn viên thực hiện những cú xoay người đẹp mắt</a:t>
            </a:r>
            <a:r>
              <a:rPr lang="vi-VN" sz="3200" dirty="0">
                <a:solidFill>
                  <a:srgbClr val="FF0000"/>
                </a:solidFill>
                <a:latin typeface="Cambria" panose="02040503050406030204" pitchFamily="18" charset="0"/>
              </a:rPr>
              <a:t>/</a:t>
            </a:r>
            <a:r>
              <a:rPr lang="vi-VN" sz="3200" dirty="0">
                <a:solidFill>
                  <a:srgbClr val="002060"/>
                </a:solidFill>
                <a:latin typeface="Cambria" panose="02040503050406030204" pitchFamily="18" charset="0"/>
              </a:rPr>
              <a:t> và chuẩn xác, những bước đi nhẹ như cánh hoa hé mở </a:t>
            </a:r>
            <a:r>
              <a:rPr lang="vi-VN" sz="3200" dirty="0">
                <a:solidFill>
                  <a:srgbClr val="FF0000"/>
                </a:solidFill>
                <a:latin typeface="Cambria" panose="02040503050406030204" pitchFamily="18" charset="0"/>
              </a:rPr>
              <a:t>/</a:t>
            </a:r>
            <a:r>
              <a:rPr lang="vi-VN" sz="3200" dirty="0">
                <a:solidFill>
                  <a:srgbClr val="002060"/>
                </a:solidFill>
                <a:latin typeface="Cambria" panose="02040503050406030204" pitchFamily="18" charset="0"/>
              </a:rPr>
              <a:t> khiến khán giả có cảm giác </a:t>
            </a:r>
            <a:r>
              <a:rPr lang="vi-VN" sz="3200" dirty="0">
                <a:solidFill>
                  <a:srgbClr val="FF0000"/>
                </a:solidFill>
                <a:latin typeface="Cambria" panose="02040503050406030204" pitchFamily="18" charset="0"/>
              </a:rPr>
              <a:t>/</a:t>
            </a:r>
            <a:r>
              <a:rPr lang="vi-VN" sz="3200" dirty="0">
                <a:solidFill>
                  <a:srgbClr val="002060"/>
                </a:solidFill>
                <a:latin typeface="Cambria" panose="02040503050406030204" pitchFamily="18" charset="0"/>
              </a:rPr>
              <a:t> được ngắm nhìn một đàn thiên nga </a:t>
            </a:r>
            <a:r>
              <a:rPr lang="vi-VN" sz="3200" dirty="0">
                <a:solidFill>
                  <a:srgbClr val="FF0000"/>
                </a:solidFill>
                <a:latin typeface="Cambria" panose="02040503050406030204" pitchFamily="18" charset="0"/>
              </a:rPr>
              <a:t>/ </a:t>
            </a:r>
            <a:r>
              <a:rPr lang="vi-VN" sz="3200" dirty="0">
                <a:solidFill>
                  <a:srgbClr val="002060"/>
                </a:solidFill>
                <a:latin typeface="Cambria" panose="02040503050406030204" pitchFamily="18" charset="0"/>
              </a:rPr>
              <a:t>đang lướt trên mặt hồ...</a:t>
            </a:r>
            <a:endParaRPr kumimoji="0" lang="en-GB" sz="3200" b="0" i="0" u="none" strike="noStrike" kern="1200" cap="none" spc="0" normalizeH="0" baseline="0" noProof="0" dirty="0">
              <a:ln>
                <a:noFill/>
              </a:ln>
              <a:solidFill>
                <a:srgbClr val="002060"/>
              </a:solidFill>
              <a:effectLst/>
              <a:uLnTx/>
              <a:uFillTx/>
              <a:latin typeface="Cambria" panose="02040503050406030204" pitchFamily="18" charset="0"/>
            </a:endParaRPr>
          </a:p>
        </p:txBody>
      </p:sp>
      <p:pic>
        <p:nvPicPr>
          <p:cNvPr id="3" name="Picture 2"/>
          <p:cNvPicPr>
            <a:picLocks noChangeAspect="1"/>
          </p:cNvPicPr>
          <p:nvPr/>
        </p:nvPicPr>
        <p:blipFill>
          <a:blip r:embed="rId6"/>
          <a:stretch>
            <a:fillRect/>
          </a:stretch>
        </p:blipFill>
        <p:spPr>
          <a:xfrm>
            <a:off x="3927383" y="398287"/>
            <a:ext cx="7986452" cy="128636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673793" y="1542465"/>
            <a:ext cx="10780269" cy="4780395"/>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 name="Google Shape;276;p7"/>
          <p:cNvSpPr/>
          <p:nvPr/>
        </p:nvSpPr>
        <p:spPr>
          <a:xfrm>
            <a:off x="1982591" y="51638"/>
            <a:ext cx="8404963" cy="1490827"/>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603010" y="2200867"/>
            <a:ext cx="6360337" cy="5088025"/>
          </a:xfrm>
          <a:prstGeom prst="rect">
            <a:avLst/>
          </a:prstGeom>
        </p:spPr>
      </p:pic>
      <p:sp>
        <p:nvSpPr>
          <p:cNvPr id="9" name="TextBox 8"/>
          <p:cNvSpPr txBox="1"/>
          <p:nvPr/>
        </p:nvSpPr>
        <p:spPr>
          <a:xfrm>
            <a:off x="2508205" y="164226"/>
            <a:ext cx="7353733" cy="1323439"/>
          </a:xfrm>
          <a:prstGeom prst="rect">
            <a:avLst/>
          </a:prstGeom>
          <a:noFill/>
        </p:spPr>
        <p:txBody>
          <a:bodyPr wrap="square" rtlCol="0">
            <a:spAutoFit/>
          </a:bodyPr>
          <a:lstStyle/>
          <a:p>
            <a:pPr lvl="0" algn="ctr">
              <a:defRPr/>
            </a:pPr>
            <a:r>
              <a:rPr lang="en-US" sz="4000" dirty="0">
                <a:solidFill>
                  <a:schemeClr val="accent6"/>
                </a:solidFill>
                <a:latin typeface="Calibri" panose="020F0502020204030204" pitchFamily="34" charset="0"/>
                <a:cs typeface="Calibri" panose="020F0502020204030204" pitchFamily="34" charset="0"/>
              </a:rPr>
              <a:t>1. </a:t>
            </a:r>
            <a:r>
              <a:rPr lang="vi-VN" sz="4000" dirty="0">
                <a:solidFill>
                  <a:schemeClr val="accent6"/>
                </a:solidFill>
                <a:latin typeface="Calibri" panose="020F0502020204030204" pitchFamily="34" charset="0"/>
                <a:cs typeface="Calibri" panose="020F0502020204030204" pitchFamily="34" charset="0"/>
              </a:rPr>
              <a:t>Nghệ thuật múa ba lê được giới thiệu như thế nào?</a:t>
            </a:r>
            <a:endParaRPr kumimoji="0" lang="vi-VN" sz="4000" b="0" i="1" u="none" strike="noStrike" kern="1200" cap="none" spc="0" normalizeH="0" baseline="0" noProof="0" dirty="0">
              <a:ln>
                <a:noFill/>
              </a:ln>
              <a:solidFill>
                <a:schemeClr val="accent6"/>
              </a:solidFill>
              <a:effectLst/>
              <a:uLnTx/>
              <a:uFillTx/>
              <a:latin typeface="Calibri" panose="020F0502020204030204" pitchFamily="34" charset="0"/>
              <a:cs typeface="Calibri" panose="020F0502020204030204" pitchFamily="34" charset="0"/>
            </a:endParaRPr>
          </a:p>
        </p:txBody>
      </p:sp>
      <p:sp>
        <p:nvSpPr>
          <p:cNvPr id="4" name="Speech Bubble: Rectangle with Corners Rounded 5">
            <a:extLst>
              <a:ext uri="{FF2B5EF4-FFF2-40B4-BE49-F238E27FC236}">
                <a16:creationId xmlns:a16="http://schemas.microsoft.com/office/drawing/2014/main" id="{73A20B24-BB93-4070-A0CF-2C81AB51B1C9}"/>
              </a:ext>
            </a:extLst>
          </p:cNvPr>
          <p:cNvSpPr/>
          <p:nvPr/>
        </p:nvSpPr>
        <p:spPr>
          <a:xfrm>
            <a:off x="3582706" y="2534705"/>
            <a:ext cx="7334065" cy="3256496"/>
          </a:xfrm>
          <a:prstGeom prst="wedgeRoundRectCallout">
            <a:avLst>
              <a:gd name="adj1" fmla="val -58945"/>
              <a:gd name="adj2" fmla="val 6459"/>
              <a:gd name="adj3" fmla="val 16667"/>
            </a:avLst>
          </a:prstGeom>
          <a:solidFill>
            <a:schemeClr val="accent2">
              <a:lumMod val="40000"/>
              <a:lumOff val="60000"/>
            </a:schemeClr>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4000" dirty="0">
                <a:solidFill>
                  <a:srgbClr val="002060"/>
                </a:solidFill>
                <a:latin typeface="Calibri" panose="020F0502020204030204" pitchFamily="34" charset="0"/>
                <a:cs typeface="Calibri" panose="020F0502020204030204" pitchFamily="34" charset="0"/>
              </a:rPr>
              <a:t>Có nguồn gốc từ châu Âu, được biết đến rộng rãi thông qua những vở ba lê – một thể loại vũ kịch có sự kết hợp giữa kịch, âm nhạc và vũ đạo.</a:t>
            </a:r>
            <a:endParaRPr kumimoji="0" lang="vi-VN"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484;p40"/>
          <p:cNvGrpSpPr/>
          <p:nvPr/>
        </p:nvGrpSpPr>
        <p:grpSpPr>
          <a:xfrm rot="-899952">
            <a:off x="11018884" y="2254035"/>
            <a:ext cx="1203718" cy="1111891"/>
            <a:chOff x="3776725" y="489400"/>
            <a:chExt cx="484625" cy="500050"/>
          </a:xfrm>
        </p:grpSpPr>
        <p:sp>
          <p:nvSpPr>
            <p:cNvPr id="3" name="Google Shape;1485;p40"/>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 name="Google Shape;1486;p40"/>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5" name="Google Shape;1487;p40"/>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6" name="Google Shape;1488;p40"/>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7" name="Google Shape;1489;p40"/>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grpSp>
        <p:nvGrpSpPr>
          <p:cNvPr id="8" name="Google Shape;1484;p40"/>
          <p:cNvGrpSpPr/>
          <p:nvPr/>
        </p:nvGrpSpPr>
        <p:grpSpPr>
          <a:xfrm rot="-899952">
            <a:off x="9650476" y="-35339"/>
            <a:ext cx="2191361" cy="2282467"/>
            <a:chOff x="3776725" y="489400"/>
            <a:chExt cx="484625" cy="500050"/>
          </a:xfrm>
        </p:grpSpPr>
        <p:sp>
          <p:nvSpPr>
            <p:cNvPr id="9" name="Google Shape;1485;p40"/>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0" name="Google Shape;1486;p40"/>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1" name="Google Shape;1487;p40"/>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2" name="Google Shape;1488;p40"/>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3" name="Google Shape;1489;p40"/>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sp>
        <p:nvSpPr>
          <p:cNvPr id="14" name="Google Shape;275;p7"/>
          <p:cNvSpPr/>
          <p:nvPr/>
        </p:nvSpPr>
        <p:spPr>
          <a:xfrm>
            <a:off x="926941" y="150074"/>
            <a:ext cx="9776375" cy="1318768"/>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5" name="TextBox 14"/>
          <p:cNvSpPr txBox="1"/>
          <p:nvPr/>
        </p:nvSpPr>
        <p:spPr>
          <a:xfrm>
            <a:off x="1505512" y="194753"/>
            <a:ext cx="8836431" cy="1323439"/>
          </a:xfrm>
          <a:prstGeom prst="rect">
            <a:avLst/>
          </a:prstGeom>
          <a:noFill/>
        </p:spPr>
        <p:txBody>
          <a:bodyPr wrap="square">
            <a:spAutoFit/>
          </a:bodyPr>
          <a:lstStyle/>
          <a:p>
            <a:pPr lvl="0" algn="ctr">
              <a:defRPr/>
            </a:pP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2.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Tìm</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thông</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tin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nói</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về</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nội</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dung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của</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các</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vở</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ba</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lê</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16" name="Google Shape;1461;p39"/>
          <p:cNvGrpSpPr/>
          <p:nvPr/>
        </p:nvGrpSpPr>
        <p:grpSpPr>
          <a:xfrm>
            <a:off x="-190499" y="1452101"/>
            <a:ext cx="2624098" cy="1991287"/>
            <a:chOff x="6096075" y="734650"/>
            <a:chExt cx="709025" cy="447625"/>
          </a:xfrm>
        </p:grpSpPr>
        <p:sp>
          <p:nvSpPr>
            <p:cNvPr id="17"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8"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9"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20"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21"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pic>
        <p:nvPicPr>
          <p:cNvPr id="22" name="Picture 21"/>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sp>
        <p:nvSpPr>
          <p:cNvPr id="23" name="Speech Bubble: Rectangle with Corners Rounded 5"/>
          <p:cNvSpPr/>
          <p:nvPr/>
        </p:nvSpPr>
        <p:spPr>
          <a:xfrm>
            <a:off x="3620806" y="1782229"/>
            <a:ext cx="7334065" cy="4623309"/>
          </a:xfrm>
          <a:prstGeom prst="wedgeRoundRectCallout">
            <a:avLst>
              <a:gd name="adj1" fmla="val -58945"/>
              <a:gd name="adj2" fmla="val 6459"/>
              <a:gd name="adj3" fmla="val 16667"/>
            </a:avLst>
          </a:prstGeom>
          <a:solidFill>
            <a:srgbClr val="4285F4"/>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4000" dirty="0">
                <a:solidFill>
                  <a:srgbClr val="FFFFFF"/>
                </a:solidFill>
                <a:latin typeface="Calibri" panose="020F0502020204030204" pitchFamily="34" charset="0"/>
                <a:cs typeface="Calibri" panose="020F0502020204030204" pitchFamily="34" charset="0"/>
              </a:rPr>
              <a:t>Nội dung các vở ba lê (như Hồ thiên nga, Người đẹp ngủ trong rừng, Lọ Lem...) đều ca ngợi tình yêu, sự thánh thiện và ước mơ vươn tới những điều tốt đẹp của con người.</a:t>
            </a:r>
            <a:endParaRPr kumimoji="0" lang="vi-VN" sz="4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1914257"/>
            <a:ext cx="11177273" cy="4342164"/>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 name="Google Shape;276;p7"/>
          <p:cNvSpPr/>
          <p:nvPr/>
        </p:nvSpPr>
        <p:spPr>
          <a:xfrm>
            <a:off x="485337" y="188653"/>
            <a:ext cx="11411488" cy="1303263"/>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 name="Google Shape;1483;p40"/>
          <p:cNvSpPr txBox="1"/>
          <p:nvPr/>
        </p:nvSpPr>
        <p:spPr>
          <a:xfrm>
            <a:off x="1148715" y="314929"/>
            <a:ext cx="10323576" cy="64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800" kern="0" dirty="0">
                <a:solidFill>
                  <a:srgbClr val="FFFFFF"/>
                </a:solidFill>
                <a:latin typeface="Calibri" panose="020F0502020204030204" pitchFamily="34" charset="0"/>
                <a:cs typeface="Calibri" panose="020F0502020204030204" pitchFamily="34" charset="0"/>
              </a:rPr>
              <a:t>3. </a:t>
            </a:r>
            <a:r>
              <a:rPr lang="vi-VN" sz="2800" kern="0" dirty="0">
                <a:solidFill>
                  <a:srgbClr val="FFFFFF"/>
                </a:solidFill>
                <a:latin typeface="Calibri" panose="020F0502020204030204" pitchFamily="34" charset="0"/>
                <a:cs typeface="Calibri" panose="020F0502020204030204" pitchFamily="34" charset="0"/>
              </a:rPr>
              <a:t>Trong các vở ba lê, người diễn viên thể hiện nội dung vở kịch bằng cách nào? Điều đó được thể hiện ra sao trong vở Hồ thiên nga?</a:t>
            </a:r>
            <a:endParaRPr kumimoji="0" lang="en-US" sz="2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sp>
        <p:nvSpPr>
          <p:cNvPr id="11" name="Speech Bubble: Rectangle with Corners Rounded 5"/>
          <p:cNvSpPr/>
          <p:nvPr/>
        </p:nvSpPr>
        <p:spPr>
          <a:xfrm>
            <a:off x="3726494" y="1714500"/>
            <a:ext cx="7874956" cy="4229100"/>
          </a:xfrm>
          <a:prstGeom prst="wedgeRoundRectCallout">
            <a:avLst>
              <a:gd name="adj1" fmla="val -61712"/>
              <a:gd name="adj2" fmla="val 35406"/>
              <a:gd name="adj3" fmla="val 16667"/>
            </a:avLst>
          </a:prstGeom>
          <a:solidFill>
            <a:schemeClr val="bg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2800" dirty="0">
                <a:solidFill>
                  <a:srgbClr val="F7A9BD">
                    <a:lumMod val="10000"/>
                  </a:srgbClr>
                </a:solidFill>
                <a:latin typeface="Calibri" panose="020F0502020204030204" pitchFamily="34" charset="0"/>
                <a:cs typeface="Calibri" panose="020F0502020204030204" pitchFamily="34" charset="0"/>
              </a:rPr>
              <a:t>Người diễn viên dùng động tác múa (vũ đạo) để thể hiện nội dung thay cho lời nói. Trong vở Hồ thiên nga, các diễn viên thực hiện </a:t>
            </a:r>
            <a:r>
              <a:rPr lang="vi-VN" sz="2800" b="1" dirty="0">
                <a:solidFill>
                  <a:srgbClr val="F7A9BD">
                    <a:lumMod val="10000"/>
                  </a:srgbClr>
                </a:solidFill>
                <a:latin typeface="Calibri" panose="020F0502020204030204" pitchFamily="34" charset="0"/>
                <a:cs typeface="Calibri" panose="020F0502020204030204" pitchFamily="34" charset="0"/>
              </a:rPr>
              <a:t>những cú xoay người đẹp mắt và chuẩn xác</a:t>
            </a:r>
            <a:r>
              <a:rPr lang="vi-VN" sz="2800" dirty="0">
                <a:solidFill>
                  <a:srgbClr val="F7A9BD">
                    <a:lumMod val="10000"/>
                  </a:srgbClr>
                </a:solidFill>
                <a:latin typeface="Calibri" panose="020F0502020204030204" pitchFamily="34" charset="0"/>
                <a:cs typeface="Calibri" panose="020F0502020204030204" pitchFamily="34" charset="0"/>
              </a:rPr>
              <a:t>, những </a:t>
            </a:r>
            <a:r>
              <a:rPr lang="vi-VN" sz="2800" b="1" dirty="0">
                <a:solidFill>
                  <a:srgbClr val="F7A9BD">
                    <a:lumMod val="10000"/>
                  </a:srgbClr>
                </a:solidFill>
                <a:latin typeface="Calibri" panose="020F0502020204030204" pitchFamily="34" charset="0"/>
                <a:cs typeface="Calibri" panose="020F0502020204030204" pitchFamily="34" charset="0"/>
              </a:rPr>
              <a:t>bước đi nhẹ như cánh hoa hé mở</a:t>
            </a:r>
            <a:r>
              <a:rPr lang="vi-VN" sz="2800" dirty="0">
                <a:solidFill>
                  <a:srgbClr val="F7A9BD">
                    <a:lumMod val="10000"/>
                  </a:srgbClr>
                </a:solidFill>
                <a:latin typeface="Calibri" panose="020F0502020204030204" pitchFamily="34" charset="0"/>
                <a:cs typeface="Calibri" panose="020F0502020204030204" pitchFamily="34" charset="0"/>
              </a:rPr>
              <a:t> để thể hiện cảnh đàn thiên nga đang lướt trên mặt hồ; diễn viên chính </a:t>
            </a:r>
            <a:r>
              <a:rPr lang="vi-VN" sz="2800" b="1" dirty="0">
                <a:solidFill>
                  <a:srgbClr val="F7A9BD">
                    <a:lumMod val="10000"/>
                  </a:srgbClr>
                </a:solidFill>
                <a:latin typeface="Calibri" panose="020F0502020204030204" pitchFamily="34" charset="0"/>
                <a:cs typeface="Calibri" panose="020F0502020204030204" pitchFamily="34" charset="0"/>
              </a:rPr>
              <a:t>đứng một chân xoay liên tục tới 32 vòng trên đầu mũi chân</a:t>
            </a:r>
            <a:r>
              <a:rPr lang="vi-VN" sz="2800" dirty="0">
                <a:solidFill>
                  <a:srgbClr val="F7A9BD">
                    <a:lumMod val="10000"/>
                  </a:srgbClr>
                </a:solidFill>
                <a:latin typeface="Calibri" panose="020F0502020204030204" pitchFamily="34" charset="0"/>
                <a:cs typeface="Calibri" panose="020F0502020204030204" pitchFamily="34" charset="0"/>
              </a:rPr>
              <a:t> để diễn tả nhân vật đang mong muốn thể hiện sức mạnh một cách mãnh liệt.</a:t>
            </a:r>
            <a:endParaRPr kumimoji="0" lang="en-US" sz="2800" b="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1914257"/>
            <a:ext cx="11177273" cy="4342164"/>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 name="Google Shape;276;p7"/>
          <p:cNvSpPr/>
          <p:nvPr/>
        </p:nvSpPr>
        <p:spPr>
          <a:xfrm>
            <a:off x="485337" y="188653"/>
            <a:ext cx="11411488" cy="1303263"/>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 name="Google Shape;1483;p40"/>
          <p:cNvSpPr txBox="1"/>
          <p:nvPr/>
        </p:nvSpPr>
        <p:spPr>
          <a:xfrm>
            <a:off x="1118997" y="133954"/>
            <a:ext cx="10509826" cy="64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4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4. </a:t>
            </a:r>
            <a:r>
              <a:rPr kumimoji="0" lang="vi-VN" sz="4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Theo em, vì sao diễn viên múa ba lê phải rất dày công khổ luyện?</a:t>
            </a:r>
            <a:endParaRPr kumimoji="0" lang="en-US" sz="4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sp>
        <p:nvSpPr>
          <p:cNvPr id="7" name="Speech Bubble: Rectangle with Corners Rounded 5">
            <a:extLst>
              <a:ext uri="{FF2B5EF4-FFF2-40B4-BE49-F238E27FC236}">
                <a16:creationId xmlns:a16="http://schemas.microsoft.com/office/drawing/2014/main" id="{DB896E30-4C80-F647-E243-F16C0825B3ED}"/>
              </a:ext>
            </a:extLst>
          </p:cNvPr>
          <p:cNvSpPr/>
          <p:nvPr/>
        </p:nvSpPr>
        <p:spPr>
          <a:xfrm>
            <a:off x="3726494" y="2266950"/>
            <a:ext cx="7874956" cy="3676650"/>
          </a:xfrm>
          <a:prstGeom prst="wedgeRoundRectCallout">
            <a:avLst>
              <a:gd name="adj1" fmla="val -61712"/>
              <a:gd name="adj2" fmla="val 35406"/>
              <a:gd name="adj3" fmla="val 16667"/>
            </a:avLst>
          </a:prstGeom>
          <a:solidFill>
            <a:schemeClr val="bg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2800" dirty="0">
                <a:solidFill>
                  <a:srgbClr val="F7A9BD">
                    <a:lumMod val="10000"/>
                  </a:srgbClr>
                </a:solidFill>
                <a:latin typeface="Calibri" panose="020F0502020204030204" pitchFamily="34" charset="0"/>
                <a:cs typeface="Calibri" panose="020F0502020204030204" pitchFamily="34" charset="0"/>
              </a:rPr>
              <a:t>Vì những động tác múa của ba lê rất đẹp mắt, tinh tế nhưng đồng thời cũng rất khó. Ví dụ như động tác xoay người thật chuẩn xác, thậm chí xoay đến 32 vòng, động tác đi nhẹ như lướt, động tác đứng trên đầu mũi chân,... Để thể hiện vừa chính xác vừa đẹp mắt những động tác đó, người diễn viên phải dày công khổ luyện trong thời gian dài.</a:t>
            </a:r>
            <a:endParaRPr kumimoji="0" lang="en-US" sz="2800" b="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0CF388A-ACA2-4515-93CC-2CE2730E7355"/>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t\n{A41D3A88-1E0C-483B-9AAF-5668B546D8E0}&quot;,&quot;E:\\BÀI GIẢNG 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1.2.Docnghethuatmuabale-TUẦN 16"/>
</p:tagLst>
</file>

<file path=ppt/tags/tag10.xml><?xml version="1.0" encoding="utf-8"?>
<p:tagLst xmlns:a="http://schemas.openxmlformats.org/drawingml/2006/main" xmlns:r="http://schemas.openxmlformats.org/officeDocument/2006/relationships" xmlns:p="http://schemas.openxmlformats.org/presentationml/2006/main">
  <p:tag name="GENSWF_SLIDE_UID" val="{D7A0E3A7-A1E4-4C1B-9CE0-031DEBD58266}:293"/>
</p:tagLst>
</file>

<file path=ppt/tags/tag11.xml><?xml version="1.0" encoding="utf-8"?>
<p:tagLst xmlns:a="http://schemas.openxmlformats.org/drawingml/2006/main" xmlns:r="http://schemas.openxmlformats.org/officeDocument/2006/relationships" xmlns:p="http://schemas.openxmlformats.org/presentationml/2006/main">
  <p:tag name="GENSWF_SLIDE_UID" val="{AE146ADA-4945-4973-B922-D525531C744E}:314"/>
</p:tagLst>
</file>

<file path=ppt/tags/tag12.xml><?xml version="1.0" encoding="utf-8"?>
<p:tagLst xmlns:a="http://schemas.openxmlformats.org/drawingml/2006/main" xmlns:r="http://schemas.openxmlformats.org/officeDocument/2006/relationships" xmlns:p="http://schemas.openxmlformats.org/presentationml/2006/main">
  <p:tag name="GENSWF_SLIDE_UID" val="{8686E2E2-3FB9-4C55-96F1-C4E6090E8EE9}:309"/>
</p:tagLst>
</file>

<file path=ppt/tags/tag13.xml><?xml version="1.0" encoding="utf-8"?>
<p:tagLst xmlns:a="http://schemas.openxmlformats.org/drawingml/2006/main" xmlns:r="http://schemas.openxmlformats.org/officeDocument/2006/relationships" xmlns:p="http://schemas.openxmlformats.org/presentationml/2006/main">
  <p:tag name="GENSWF_SLIDE_UID" val="{15D1C8D3-AFA1-40C3-B932-375F32AF8BC0}:286"/>
</p:tagLst>
</file>

<file path=ppt/tags/tag14.xml><?xml version="1.0" encoding="utf-8"?>
<p:tagLst xmlns:a="http://schemas.openxmlformats.org/drawingml/2006/main" xmlns:r="http://schemas.openxmlformats.org/officeDocument/2006/relationships" xmlns:p="http://schemas.openxmlformats.org/presentationml/2006/main">
  <p:tag name="GENSWF_SLIDE_UID" val="{18097B4F-18DF-456D-8BF0-E979BC86C9BD}:316"/>
</p:tagLst>
</file>

<file path=ppt/tags/tag15.xml><?xml version="1.0" encoding="utf-8"?>
<p:tagLst xmlns:a="http://schemas.openxmlformats.org/drawingml/2006/main" xmlns:r="http://schemas.openxmlformats.org/officeDocument/2006/relationships" xmlns:p="http://schemas.openxmlformats.org/presentationml/2006/main">
  <p:tag name="GENSWF_SLIDE_UID" val="{C95EE29A-4C0A-427B-A7D4-FCF1F2AB976E}:317"/>
</p:tagLst>
</file>

<file path=ppt/tags/tag2.xml><?xml version="1.0" encoding="utf-8"?>
<p:tagLst xmlns:a="http://schemas.openxmlformats.org/drawingml/2006/main" xmlns:r="http://schemas.openxmlformats.org/officeDocument/2006/relationships" xmlns:p="http://schemas.openxmlformats.org/presentationml/2006/main">
  <p:tag name="GENSWF_SLIDE_UID" val="{E3C3DFDA-576F-4C59-B0A3-A060CD85BC12}:312"/>
</p:tagLst>
</file>

<file path=ppt/tags/tag3.xml><?xml version="1.0" encoding="utf-8"?>
<p:tagLst xmlns:a="http://schemas.openxmlformats.org/drawingml/2006/main" xmlns:r="http://schemas.openxmlformats.org/officeDocument/2006/relationships" xmlns:p="http://schemas.openxmlformats.org/presentationml/2006/main">
  <p:tag name="GENSWF_SLIDE_UID" val="{7168A23A-4AB8-4366-865D-8DB5EA39618A}:266"/>
</p:tagLst>
</file>

<file path=ppt/tags/tag4.xml><?xml version="1.0" encoding="utf-8"?>
<p:tagLst xmlns:a="http://schemas.openxmlformats.org/drawingml/2006/main" xmlns:r="http://schemas.openxmlformats.org/officeDocument/2006/relationships" xmlns:p="http://schemas.openxmlformats.org/presentationml/2006/main">
  <p:tag name="GENSWF_SLIDE_UID" val="{F2012A82-5F23-4230-930F-2CFF7DD88C83}:305"/>
</p:tagLst>
</file>

<file path=ppt/tags/tag5.xml><?xml version="1.0" encoding="utf-8"?>
<p:tagLst xmlns:a="http://schemas.openxmlformats.org/drawingml/2006/main" xmlns:r="http://schemas.openxmlformats.org/officeDocument/2006/relationships" xmlns:p="http://schemas.openxmlformats.org/presentationml/2006/main">
  <p:tag name="GENSWF_SLIDE_UID" val="{AC45123C-984F-4857-8E89-68AA92E01CFB}:267"/>
</p:tagLst>
</file>

<file path=ppt/tags/tag6.xml><?xml version="1.0" encoding="utf-8"?>
<p:tagLst xmlns:a="http://schemas.openxmlformats.org/drawingml/2006/main" xmlns:r="http://schemas.openxmlformats.org/officeDocument/2006/relationships" xmlns:p="http://schemas.openxmlformats.org/presentationml/2006/main">
  <p:tag name="GENSWF_SLIDE_UID" val="{3C71B2B2-D477-485E-8DE6-23E27F5BB72C}:271"/>
</p:tagLst>
</file>

<file path=ppt/tags/tag7.xml><?xml version="1.0" encoding="utf-8"?>
<p:tagLst xmlns:a="http://schemas.openxmlformats.org/drawingml/2006/main" xmlns:r="http://schemas.openxmlformats.org/officeDocument/2006/relationships" xmlns:p="http://schemas.openxmlformats.org/presentationml/2006/main">
  <p:tag name="GENSWF_SLIDE_UID" val="{8FB14FF4-421D-48A1-AFCF-EBA37843C39F}:278"/>
</p:tagLst>
</file>

<file path=ppt/tags/tag8.xml><?xml version="1.0" encoding="utf-8"?>
<p:tagLst xmlns:a="http://schemas.openxmlformats.org/drawingml/2006/main" xmlns:r="http://schemas.openxmlformats.org/officeDocument/2006/relationships" xmlns:p="http://schemas.openxmlformats.org/presentationml/2006/main">
  <p:tag name="GENSWF_SLIDE_UID" val="{89E4D54A-AA96-4C92-A357-447F65FF2CE8}:279"/>
</p:tagLst>
</file>

<file path=ppt/tags/tag9.xml><?xml version="1.0" encoding="utf-8"?>
<p:tagLst xmlns:a="http://schemas.openxmlformats.org/drawingml/2006/main" xmlns:r="http://schemas.openxmlformats.org/officeDocument/2006/relationships" xmlns:p="http://schemas.openxmlformats.org/presentationml/2006/main">
  <p:tag name="GENSWF_SLIDE_UID" val="{50B36F15-C007-4205-A2A0-12E911107672}:28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ammar Subject for Pre-K: Adjectives by Slidesgo">
  <a:themeElements>
    <a:clrScheme name="Simple Light">
      <a:dk1>
        <a:srgbClr val="FF7259"/>
      </a:dk1>
      <a:lt1>
        <a:srgbClr val="F7A9BD"/>
      </a:lt1>
      <a:dk2>
        <a:srgbClr val="FFD2DD"/>
      </a:dk2>
      <a:lt2>
        <a:srgbClr val="4285F4"/>
      </a:lt2>
      <a:accent1>
        <a:srgbClr val="6A3F35"/>
      </a:accent1>
      <a:accent2>
        <a:srgbClr val="FF95C7"/>
      </a:accent2>
      <a:accent3>
        <a:srgbClr val="FCC63D"/>
      </a:accent3>
      <a:accent4>
        <a:srgbClr val="BA96F0"/>
      </a:accent4>
      <a:accent5>
        <a:srgbClr val="00E088"/>
      </a:accent5>
      <a:accent6>
        <a:srgbClr val="FFFFFF"/>
      </a:accent6>
      <a:hlink>
        <a:srgbClr val="6A3F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797</Words>
  <Application>Microsoft Office PowerPoint</Application>
  <PresentationFormat>Widescreen</PresentationFormat>
  <Paragraphs>51</Paragraphs>
  <Slides>14</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Cambria</vt:lpstr>
      <vt:lpstr>Times New Roman</vt:lpstr>
      <vt:lpstr>思源宋体 SemiBold</vt:lpstr>
      <vt:lpstr>1_Office Theme</vt:lpstr>
      <vt:lpstr>Grammar Subject for Pre-K: Adjectives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T1.2.Docnghethuatmuabale-TUẦN 16</dc:title>
  <dc:creator>MANG NON</dc:creator>
  <cp:keywords>MangnonTeam</cp:keywords>
  <cp:lastModifiedBy>dell</cp:lastModifiedBy>
  <cp:revision>51</cp:revision>
  <dcterms:created xsi:type="dcterms:W3CDTF">2023-07-07T08:11:00Z</dcterms:created>
  <dcterms:modified xsi:type="dcterms:W3CDTF">2024-12-22T13:54:18Z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4A6AB3EDBBE2492991281E2D113E6901_13</vt:lpwstr>
  </property>
  <property fmtid="{D5CDD505-2E9C-101B-9397-08002B2CF9AE}" pid="3" name="KSOProductBuildVer">
    <vt:lpwstr>1033-12.2.0.13201</vt:lpwstr>
  </property>
</Properties>
</file>