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</p:sldMasterIdLst>
  <p:notesMasterIdLst>
    <p:notesMasterId r:id="rId23"/>
  </p:notesMasterIdLst>
  <p:handoutMasterIdLst>
    <p:handoutMasterId r:id="rId24"/>
  </p:handoutMasterIdLst>
  <p:sldIdLst>
    <p:sldId id="258" r:id="rId6"/>
    <p:sldId id="302" r:id="rId7"/>
    <p:sldId id="303" r:id="rId8"/>
    <p:sldId id="259" r:id="rId9"/>
    <p:sldId id="304" r:id="rId10"/>
    <p:sldId id="261" r:id="rId11"/>
    <p:sldId id="257" r:id="rId12"/>
    <p:sldId id="260" r:id="rId13"/>
    <p:sldId id="305" r:id="rId14"/>
    <p:sldId id="265" r:id="rId15"/>
    <p:sldId id="306" r:id="rId16"/>
    <p:sldId id="266" r:id="rId17"/>
    <p:sldId id="307" r:id="rId18"/>
    <p:sldId id="308" r:id="rId19"/>
    <p:sldId id="311" r:id="rId20"/>
    <p:sldId id="314" r:id="rId21"/>
    <p:sldId id="301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89F7C-9E96-42B8-9FCE-BED4D702A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microsoft.com/office/2007/relationships/media" Target="../media/media1.mp4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jpe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37.jpeg"/><Relationship Id="rId7" Type="http://schemas.openxmlformats.org/officeDocument/2006/relationships/image" Target="../media/image59.pn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4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3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66.png"/><Relationship Id="rId4" Type="http://schemas.openxmlformats.org/officeDocument/2006/relationships/image" Target="../media/image38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11" Type="http://schemas.openxmlformats.org/officeDocument/2006/relationships/image" Target="../media/image68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94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4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6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8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9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4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4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4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6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8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9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9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1.Bai13.SinhsancuaTVcohoa- THÁI"/>
  <p:tag name="ISPRING_ULTRA_SCORM_COURSE_ID" val="B6BE9A89-2FC1-48DB-A404-DA2A716CCF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p1\uFFFD&amp;{1ECC1996-6687-4CA2-8998-E67CAAB3E8CC}&quot;,&quot;C:\\Users\\HP\\AppData\\Local\\Temp\\Rar$DIa8980.525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Bai13.SinhsancuaTVcohoa- THÁ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5E289D-13C7-4010-BE42-2E0F49F51FB2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F0D06A-C26C-4637-85D6-A93B4183EBC1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BEA475-4673-48F1-9AAA-57F68658729A}:3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C01D9-A21C-4325-9101-9F93FC848D6F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5C381-1660-4863-807B-9CDD1528CCAF}:3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1C53A-6A15-48CE-B93A-E429B1CFE0ED}: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F69747-CE6B-49FD-BF9A-417045A02DE4}:3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307B9B-D0E6-4A4F-B1BD-4A51919F3734}:3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59B67F-B166-417A-9DCB-8F067C3C3E44}:3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3E25A-3147-4AE4-A5A0-44D70F1D3B79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9ADD1A-B5B0-4DE3-AFEB-70A1BD71DD4D}:3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87D40E-723A-400C-B8FE-86EFA35DD9D3}:3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37E05-9AFD-47BB-A17C-BACE4AB4C9FB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5EB153-0F40-4BC7-965D-B7DC58F0249A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61657-034E-45C8-B8C6-BF54BED87BD2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785558-6D4D-4BA5-95F5-5F15A60DAEF9}: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FAFE7D-3E79-4812-A715-3C7D90BD4F4E}:2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193</Words>
  <Application>Microsoft Office PowerPoint</Application>
  <PresentationFormat>Widescreen</PresentationFormat>
  <Paragraphs>29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Microsoft YaHei</vt:lpstr>
      <vt:lpstr>SimSun</vt:lpstr>
      <vt:lpstr>Architecture</vt:lpstr>
      <vt:lpstr>Arial</vt:lpstr>
      <vt:lpstr>Calibri</vt:lpstr>
      <vt:lpstr>Calibri Light</vt:lpstr>
      <vt:lpstr>Cambria</vt:lpstr>
      <vt:lpstr>等线</vt:lpstr>
      <vt:lpstr>等线 Light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T1.Bai13.SinhsancuaTVcohoa- THÁI</dc:title>
  <dc:creator>Thao Tran</dc:creator>
  <cp:lastModifiedBy>Admin</cp:lastModifiedBy>
  <cp:revision>63</cp:revision>
  <dcterms:created xsi:type="dcterms:W3CDTF">2023-10-31T07:14:54Z</dcterms:created>
  <dcterms:modified xsi:type="dcterms:W3CDTF">2024-12-01T03:11:44Z</dcterms:modified>
</cp:coreProperties>
</file>