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handoutMasterIdLst>
    <p:handoutMasterId r:id="rId25"/>
  </p:handoutMasterIdLst>
  <p:sldIdLst>
    <p:sldId id="310" r:id="rId6"/>
    <p:sldId id="260" r:id="rId7"/>
    <p:sldId id="311" r:id="rId8"/>
    <p:sldId id="268" r:id="rId9"/>
    <p:sldId id="312" r:id="rId10"/>
    <p:sldId id="263" r:id="rId11"/>
    <p:sldId id="314" r:id="rId12"/>
    <p:sldId id="264" r:id="rId13"/>
    <p:sldId id="315" r:id="rId14"/>
    <p:sldId id="273" r:id="rId15"/>
    <p:sldId id="274" r:id="rId16"/>
    <p:sldId id="316" r:id="rId17"/>
    <p:sldId id="275" r:id="rId18"/>
    <p:sldId id="317" r:id="rId19"/>
    <p:sldId id="276" r:id="rId20"/>
    <p:sldId id="318" r:id="rId21"/>
    <p:sldId id="277" r:id="rId22"/>
    <p:sldId id="278" r:id="rId23"/>
  </p:sldIdLst>
  <p:sldSz cx="18288000" cy="10287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12/22/2024</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1</a:t>
            </a:fld>
            <a:endParaRPr lang="en-US"/>
          </a:p>
        </p:txBody>
      </p:sp>
    </p:spTree>
    <p:extLst>
      <p:ext uri="{BB962C8B-B14F-4D97-AF65-F5344CB8AC3E}">
        <p14:creationId xmlns:p14="http://schemas.microsoft.com/office/powerpoint/2010/main" val="193627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C4720-8094-4064-A7CF-DFC62AE980D8}" type="slidenum">
              <a:rPr lang="en-US" smtClean="0"/>
              <a:t>18</a:t>
            </a:fld>
            <a:endParaRPr lang="en-US"/>
          </a:p>
        </p:txBody>
      </p:sp>
    </p:spTree>
    <p:extLst>
      <p:ext uri="{BB962C8B-B14F-4D97-AF65-F5344CB8AC3E}">
        <p14:creationId xmlns:p14="http://schemas.microsoft.com/office/powerpoint/2010/main" val="229343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22/12/2024</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22/12/2024</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2.sv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4.xml"/><Relationship Id="rId1" Type="http://schemas.openxmlformats.org/officeDocument/2006/relationships/tags" Target="../tags/tag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13.xml"/><Relationship Id="rId5" Type="http://schemas.openxmlformats.org/officeDocument/2006/relationships/image" Target="../media/image45.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15.xml"/><Relationship Id="rId5" Type="http://schemas.openxmlformats.org/officeDocument/2006/relationships/image" Target="../media/image45.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17.xml"/><Relationship Id="rId5" Type="http://schemas.openxmlformats.org/officeDocument/2006/relationships/image" Target="../media/image45.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xml"/><Relationship Id="rId7" Type="http://schemas.openxmlformats.org/officeDocument/2006/relationships/image" Target="../media/image70.svg"/><Relationship Id="rId2" Type="http://schemas.openxmlformats.org/officeDocument/2006/relationships/slideLayout" Target="../slideLayouts/slideLayout35.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4.sv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image" Target="../media/image42.svg"/><Relationship Id="rId2" Type="http://schemas.openxmlformats.org/officeDocument/2006/relationships/slideLayout" Target="../slideLayouts/slideLayout35.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40.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45.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45.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slideLayout" Target="../slideLayouts/slideLayout34.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7.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34.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9"/>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1"/>
          <a:stretch>
            <a:fillRect/>
          </a:stretch>
        </p:blipFill>
        <p:spPr>
          <a:xfrm>
            <a:off x="2895600" y="4000500"/>
            <a:ext cx="9980017" cy="3822523"/>
          </a:xfrm>
          <a:prstGeom prst="rect">
            <a:avLst/>
          </a:prstGeom>
        </p:spPr>
      </p:pic>
    </p:spTree>
    <p:custDataLst>
      <p:tags r:id="rId1"/>
    </p:custDataLst>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custDataLst>
      <p:tags r:id="rId1"/>
    </p:custDataLst>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3"/>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4"/>
          <a:stretch>
            <a:fillRect/>
          </a:stretch>
        </p:blipFill>
        <p:spPr>
          <a:xfrm>
            <a:off x="2667000" y="3771900"/>
            <a:ext cx="13755872" cy="1095375"/>
          </a:xfrm>
          <a:prstGeom prst="rect">
            <a:avLst/>
          </a:prstGeom>
        </p:spPr>
      </p:pic>
    </p:spTree>
    <p:custDataLst>
      <p:tags r:id="rId1"/>
    </p:custDataLst>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custDataLst>
      <p:tags r:id="rId1"/>
    </p:custDataLst>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custDataLst>
      <p:tags r:id="rId1"/>
    </p:custDataLst>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3"/>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custDataLst>
      <p:tags r:id="rId1"/>
    </p:custDataLst>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3"/>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5"/>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custDataLst>
      <p:tags r:id="rId1"/>
    </p:custDataLst>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3"/>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7"/>
            <a:stretch>
              <a:fillRect/>
            </a:stretch>
          </a:blipFill>
        </p:spPr>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10"/>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4"/>
          <a:stretch>
            <a:fillRect/>
          </a:stretch>
        </p:blipFill>
        <p:spPr>
          <a:xfrm>
            <a:off x="3657600" y="647700"/>
            <a:ext cx="9906000" cy="9094628"/>
          </a:xfrm>
          <a:prstGeom prst="rect">
            <a:avLst/>
          </a:prstGeom>
        </p:spPr>
      </p:pic>
    </p:spTree>
    <p:custDataLst>
      <p:tags r:id="rId1"/>
    </p:custDataLst>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4"/>
          <a:stretch>
            <a:fillRect/>
          </a:stretch>
        </p:blipFill>
        <p:spPr>
          <a:xfrm>
            <a:off x="914400" y="-114300"/>
            <a:ext cx="7065876" cy="3389670"/>
          </a:xfrm>
          <a:prstGeom prst="rect">
            <a:avLst/>
          </a:prstGeom>
        </p:spPr>
      </p:pic>
    </p:spTree>
    <p:custDataLst>
      <p:tags r:id="rId1"/>
    </p:custDataLst>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8"/>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6"/>
          <a:stretch>
            <a:fillRect/>
          </a:stretch>
        </p:blipFill>
        <p:spPr>
          <a:xfrm>
            <a:off x="-30480" y="-114300"/>
            <a:ext cx="7328027" cy="3389670"/>
          </a:xfrm>
          <a:prstGeom prst="rect">
            <a:avLst/>
          </a:prstGeom>
        </p:spPr>
      </p:pic>
    </p:spTree>
    <p:custDataLst>
      <p:tags r:id="rId1"/>
    </p:custDataLst>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6"/>
          <a:stretch>
            <a:fillRect/>
          </a:stretch>
        </p:blipFill>
        <p:spPr>
          <a:xfrm>
            <a:off x="-30480" y="-114300"/>
            <a:ext cx="7328027" cy="3389670"/>
          </a:xfrm>
          <a:prstGeom prst="rect">
            <a:avLst/>
          </a:prstGeom>
        </p:spPr>
      </p:pic>
    </p:spTree>
    <p:custDataLst>
      <p:tags r:id="rId1"/>
    </p:custDataLst>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5"/>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6"/>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5"/>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6"/>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BA5CF8E-DD0C-485C-88B3-C286CC8EB16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DocChuocsenbay-TUẦN 16"/>
</p:tagLst>
</file>

<file path=ppt/tags/tag10.xml><?xml version="1.0" encoding="utf-8"?>
<p:tagLst xmlns:a="http://schemas.openxmlformats.org/drawingml/2006/main" xmlns:r="http://schemas.openxmlformats.org/officeDocument/2006/relationships" xmlns:p="http://schemas.openxmlformats.org/presentationml/2006/main">
  <p:tag name="GENSWF_SLIDE_UID" val="{D4B88336-EEA2-4341-8EE2-97E41C9DCF51}: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6A2CD465-5E6C-4AD3-81A2-CA5A93A3534C}:273"/>
</p:tagLst>
</file>

<file path=ppt/tags/tag12.xml><?xml version="1.0" encoding="utf-8"?>
<p:tagLst xmlns:a="http://schemas.openxmlformats.org/drawingml/2006/main" xmlns:r="http://schemas.openxmlformats.org/officeDocument/2006/relationships" xmlns:p="http://schemas.openxmlformats.org/presentationml/2006/main">
  <p:tag name="GENSWF_SLIDE_UID" val="{7D47D565-8B2E-40DA-9037-4DF8A862D06C}:274"/>
</p:tagLst>
</file>

<file path=ppt/tags/tag13.xml><?xml version="1.0" encoding="utf-8"?>
<p:tagLst xmlns:a="http://schemas.openxmlformats.org/drawingml/2006/main" xmlns:r="http://schemas.openxmlformats.org/officeDocument/2006/relationships" xmlns:p="http://schemas.openxmlformats.org/presentationml/2006/main">
  <p:tag name="GENSWF_SLIDE_UID" val="{B2E65D23-FF91-4275-B657-E15802624D00}:316"/>
</p:tagLst>
</file>

<file path=ppt/tags/tag14.xml><?xml version="1.0" encoding="utf-8"?>
<p:tagLst xmlns:a="http://schemas.openxmlformats.org/drawingml/2006/main" xmlns:r="http://schemas.openxmlformats.org/officeDocument/2006/relationships" xmlns:p="http://schemas.openxmlformats.org/presentationml/2006/main">
  <p:tag name="GENSWF_SLIDE_UID" val="{D58A448E-899A-47DE-91ED-B74D230C9B0D}: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2EA2EC86-84E1-42D4-B59D-F066DEF75216}:317"/>
</p:tagLst>
</file>

<file path=ppt/tags/tag16.xml><?xml version="1.0" encoding="utf-8"?>
<p:tagLst xmlns:a="http://schemas.openxmlformats.org/drawingml/2006/main" xmlns:r="http://schemas.openxmlformats.org/officeDocument/2006/relationships" xmlns:p="http://schemas.openxmlformats.org/presentationml/2006/main">
  <p:tag name="GENSWF_SLIDE_UID" val="{8DBAA71E-79E7-4EF7-8F19-0B760CEC7E69}:276"/>
</p:tagLst>
</file>

<file path=ppt/tags/tag17.xml><?xml version="1.0" encoding="utf-8"?>
<p:tagLst xmlns:a="http://schemas.openxmlformats.org/drawingml/2006/main" xmlns:r="http://schemas.openxmlformats.org/officeDocument/2006/relationships" xmlns:p="http://schemas.openxmlformats.org/presentationml/2006/main">
  <p:tag name="GENSWF_SLIDE_UID" val="{4FD5B4E9-10AB-4BD5-B0C4-255446ACAC9F}:318"/>
</p:tagLst>
</file>

<file path=ppt/tags/tag18.xml><?xml version="1.0" encoding="utf-8"?>
<p:tagLst xmlns:a="http://schemas.openxmlformats.org/drawingml/2006/main" xmlns:r="http://schemas.openxmlformats.org/officeDocument/2006/relationships" xmlns:p="http://schemas.openxmlformats.org/presentationml/2006/main">
  <p:tag name="GENSWF_SLIDE_UID" val="{D8A52565-AA0A-4A79-B5DE-730EE6FA8A48}: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6A477566-3A8C-4B49-B8C5-2206C58A0A71}:278"/>
</p:tagLst>
</file>

<file path=ppt/tags/tag2.xml><?xml version="1.0" encoding="utf-8"?>
<p:tagLst xmlns:a="http://schemas.openxmlformats.org/drawingml/2006/main" xmlns:r="http://schemas.openxmlformats.org/officeDocument/2006/relationships" xmlns:p="http://schemas.openxmlformats.org/presentationml/2006/main">
  <p:tag name="GENSWF_SLIDE_UID" val="{398399FB-1965-458F-BA60-D97C6C4BDFEB}:310"/>
</p:tagLst>
</file>

<file path=ppt/tags/tag3.xml><?xml version="1.0" encoding="utf-8"?>
<p:tagLst xmlns:a="http://schemas.openxmlformats.org/drawingml/2006/main" xmlns:r="http://schemas.openxmlformats.org/officeDocument/2006/relationships" xmlns:p="http://schemas.openxmlformats.org/presentationml/2006/main">
  <p:tag name="GENSWF_SLIDE_UID" val="{FFD92CF8-0C3D-4821-91D9-83131F7E09B8}:260"/>
</p:tagLst>
</file>

<file path=ppt/tags/tag4.xml><?xml version="1.0" encoding="utf-8"?>
<p:tagLst xmlns:a="http://schemas.openxmlformats.org/drawingml/2006/main" xmlns:r="http://schemas.openxmlformats.org/officeDocument/2006/relationships" xmlns:p="http://schemas.openxmlformats.org/presentationml/2006/main">
  <p:tag name="GENSWF_SLIDE_UID" val="{1D4C5C8D-6EE2-40A4-A0D8-FB3A3BE49796}:311"/>
</p:tagLst>
</file>

<file path=ppt/tags/tag5.xml><?xml version="1.0" encoding="utf-8"?>
<p:tagLst xmlns:a="http://schemas.openxmlformats.org/drawingml/2006/main" xmlns:r="http://schemas.openxmlformats.org/officeDocument/2006/relationships" xmlns:p="http://schemas.openxmlformats.org/presentationml/2006/main">
  <p:tag name="GENSWF_SLIDE_UID" val="{9B3EF4A0-78C4-4CFF-97BE-7C8A94F52553}:268"/>
</p:tagLst>
</file>

<file path=ppt/tags/tag6.xml><?xml version="1.0" encoding="utf-8"?>
<p:tagLst xmlns:a="http://schemas.openxmlformats.org/drawingml/2006/main" xmlns:r="http://schemas.openxmlformats.org/officeDocument/2006/relationships" xmlns:p="http://schemas.openxmlformats.org/presentationml/2006/main">
  <p:tag name="GENSWF_SLIDE_UID" val="{0956F716-48C9-4E4F-BD83-CD33403553B7}:312"/>
</p:tagLst>
</file>

<file path=ppt/tags/tag7.xml><?xml version="1.0" encoding="utf-8"?>
<p:tagLst xmlns:a="http://schemas.openxmlformats.org/drawingml/2006/main" xmlns:r="http://schemas.openxmlformats.org/officeDocument/2006/relationships" xmlns:p="http://schemas.openxmlformats.org/presentationml/2006/main">
  <p:tag name="GENSWF_SLIDE_UID" val="{10097ED4-0859-46E4-A5DE-C83FB69040A8}:263"/>
</p:tagLst>
</file>

<file path=ppt/tags/tag8.xml><?xml version="1.0" encoding="utf-8"?>
<p:tagLst xmlns:a="http://schemas.openxmlformats.org/drawingml/2006/main" xmlns:r="http://schemas.openxmlformats.org/officeDocument/2006/relationships" xmlns:p="http://schemas.openxmlformats.org/presentationml/2006/main">
  <p:tag name="GENSWF_SLIDE_UID" val="{92653341-9E5E-406A-9815-DDEFE813CFD2}:314"/>
</p:tagLst>
</file>

<file path=ppt/tags/tag9.xml><?xml version="1.0" encoding="utf-8"?>
<p:tagLst xmlns:a="http://schemas.openxmlformats.org/drawingml/2006/main" xmlns:r="http://schemas.openxmlformats.org/officeDocument/2006/relationships" xmlns:p="http://schemas.openxmlformats.org/presentationml/2006/main">
  <p:tag name="GENSWF_SLIDE_UID" val="{54EDC09E-8251-458C-8270-ED47120A95A7}: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919</Words>
  <Application>Microsoft Office PowerPoint</Application>
  <PresentationFormat>Custom</PresentationFormat>
  <Paragraphs>42</Paragraphs>
  <Slides>18</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T1.DocChuocsenbay-TUẦN 16</dc:title>
  <dc:creator>Huong Thao - 0972115126</dc:creator>
  <cp:lastModifiedBy>dell</cp:lastModifiedBy>
  <cp:revision>123</cp:revision>
  <dcterms:created xsi:type="dcterms:W3CDTF">2006-08-16T00:00:00Z</dcterms:created>
  <dcterms:modified xsi:type="dcterms:W3CDTF">2024-12-22T13:50:01Z</dcterms:modified>
  <dc:identifier>DAGIZPjWVZs</dc:identifier>
</cp:coreProperties>
</file>