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76" r:id="rId2"/>
    <p:sldId id="357" r:id="rId3"/>
    <p:sldId id="360" r:id="rId4"/>
    <p:sldId id="340" r:id="rId5"/>
    <p:sldId id="377" r:id="rId6"/>
    <p:sldId id="363" r:id="rId7"/>
    <p:sldId id="365" r:id="rId8"/>
    <p:sldId id="378" r:id="rId9"/>
    <p:sldId id="366" r:id="rId10"/>
    <p:sldId id="379" r:id="rId11"/>
    <p:sldId id="380" r:id="rId12"/>
    <p:sldId id="381" r:id="rId13"/>
    <p:sldId id="382" r:id="rId14"/>
    <p:sldId id="383" r:id="rId15"/>
    <p:sldId id="361" r:id="rId16"/>
    <p:sldId id="354"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89" d="100"/>
          <a:sy n="89" d="100"/>
        </p:scale>
        <p:origin x="47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2</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14</a:t>
            </a:fld>
            <a:endParaRPr lang="en-US"/>
          </a:p>
        </p:txBody>
      </p:sp>
    </p:spTree>
    <p:extLst>
      <p:ext uri="{BB962C8B-B14F-4D97-AF65-F5344CB8AC3E}">
        <p14:creationId xmlns:p14="http://schemas.microsoft.com/office/powerpoint/2010/main" val="194775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DCC58-2298-4C57-A6F6-375B6CD7E02D}" type="slidenum">
              <a:rPr lang="en-US" smtClean="0"/>
              <a:t>16</a:t>
            </a:fld>
            <a:endParaRPr lang="en-US"/>
          </a:p>
        </p:txBody>
      </p:sp>
    </p:spTree>
    <p:extLst>
      <p:ext uri="{BB962C8B-B14F-4D97-AF65-F5344CB8AC3E}">
        <p14:creationId xmlns:p14="http://schemas.microsoft.com/office/powerpoint/2010/main" val="395221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111187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3"/>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4"/>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4653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custDataLst>
      <p:tags r:id="rId1"/>
    </p:custDataLst>
    <p:extLst>
      <p:ext uri="{BB962C8B-B14F-4D97-AF65-F5344CB8AC3E}">
        <p14:creationId xmlns:p14="http://schemas.microsoft.com/office/powerpoint/2010/main" val="31820956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custDataLst>
      <p:tags r:id="rId1"/>
    </p:custDataLst>
    <p:extLst>
      <p:ext uri="{BB962C8B-B14F-4D97-AF65-F5344CB8AC3E}">
        <p14:creationId xmlns:p14="http://schemas.microsoft.com/office/powerpoint/2010/main" val="30153878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3"/>
          <a:stretch>
            <a:fillRect/>
          </a:stretch>
        </p:blipFill>
        <p:spPr>
          <a:xfrm>
            <a:off x="2230436" y="1195704"/>
            <a:ext cx="7959669" cy="4077336"/>
          </a:xfrm>
          <a:prstGeom prst="rect">
            <a:avLst/>
          </a:prstGeom>
        </p:spPr>
      </p:pic>
    </p:spTree>
    <p:custDataLst>
      <p:tags r:id="rId1"/>
    </p:custDataLst>
    <p:extLst>
      <p:ext uri="{BB962C8B-B14F-4D97-AF65-F5344CB8AC3E}">
        <p14:creationId xmlns:p14="http://schemas.microsoft.com/office/powerpoint/2010/main" val="35847515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4"/>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19604927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40129012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4"/>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5"/>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784195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4"/>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5"/>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6"/>
          <a:stretch>
            <a:fillRect/>
          </a:stretch>
        </p:blipFill>
        <p:spPr>
          <a:xfrm>
            <a:off x="4504831" y="4946594"/>
            <a:ext cx="4086225" cy="1400175"/>
          </a:xfrm>
          <a:prstGeom prst="rect">
            <a:avLst/>
          </a:prstGeom>
        </p:spPr>
      </p:pic>
    </p:spTree>
    <p:custDataLst>
      <p:tags r:id="rId1"/>
    </p:custDataLst>
    <p:extLst>
      <p:ext uri="{BB962C8B-B14F-4D97-AF65-F5344CB8AC3E}">
        <p14:creationId xmlns:p14="http://schemas.microsoft.com/office/powerpoint/2010/main" val="6217746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custDataLst>
      <p:tags r:id="rId1"/>
    </p:custDataLst>
    <p:extLst>
      <p:ext uri="{BB962C8B-B14F-4D97-AF65-F5344CB8AC3E}">
        <p14:creationId xmlns:p14="http://schemas.microsoft.com/office/powerpoint/2010/main" val="21140737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3"/>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4"/>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custDataLst>
      <p:tags r:id="rId1"/>
    </p:custDataLst>
    <p:extLst>
      <p:ext uri="{BB962C8B-B14F-4D97-AF65-F5344CB8AC3E}">
        <p14:creationId xmlns:p14="http://schemas.microsoft.com/office/powerpoint/2010/main" val="14266646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custDataLst>
      <p:tags r:id="rId1"/>
    </p:custDataLst>
    <p:extLst>
      <p:ext uri="{BB962C8B-B14F-4D97-AF65-F5344CB8AC3E}">
        <p14:creationId xmlns:p14="http://schemas.microsoft.com/office/powerpoint/2010/main" val="41290823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3"/>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4"/>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211177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102A035-B7F5-4E96-ADFA-0BF0FB94B31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 biện pháp điệp từ, điệp ngữ-Tuần 14"/>
</p:tagLst>
</file>

<file path=ppt/tags/tag10.xml><?xml version="1.0" encoding="utf-8"?>
<p:tagLst xmlns:a="http://schemas.openxmlformats.org/drawingml/2006/main" xmlns:r="http://schemas.openxmlformats.org/officeDocument/2006/relationships" xmlns:p="http://schemas.openxmlformats.org/presentationml/2006/main">
  <p:tag name="GENSWF_SLIDE_UID" val="{814E4952-1294-447B-8254-0A9959B4821C}:366"/>
</p:tagLst>
</file>

<file path=ppt/tags/tag11.xml><?xml version="1.0" encoding="utf-8"?>
<p:tagLst xmlns:a="http://schemas.openxmlformats.org/drawingml/2006/main" xmlns:r="http://schemas.openxmlformats.org/officeDocument/2006/relationships" xmlns:p="http://schemas.openxmlformats.org/presentationml/2006/main">
  <p:tag name="GENSWF_SLIDE_UID" val="{26C763E2-BF2B-4E75-A0B2-5F0C969AA0D9}:379"/>
</p:tagLst>
</file>

<file path=ppt/tags/tag12.xml><?xml version="1.0" encoding="utf-8"?>
<p:tagLst xmlns:a="http://schemas.openxmlformats.org/drawingml/2006/main" xmlns:r="http://schemas.openxmlformats.org/officeDocument/2006/relationships" xmlns:p="http://schemas.openxmlformats.org/presentationml/2006/main">
  <p:tag name="GENSWF_SLIDE_UID" val="{457FE8C5-5478-41BA-A97B-C6D94711B29F}:380"/>
</p:tagLst>
</file>

<file path=ppt/tags/tag13.xml><?xml version="1.0" encoding="utf-8"?>
<p:tagLst xmlns:a="http://schemas.openxmlformats.org/drawingml/2006/main" xmlns:r="http://schemas.openxmlformats.org/officeDocument/2006/relationships" xmlns:p="http://schemas.openxmlformats.org/presentationml/2006/main">
  <p:tag name="GENSWF_SLIDE_UID" val="{027884CD-4449-4214-B5CA-DED2E8E252EF}:381"/>
</p:tagLst>
</file>

<file path=ppt/tags/tag14.xml><?xml version="1.0" encoding="utf-8"?>
<p:tagLst xmlns:a="http://schemas.openxmlformats.org/drawingml/2006/main" xmlns:r="http://schemas.openxmlformats.org/officeDocument/2006/relationships" xmlns:p="http://schemas.openxmlformats.org/presentationml/2006/main">
  <p:tag name="GENSWF_SLIDE_UID" val="{DFDA75F1-CFF4-4A9B-A2B8-4B14553962D5}:382"/>
</p:tagLst>
</file>

<file path=ppt/tags/tag15.xml><?xml version="1.0" encoding="utf-8"?>
<p:tagLst xmlns:a="http://schemas.openxmlformats.org/drawingml/2006/main" xmlns:r="http://schemas.openxmlformats.org/officeDocument/2006/relationships" xmlns:p="http://schemas.openxmlformats.org/presentationml/2006/main">
  <p:tag name="GENSWF_SLIDE_UID" val="{63BCF1D8-BD58-4D5E-ACC2-3AB4FF8B2E2D}:383"/>
</p:tagLst>
</file>

<file path=ppt/tags/tag16.xml><?xml version="1.0" encoding="utf-8"?>
<p:tagLst xmlns:a="http://schemas.openxmlformats.org/drawingml/2006/main" xmlns:r="http://schemas.openxmlformats.org/officeDocument/2006/relationships" xmlns:p="http://schemas.openxmlformats.org/presentationml/2006/main">
  <p:tag name="ISLIDE.ICON" val="#176907;#407080;"/>
  <p:tag name="GENSWF_SLIDE_UID" val="{2F2CBC67-C05B-428F-98B3-7D673461625A}:361"/>
</p:tagLst>
</file>

<file path=ppt/tags/tag17.xml><?xml version="1.0" encoding="utf-8"?>
<p:tagLst xmlns:a="http://schemas.openxmlformats.org/drawingml/2006/main" xmlns:r="http://schemas.openxmlformats.org/officeDocument/2006/relationships" xmlns:p="http://schemas.openxmlformats.org/presentationml/2006/main">
  <p:tag name="GENSWF_SLIDE_UID" val="{79DC83D9-E6A9-45BF-964B-6E8805BC57F6}:354"/>
</p:tagLst>
</file>

<file path=ppt/tags/tag2.xml><?xml version="1.0" encoding="utf-8"?>
<p:tagLst xmlns:a="http://schemas.openxmlformats.org/drawingml/2006/main" xmlns:r="http://schemas.openxmlformats.org/officeDocument/2006/relationships" xmlns:p="http://schemas.openxmlformats.org/presentationml/2006/main">
  <p:tag name="GENSWF_SLIDE_UID" val="{E7F8675A-9FCC-4685-BCEB-035BAD37D22B}:376"/>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 name="GENSWF_SLIDE_UID" val="{0BCB40CD-ED36-44DC-B62D-59D3B8065AA6}:357"/>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 name="GENSWF_SLIDE_UID" val="{11F3600D-4656-4778-9485-E27E78CABB6F}:360"/>
</p:tagLst>
</file>

<file path=ppt/tags/tag5.xml><?xml version="1.0" encoding="utf-8"?>
<p:tagLst xmlns:a="http://schemas.openxmlformats.org/drawingml/2006/main" xmlns:r="http://schemas.openxmlformats.org/officeDocument/2006/relationships" xmlns:p="http://schemas.openxmlformats.org/presentationml/2006/main">
  <p:tag name="GENSWF_SLIDE_UID" val="{35E2DDC0-8312-45A5-AA3F-7484FF4DCE1F}:340"/>
</p:tagLst>
</file>

<file path=ppt/tags/tag6.xml><?xml version="1.0" encoding="utf-8"?>
<p:tagLst xmlns:a="http://schemas.openxmlformats.org/drawingml/2006/main" xmlns:r="http://schemas.openxmlformats.org/officeDocument/2006/relationships" xmlns:p="http://schemas.openxmlformats.org/presentationml/2006/main">
  <p:tag name="GENSWF_SLIDE_UID" val="{83DD27DD-ECC9-4361-8051-92076E9383EF}:377"/>
</p:tagLst>
</file>

<file path=ppt/tags/tag7.xml><?xml version="1.0" encoding="utf-8"?>
<p:tagLst xmlns:a="http://schemas.openxmlformats.org/drawingml/2006/main" xmlns:r="http://schemas.openxmlformats.org/officeDocument/2006/relationships" xmlns:p="http://schemas.openxmlformats.org/presentationml/2006/main">
  <p:tag name="GENSWF_SLIDE_UID" val="{62812FED-CE0F-4799-B870-AAAA1EC3E8E1}:363"/>
</p:tagLst>
</file>

<file path=ppt/tags/tag8.xml><?xml version="1.0" encoding="utf-8"?>
<p:tagLst xmlns:a="http://schemas.openxmlformats.org/drawingml/2006/main" xmlns:r="http://schemas.openxmlformats.org/officeDocument/2006/relationships" xmlns:p="http://schemas.openxmlformats.org/presentationml/2006/main">
  <p:tag name="GENSWF_SLIDE_UID" val="{5CE07267-CC91-4D0C-8A2A-8FBC9D4C86F7}:365"/>
</p:tagLst>
</file>

<file path=ppt/tags/tag9.xml><?xml version="1.0" encoding="utf-8"?>
<p:tagLst xmlns:a="http://schemas.openxmlformats.org/drawingml/2006/main" xmlns:r="http://schemas.openxmlformats.org/officeDocument/2006/relationships" xmlns:p="http://schemas.openxmlformats.org/presentationml/2006/main">
  <p:tag name="GENSWF_SLIDE_UID" val="{DE086BFB-5723-413B-89E1-B6F509C9A850}:37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843</Words>
  <Application>Microsoft Office PowerPoint</Application>
  <PresentationFormat>Widescreen</PresentationFormat>
  <Paragraphs>74</Paragraphs>
  <Slides>16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#9Slide07 Cadena</vt:lpstr>
      <vt:lpstr>Arial</vt:lpstr>
      <vt:lpstr>Calibri</vt:lpstr>
      <vt:lpstr>Cambria</vt:lpstr>
      <vt:lpstr>DM Sans Bold</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 biện pháp điệp từ, điệp ngữ-Tuần 14</dc:title>
  <dc:creator>Thao Tran</dc:creator>
  <cp:lastModifiedBy>dell</cp:lastModifiedBy>
  <cp:revision>43</cp:revision>
  <dcterms:created xsi:type="dcterms:W3CDTF">2024-07-29T06:54:03Z</dcterms:created>
  <dcterms:modified xsi:type="dcterms:W3CDTF">2024-12-07T08:18:30Z</dcterms:modified>
</cp:coreProperties>
</file>