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12/21/2024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image" Target="../media/image16.sv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209800" y="140970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4800600" y="1981200"/>
            <a:ext cx="9448801" cy="2308324"/>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 Box 41">
            <a:extLst>
              <a:ext uri="{FF2B5EF4-FFF2-40B4-BE49-F238E27FC236}">
                <a16:creationId xmlns:a16="http://schemas.microsoft.com/office/drawing/2014/main"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2873310740"/>
              </p:ext>
            </p:extLst>
          </p:nvPr>
        </p:nvGraphicFramePr>
        <p:xfrm>
          <a:off x="685800" y="3924300"/>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895</Words>
  <Application>Microsoft Office PowerPoint</Application>
  <PresentationFormat>Custom</PresentationFormat>
  <Paragraphs>74</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微软雅黑</vt:lpstr>
      <vt:lpstr>Aptos</vt:lpstr>
      <vt:lpstr>Aptos Display</vt:lpstr>
      <vt:lpstr>Arial</vt:lpstr>
      <vt:lpstr>Calibri</vt:lpstr>
      <vt:lpstr>Calibri Light</vt:lpstr>
      <vt:lpstr>Cambria</vt:lpstr>
      <vt:lpstr>等线</vt:lpstr>
      <vt:lpstr>More Sugar</vt:lpstr>
      <vt:lpstr>Times New Roman</vt:lpstr>
      <vt:lpstr>字魂59号-创粗黑</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57</cp:revision>
  <dcterms:created xsi:type="dcterms:W3CDTF">2006-08-16T00:00:00Z</dcterms:created>
  <dcterms:modified xsi:type="dcterms:W3CDTF">2024-12-21T14:01:12Z</dcterms:modified>
  <dc:identifier>DAGR2Yeb-4Y</dc:identifier>
</cp:coreProperties>
</file>