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66" r:id="rId3"/>
    <p:sldId id="272" r:id="rId4"/>
    <p:sldId id="318" r:id="rId5"/>
    <p:sldId id="319" r:id="rId6"/>
    <p:sldId id="320" r:id="rId7"/>
    <p:sldId id="321" r:id="rId8"/>
    <p:sldId id="322" r:id="rId9"/>
    <p:sldId id="323" r:id="rId10"/>
    <p:sldId id="298" r:id="rId11"/>
    <p:sldId id="324" r:id="rId12"/>
    <p:sldId id="325" r:id="rId13"/>
    <p:sldId id="326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3366FF"/>
    <a:srgbClr val="0099FF"/>
    <a:srgbClr val="FF0066"/>
    <a:srgbClr val="FF3300"/>
    <a:srgbClr val="FF6600"/>
    <a:srgbClr val="CC0099"/>
    <a:srgbClr val="2E2E2E"/>
    <a:srgbClr val="009900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74" autoAdjust="0"/>
    <p:restoredTop sz="94291" autoAdjust="0"/>
  </p:normalViewPr>
  <p:slideViewPr>
    <p:cSldViewPr snapToGrid="0">
      <p:cViewPr varScale="1">
        <p:scale>
          <a:sx n="89" d="100"/>
          <a:sy n="89" d="100"/>
        </p:scale>
        <p:origin x="3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0AF52-3001-429F-BEBD-F49297DD0D56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F9055-9801-43CE-8B74-95AC9C900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47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F9055-9801-43CE-8B74-95AC9C900E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66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8A84C-BC24-DB07-236C-201126ADB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4504AC-4FAF-6147-6F51-D26622B17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F1094-7563-B548-0F00-A2FEA42C9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918EA-E3CD-BC54-229D-FBB8474B6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ABF89-82A6-3395-F96C-1385AEF40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47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9AA8-A74F-17A2-3703-1EC22C2CE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C11477-083B-DC26-3A13-289BBE1D2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F6069-47AB-2189-BB82-336D4F2D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8411C-E5BD-BB5C-AEEA-DC436237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95F67-D1A3-CDB1-9732-091CCF4D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6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EF4CAB-D8B0-7A98-9313-0B9F40AA7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5EE7E3-0317-B955-FCC6-873C066D9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F1D33-EE77-CF61-3585-46A3717B39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C2390-BC2B-F2BD-07A8-215D2761A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8EFFE-A5C4-F8E9-D581-67DB5B92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76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8A84C-BC24-DB07-236C-201126ADB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4504AC-4FAF-6147-6F51-D26622B17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F1094-7563-B548-0F00-A2FEA42C9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918EA-E3CD-BC54-229D-FBB8474B6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ABF89-82A6-3395-F96C-1385AEF40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47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0BF16-A07D-86D9-5BBF-0D698D1A1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04B75-0160-AD7B-AA52-1569767B9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B61B5-2CA6-226E-B69A-F2A6BC48D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9E125-33DC-DEAE-CD8A-8912FEB58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6803C-3F8F-5E25-A9ED-773ED6ADB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67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0FE91-543B-2B13-1319-2303C4870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0E039-027E-22F3-33C2-30122340F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0405D-EDF9-F0B5-4781-284409DD2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DAAAB-9FB1-F54C-D80F-63DDA0344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1F614-55E3-0D6D-DAD6-9B5212533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311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63836-3620-7C87-3A8C-0B8FDB433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C52D8-9809-5B4D-DCBA-FB91976DE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8D05EE-2636-F0CE-4CED-904705E55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7619C-BBC9-0E62-027C-FC412D1E7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8F0E9-F6B6-D4B8-CFEE-B11A2B421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9BB67-BFEA-5C6A-7750-5B76E7DE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23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7DC62-C3B0-191D-3D69-EE1EC61B8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B492B-8693-B68F-A31D-EB92866AB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42F72-0E0F-A1DC-E67D-7EC32DFC4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9FEB5A-029C-6D59-39E3-8648DE6EF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48D47-3B00-C5F8-6390-5B0ED2D02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33B51-BD8C-ACB1-7C91-53649ABB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90876B-6BE6-91AA-6AE0-BDD5FCDBB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FECDA3-99D8-48E9-4289-5C2766F31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12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18E8-B082-99A5-3BB8-150476324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80EB6A-DA93-A75B-2DA2-8AB61F0B2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18B7EC-20AC-876F-A09F-27031127E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A0CA0-4E7E-F5B3-AFE8-D579BBB42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95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198FE-277B-F73D-898A-965E15DF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09A81C-564E-720C-A2E9-04D163C8F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ADD84-8340-9C0D-29EE-2052AA2F8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21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EF16D-4055-9E47-F01A-8328F434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15656-E539-3B5B-711C-EA705D7E6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E7B511-25C4-0161-CB08-1467F68B4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871096-B2C9-9D6A-E84A-B37C327BE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85287-0D4D-E44A-E1C6-997F511ED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CA1A1-3A99-51CE-D2D1-5CE540ACB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34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0BF16-A07D-86D9-5BBF-0D698D1A1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04B75-0160-AD7B-AA52-1569767B9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B61B5-2CA6-226E-B69A-F2A6BC48DB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9E125-33DC-DEAE-CD8A-8912FEB58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6803C-3F8F-5E25-A9ED-773ED6ADB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080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D4F95-B689-DA8D-1DE2-FCD98ABB3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12346F-9464-E6CD-8942-2F888C3868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473C7-6042-8C6B-AA58-B919AD26C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A2C42-4BCE-31F0-586D-D9ABC8787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46D43-396B-A93D-5752-05BB8C8E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2581F-9073-EBEB-DAF9-531433DD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46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9AA8-A74F-17A2-3703-1EC22C2C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C11477-083B-DC26-3A13-289BBE1D2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F6069-47AB-2189-BB82-336D4F2D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8411C-E5BD-BB5C-AEEA-DC436237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95F67-D1A3-CDB1-9732-091CCF4D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EF4CAB-D8B0-7A98-9313-0B9F40AA7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5EE7E3-0317-B955-FCC6-873C066D9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F1D33-EE77-CF61-3585-46A3717B3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C2390-BC2B-F2BD-07A8-215D2761A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8EFFE-A5C4-F8E9-D581-67DB5B92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22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0FE91-543B-2B13-1319-2303C4870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0E039-027E-22F3-33C2-30122340F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0405D-EDF9-F0B5-4781-284409DD2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DAAAB-9FB1-F54C-D80F-63DDA0344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1F614-55E3-0D6D-DAD6-9B5212533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84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63836-3620-7C87-3A8C-0B8FDB433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C52D8-9809-5B4D-DCBA-FB91976DE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8D05EE-2636-F0CE-4CED-904705E55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7619C-BBC9-0E62-027C-FC412D1E7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8F0E9-F6B6-D4B8-CFEE-B11A2B421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9BB67-BFEA-5C6A-7750-5B76E7DE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005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7DC62-C3B0-191D-3D69-EE1EC61B8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B492B-8693-B68F-A31D-EB92866AB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42F72-0E0F-A1DC-E67D-7EC32DFC4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9FEB5A-029C-6D59-39E3-8648DE6EF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48D47-3B00-C5F8-6390-5B0ED2D02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33B51-BD8C-ACB1-7C91-53649ABB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90876B-6BE6-91AA-6AE0-BDD5FCDBB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FECDA3-99D8-48E9-4289-5C2766F31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2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18E8-B082-99A5-3BB8-150476324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80EB6A-DA93-A75B-2DA2-8AB61F0B2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18B7EC-20AC-876F-A09F-27031127E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A0CA0-4E7E-F5B3-AFE8-D579BBB42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98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198FE-277B-F73D-898A-965E15DF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09A81C-564E-720C-A2E9-04D163C8F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ADD84-8340-9C0D-29EE-2052AA2F8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1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EF16D-4055-9E47-F01A-8328F434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15656-E539-3B5B-711C-EA705D7E6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E7B511-25C4-0161-CB08-1467F68B4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871096-B2C9-9D6A-E84A-B37C327BE0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85287-0D4D-E44A-E1C6-997F511ED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CA1A1-3A99-51CE-D2D1-5CE540ACB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32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D4F95-B689-DA8D-1DE2-FCD98ABB3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12346F-9464-E6CD-8942-2F888C3868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473C7-6042-8C6B-AA58-B919AD26C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A2C42-4BCE-31F0-586D-D9ABC87879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46D43-396B-A93D-5752-05BB8C8E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2581F-9073-EBEB-DAF9-531433DD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87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21AFA27-F5C2-2ACE-8876-5BA26F70CD8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173404"/>
            <a:ext cx="1668648" cy="166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98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2F8489-6B76-5930-9CEE-537C4B7C6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4D0CE-4EC7-CD51-6C88-831B926DF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8439C-DB55-FF73-F434-693308C22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6C7A8-1282-4CB2-99D6-3DF3FA46177F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7A469-35B7-3D9A-100C-4101748C16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BF986-116B-9BC1-BEF9-5A411E244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47D2A3F-13DF-1FFD-CC66-9C8A9C93627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0000" y="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0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1979DA3-F43B-7089-516D-50A070950DB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i="0" dirty="0" err="1">
                  <a:effectLst/>
                  <a:latin typeface="Arial" panose="020B0604020202020204" pitchFamily="34" charset="0"/>
                </a:rPr>
                <a:t>Nguyễn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Thị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Ái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Quyên</a:t>
              </a:r>
              <a:endParaRPr lang="en-US" dirty="0"/>
            </a:p>
          </p:txBody>
        </p:sp>
        <p:pic>
          <p:nvPicPr>
            <p:cNvPr id="19" name="Picture 1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CFA7377-1FEB-DC7F-8704-B5C3D57D6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48"/>
            <a:stretch/>
          </p:blipFill>
          <p:spPr>
            <a:xfrm flipH="1"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584775D6-7834-05FD-48EF-4856B0B072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54" t="15789" r="5161" b="9210"/>
          <a:stretch/>
        </p:blipFill>
        <p:spPr>
          <a:xfrm>
            <a:off x="2844800" y="135770"/>
            <a:ext cx="9211634" cy="651824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28810" y="1530511"/>
            <a:ext cx="2203648" cy="4608000"/>
            <a:chOff x="2418461" y="1530511"/>
            <a:chExt cx="2203648" cy="460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D8016B-AC90-B90D-D578-DBB307409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8461" y="1530511"/>
              <a:ext cx="2203648" cy="4608000"/>
            </a:xfrm>
            <a:prstGeom prst="rect">
              <a:avLst/>
            </a:prstGeom>
          </p:spPr>
        </p:pic>
        <p:pic>
          <p:nvPicPr>
            <p:cNvPr id="16" name="图片 9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047" y="3925873"/>
              <a:ext cx="535248" cy="53524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B3D0CD7-AD0C-5C66-45C5-AB53080F8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3878" y="686781"/>
            <a:ext cx="4279763" cy="810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D309DD-5A1D-5B69-6DDD-B0AD0D2AE9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6158" y="5068797"/>
            <a:ext cx="3188484" cy="621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9A591B-CBC3-B9C7-7772-B3D9C475BD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8208" y="798345"/>
            <a:ext cx="9230144" cy="53222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438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6C0225-C3FE-D37E-DBF9-40DAAFA24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41" y="1432152"/>
            <a:ext cx="10529888" cy="30981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75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EA5D80-8B49-E5A8-B576-6630A6D8DC10}"/>
              </a:ext>
            </a:extLst>
          </p:cNvPr>
          <p:cNvGrpSpPr/>
          <p:nvPr/>
        </p:nvGrpSpPr>
        <p:grpSpPr>
          <a:xfrm>
            <a:off x="597279" y="-91440"/>
            <a:ext cx="11482961" cy="1440723"/>
            <a:chOff x="515999" y="0"/>
            <a:chExt cx="11482961" cy="1113104"/>
          </a:xfrm>
        </p:grpSpPr>
        <p:sp>
          <p:nvSpPr>
            <p:cNvPr id="3" name="Rectangle: Rounded Corners 16">
              <a:extLst>
                <a:ext uri="{FF2B5EF4-FFF2-40B4-BE49-F238E27FC236}">
                  <a16:creationId xmlns:a16="http://schemas.microsoft.com/office/drawing/2014/main" id="{82B0932F-C00E-F57B-FED8-9152D92D627A}"/>
                </a:ext>
              </a:extLst>
            </p:cNvPr>
            <p:cNvSpPr/>
            <p:nvPr/>
          </p:nvSpPr>
          <p:spPr>
            <a:xfrm>
              <a:off x="652586" y="458999"/>
              <a:ext cx="11346374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26581119">
                    <a:custGeom>
                      <a:avLst/>
                      <a:gdLst>
                        <a:gd name="connsiteX0" fmla="*/ 0 w 11346374"/>
                        <a:gd name="connsiteY0" fmla="*/ 107354 h 743557"/>
                        <a:gd name="connsiteX1" fmla="*/ 225357 w 11346374"/>
                        <a:gd name="connsiteY1" fmla="*/ 0 h 743557"/>
                        <a:gd name="connsiteX2" fmla="*/ 11121016 w 11346374"/>
                        <a:gd name="connsiteY2" fmla="*/ 0 h 743557"/>
                        <a:gd name="connsiteX3" fmla="*/ 11346374 w 11346374"/>
                        <a:gd name="connsiteY3" fmla="*/ 107354 h 743557"/>
                        <a:gd name="connsiteX4" fmla="*/ 11346374 w 11346374"/>
                        <a:gd name="connsiteY4" fmla="*/ 636202 h 743557"/>
                        <a:gd name="connsiteX5" fmla="*/ 11121016 w 11346374"/>
                        <a:gd name="connsiteY5" fmla="*/ 743557 h 743557"/>
                        <a:gd name="connsiteX6" fmla="*/ 225357 w 11346374"/>
                        <a:gd name="connsiteY6" fmla="*/ 743557 h 743557"/>
                        <a:gd name="connsiteX7" fmla="*/ 0 w 11346374"/>
                        <a:gd name="connsiteY7" fmla="*/ 636202 h 743557"/>
                        <a:gd name="connsiteX8" fmla="*/ 0 w 11346374"/>
                        <a:gd name="connsiteY8" fmla="*/ 107354 h 743557"/>
                        <a:gd name="connsiteX0" fmla="*/ 0 w 11346374"/>
                        <a:gd name="connsiteY0" fmla="*/ 107354 h 743557"/>
                        <a:gd name="connsiteX1" fmla="*/ 225357 w 11346374"/>
                        <a:gd name="connsiteY1" fmla="*/ 0 h 743557"/>
                        <a:gd name="connsiteX2" fmla="*/ 11121016 w 11346374"/>
                        <a:gd name="connsiteY2" fmla="*/ 0 h 743557"/>
                        <a:gd name="connsiteX3" fmla="*/ 11346374 w 11346374"/>
                        <a:gd name="connsiteY3" fmla="*/ 107354 h 743557"/>
                        <a:gd name="connsiteX4" fmla="*/ 11346374 w 11346374"/>
                        <a:gd name="connsiteY4" fmla="*/ 636202 h 743557"/>
                        <a:gd name="connsiteX5" fmla="*/ 11121016 w 11346374"/>
                        <a:gd name="connsiteY5" fmla="*/ 743557 h 743557"/>
                        <a:gd name="connsiteX6" fmla="*/ 225357 w 11346374"/>
                        <a:gd name="connsiteY6" fmla="*/ 743557 h 743557"/>
                        <a:gd name="connsiteX7" fmla="*/ 0 w 11346374"/>
                        <a:gd name="connsiteY7" fmla="*/ 636202 h 743557"/>
                        <a:gd name="connsiteX8" fmla="*/ 0 w 11346374"/>
                        <a:gd name="connsiteY8" fmla="*/ 107354 h 7435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346374" h="743557" fill="none" extrusionOk="0">
                          <a:moveTo>
                            <a:pt x="0" y="107354"/>
                          </a:moveTo>
                          <a:cubicBezTo>
                            <a:pt x="-22176" y="25165"/>
                            <a:pt x="72672" y="5672"/>
                            <a:pt x="225357" y="0"/>
                          </a:cubicBezTo>
                          <a:cubicBezTo>
                            <a:pt x="5741171" y="-41211"/>
                            <a:pt x="9754228" y="8579"/>
                            <a:pt x="11121016" y="0"/>
                          </a:cubicBezTo>
                          <a:cubicBezTo>
                            <a:pt x="11237885" y="5787"/>
                            <a:pt x="11357611" y="36360"/>
                            <a:pt x="11346374" y="107354"/>
                          </a:cubicBezTo>
                          <a:cubicBezTo>
                            <a:pt x="11323684" y="318686"/>
                            <a:pt x="11300767" y="515997"/>
                            <a:pt x="11346374" y="636202"/>
                          </a:cubicBezTo>
                          <a:cubicBezTo>
                            <a:pt x="11344424" y="716588"/>
                            <a:pt x="11227882" y="727704"/>
                            <a:pt x="11121016" y="743557"/>
                          </a:cubicBezTo>
                          <a:cubicBezTo>
                            <a:pt x="6203852" y="1020459"/>
                            <a:pt x="3183973" y="833950"/>
                            <a:pt x="225357" y="743557"/>
                          </a:cubicBezTo>
                          <a:cubicBezTo>
                            <a:pt x="101967" y="732990"/>
                            <a:pt x="8720" y="704538"/>
                            <a:pt x="0" y="636202"/>
                          </a:cubicBezTo>
                          <a:cubicBezTo>
                            <a:pt x="69386" y="546924"/>
                            <a:pt x="-84146" y="239984"/>
                            <a:pt x="0" y="107354"/>
                          </a:cubicBezTo>
                          <a:close/>
                        </a:path>
                        <a:path w="11346374" h="743557" stroke="0" extrusionOk="0">
                          <a:moveTo>
                            <a:pt x="0" y="107354"/>
                          </a:moveTo>
                          <a:cubicBezTo>
                            <a:pt x="6420" y="68812"/>
                            <a:pt x="87677" y="2473"/>
                            <a:pt x="225357" y="0"/>
                          </a:cubicBezTo>
                          <a:cubicBezTo>
                            <a:pt x="2799945" y="-781474"/>
                            <a:pt x="7079804" y="-567144"/>
                            <a:pt x="11121016" y="0"/>
                          </a:cubicBezTo>
                          <a:cubicBezTo>
                            <a:pt x="11235501" y="6413"/>
                            <a:pt x="11360154" y="44113"/>
                            <a:pt x="11346374" y="107354"/>
                          </a:cubicBezTo>
                          <a:cubicBezTo>
                            <a:pt x="11323096" y="375555"/>
                            <a:pt x="11236618" y="554879"/>
                            <a:pt x="11346374" y="636202"/>
                          </a:cubicBezTo>
                          <a:cubicBezTo>
                            <a:pt x="11337961" y="712166"/>
                            <a:pt x="11254564" y="748511"/>
                            <a:pt x="11121016" y="743557"/>
                          </a:cubicBezTo>
                          <a:cubicBezTo>
                            <a:pt x="5695600" y="633218"/>
                            <a:pt x="3567716" y="654293"/>
                            <a:pt x="225357" y="743557"/>
                          </a:cubicBezTo>
                          <a:cubicBezTo>
                            <a:pt x="91499" y="753870"/>
                            <a:pt x="7671" y="705831"/>
                            <a:pt x="0" y="636202"/>
                          </a:cubicBezTo>
                          <a:cubicBezTo>
                            <a:pt x="-59638" y="457631"/>
                            <a:pt x="-26286" y="333729"/>
                            <a:pt x="0" y="107354"/>
                          </a:cubicBezTo>
                          <a:close/>
                        </a:path>
                        <a:path w="11346374" h="743557" fill="none" stroke="0" extrusionOk="0">
                          <a:moveTo>
                            <a:pt x="0" y="107354"/>
                          </a:moveTo>
                          <a:cubicBezTo>
                            <a:pt x="-9414" y="51145"/>
                            <a:pt x="73599" y="-4379"/>
                            <a:pt x="225357" y="0"/>
                          </a:cubicBezTo>
                          <a:cubicBezTo>
                            <a:pt x="5604882" y="-88754"/>
                            <a:pt x="9857525" y="169528"/>
                            <a:pt x="11121016" y="0"/>
                          </a:cubicBezTo>
                          <a:cubicBezTo>
                            <a:pt x="11235133" y="8935"/>
                            <a:pt x="11361953" y="35422"/>
                            <a:pt x="11346374" y="107354"/>
                          </a:cubicBezTo>
                          <a:cubicBezTo>
                            <a:pt x="11330329" y="322170"/>
                            <a:pt x="11306309" y="503649"/>
                            <a:pt x="11346374" y="636202"/>
                          </a:cubicBezTo>
                          <a:cubicBezTo>
                            <a:pt x="11340366" y="710282"/>
                            <a:pt x="11244258" y="741123"/>
                            <a:pt x="11121016" y="743557"/>
                          </a:cubicBezTo>
                          <a:cubicBezTo>
                            <a:pt x="6586712" y="328074"/>
                            <a:pt x="3099590" y="805054"/>
                            <a:pt x="225357" y="743557"/>
                          </a:cubicBezTo>
                          <a:cubicBezTo>
                            <a:pt x="99070" y="738000"/>
                            <a:pt x="8790" y="704078"/>
                            <a:pt x="0" y="636202"/>
                          </a:cubicBezTo>
                          <a:cubicBezTo>
                            <a:pt x="80862" y="528856"/>
                            <a:pt x="-69611" y="223376"/>
                            <a:pt x="0" y="10735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08EEBA-7C5D-5E1A-089B-71EF258EAA5E}"/>
                </a:ext>
              </a:extLst>
            </p:cNvPr>
            <p:cNvSpPr txBox="1"/>
            <p:nvPr/>
          </p:nvSpPr>
          <p:spPr>
            <a:xfrm>
              <a:off x="1877908" y="185729"/>
              <a:ext cx="9623211" cy="927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phù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hợp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thay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C4A0B6DC-5541-1C80-0777-D7B82CBA9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8FB65CB-A635-775A-C436-0E3C3E8B4F6F}"/>
              </a:ext>
            </a:extLst>
          </p:cNvPr>
          <p:cNvSpPr txBox="1"/>
          <p:nvPr/>
        </p:nvSpPr>
        <p:spPr>
          <a:xfrm>
            <a:off x="849085" y="1219199"/>
            <a:ext cx="11103429" cy="5264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Cậu thích xem phim hài </a:t>
            </a:r>
            <a:r>
              <a:rPr lang="vi-VN" sz="3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hay</a:t>
            </a:r>
            <a:r>
              <a:rPr lang="vi-VN" sz="3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phim hành động?</a:t>
            </a:r>
          </a:p>
          <a:p>
            <a:pPr algn="just">
              <a:lnSpc>
                <a:spcPct val="150000"/>
              </a:lnSpc>
            </a:pPr>
            <a:r>
              <a:rPr lang="vi-VN" sz="3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Tranh Đông Hồ giản dị </a:t>
            </a:r>
            <a:r>
              <a:rPr lang="vi-VN" sz="3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vi-VN" sz="3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tinh tế.</a:t>
            </a:r>
          </a:p>
          <a:p>
            <a:pPr algn="just">
              <a:lnSpc>
                <a:spcPct val="150000"/>
              </a:lnSpc>
            </a:pPr>
            <a:r>
              <a:rPr lang="vi-VN" sz="3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 </a:t>
            </a:r>
            <a:r>
              <a:rPr lang="vi-VN" sz="3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vi-VN" sz="3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bạn muốn chơi pi-a-nô thành thạo </a:t>
            </a:r>
            <a:r>
              <a:rPr lang="vi-VN" sz="3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vi-VN" sz="3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bạn phải kiên trì.</a:t>
            </a:r>
          </a:p>
          <a:p>
            <a:pPr algn="just">
              <a:lnSpc>
                <a:spcPct val="150000"/>
              </a:lnSpc>
            </a:pPr>
            <a:r>
              <a:rPr lang="vi-VN" sz="3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 </a:t>
            </a:r>
            <a:r>
              <a:rPr lang="vi-VN" sz="3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vi-VN" sz="3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khổ công luyện tập </a:t>
            </a:r>
            <a:r>
              <a:rPr lang="vi-VN" sz="3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vi-VN" sz="3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Lê-ô-nác-đô đa Vin-xi đã trở thành một danh hoạ kiệt xuất của thế giới.</a:t>
            </a:r>
          </a:p>
        </p:txBody>
      </p:sp>
      <p:pic>
        <p:nvPicPr>
          <p:cNvPr id="1026" name="Picture 2" descr="Hình ảnh Bằng Tay Hoa Trang Trí PNG , Bông Hoa, Năm Bông Hoa, Hồng PNG miễn  phí tải tập tin PSDComment và Vector">
            <a:extLst>
              <a:ext uri="{FF2B5EF4-FFF2-40B4-BE49-F238E27FC236}">
                <a16:creationId xmlns:a16="http://schemas.microsoft.com/office/drawing/2014/main" id="{50F82349-F5D0-06AE-6171-2C562B1C9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086" y="1055913"/>
            <a:ext cx="1404257" cy="14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Bằng Tay Hoa Trang Trí PNG , Bông Hoa, Năm Bông Hoa, Hồng PNG miễn  phí tải tập tin PSDComment và Vector">
            <a:extLst>
              <a:ext uri="{FF2B5EF4-FFF2-40B4-BE49-F238E27FC236}">
                <a16:creationId xmlns:a16="http://schemas.microsoft.com/office/drawing/2014/main" id="{35BC6482-A9B4-7D87-EA29-DA9C10999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057" y="1937656"/>
            <a:ext cx="1404257" cy="14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ình ảnh Bằng Tay Hoa Trang Trí PNG , Bông Hoa, Năm Bông Hoa, Hồng PNG miễn  phí tải tập tin PSDComment và Vector">
            <a:extLst>
              <a:ext uri="{FF2B5EF4-FFF2-40B4-BE49-F238E27FC236}">
                <a16:creationId xmlns:a16="http://schemas.microsoft.com/office/drawing/2014/main" id="{734A96B6-D7C0-3B8D-F288-305EBAF85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2764970"/>
            <a:ext cx="1404257" cy="14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ình ảnh Bằng Tay Hoa Trang Trí PNG , Bông Hoa, Năm Bông Hoa, Hồng PNG miễn  phí tải tập tin PSDComment và Vector">
            <a:extLst>
              <a:ext uri="{FF2B5EF4-FFF2-40B4-BE49-F238E27FC236}">
                <a16:creationId xmlns:a16="http://schemas.microsoft.com/office/drawing/2014/main" id="{56E0A3EB-3E92-2934-7B4E-F991B7A88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799" y="2797626"/>
            <a:ext cx="1404257" cy="14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ình ảnh Bằng Tay Hoa Trang Trí PNG , Bông Hoa, Năm Bông Hoa, Hồng PNG miễn  phí tải tập tin PSDComment và Vector">
            <a:extLst>
              <a:ext uri="{FF2B5EF4-FFF2-40B4-BE49-F238E27FC236}">
                <a16:creationId xmlns:a16="http://schemas.microsoft.com/office/drawing/2014/main" id="{E3C6DCDA-5C7D-F849-60C0-2E346F20E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4463141"/>
            <a:ext cx="1404257" cy="14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Bằng Tay Hoa Trang Trí PNG , Bông Hoa, Năm Bông Hoa, Hồng PNG miễn  phí tải tập tin PSDComment và Vector">
            <a:extLst>
              <a:ext uri="{FF2B5EF4-FFF2-40B4-BE49-F238E27FC236}">
                <a16:creationId xmlns:a16="http://schemas.microsoft.com/office/drawing/2014/main" id="{89CDB7E1-A999-7A90-A2B8-22BD7FD9E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99" y="4463141"/>
            <a:ext cx="1404257" cy="14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04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EA5D80-8B49-E5A8-B576-6630A6D8DC10}"/>
              </a:ext>
            </a:extLst>
          </p:cNvPr>
          <p:cNvGrpSpPr/>
          <p:nvPr/>
        </p:nvGrpSpPr>
        <p:grpSpPr>
          <a:xfrm>
            <a:off x="597279" y="-91440"/>
            <a:ext cx="11482961" cy="1440723"/>
            <a:chOff x="515999" y="0"/>
            <a:chExt cx="11482961" cy="1113104"/>
          </a:xfrm>
        </p:grpSpPr>
        <p:sp>
          <p:nvSpPr>
            <p:cNvPr id="3" name="Rectangle: Rounded Corners 16">
              <a:extLst>
                <a:ext uri="{FF2B5EF4-FFF2-40B4-BE49-F238E27FC236}">
                  <a16:creationId xmlns:a16="http://schemas.microsoft.com/office/drawing/2014/main" id="{82B0932F-C00E-F57B-FED8-9152D92D627A}"/>
                </a:ext>
              </a:extLst>
            </p:cNvPr>
            <p:cNvSpPr/>
            <p:nvPr/>
          </p:nvSpPr>
          <p:spPr>
            <a:xfrm>
              <a:off x="652586" y="458999"/>
              <a:ext cx="11346374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26581119">
                    <a:custGeom>
                      <a:avLst/>
                      <a:gdLst>
                        <a:gd name="connsiteX0" fmla="*/ 0 w 11346374"/>
                        <a:gd name="connsiteY0" fmla="*/ 107354 h 743557"/>
                        <a:gd name="connsiteX1" fmla="*/ 225357 w 11346374"/>
                        <a:gd name="connsiteY1" fmla="*/ 0 h 743557"/>
                        <a:gd name="connsiteX2" fmla="*/ 11121016 w 11346374"/>
                        <a:gd name="connsiteY2" fmla="*/ 0 h 743557"/>
                        <a:gd name="connsiteX3" fmla="*/ 11346374 w 11346374"/>
                        <a:gd name="connsiteY3" fmla="*/ 107354 h 743557"/>
                        <a:gd name="connsiteX4" fmla="*/ 11346374 w 11346374"/>
                        <a:gd name="connsiteY4" fmla="*/ 636202 h 743557"/>
                        <a:gd name="connsiteX5" fmla="*/ 11121016 w 11346374"/>
                        <a:gd name="connsiteY5" fmla="*/ 743557 h 743557"/>
                        <a:gd name="connsiteX6" fmla="*/ 225357 w 11346374"/>
                        <a:gd name="connsiteY6" fmla="*/ 743557 h 743557"/>
                        <a:gd name="connsiteX7" fmla="*/ 0 w 11346374"/>
                        <a:gd name="connsiteY7" fmla="*/ 636202 h 743557"/>
                        <a:gd name="connsiteX8" fmla="*/ 0 w 11346374"/>
                        <a:gd name="connsiteY8" fmla="*/ 107354 h 743557"/>
                        <a:gd name="connsiteX0" fmla="*/ 0 w 11346374"/>
                        <a:gd name="connsiteY0" fmla="*/ 107354 h 743557"/>
                        <a:gd name="connsiteX1" fmla="*/ 225357 w 11346374"/>
                        <a:gd name="connsiteY1" fmla="*/ 0 h 743557"/>
                        <a:gd name="connsiteX2" fmla="*/ 11121016 w 11346374"/>
                        <a:gd name="connsiteY2" fmla="*/ 0 h 743557"/>
                        <a:gd name="connsiteX3" fmla="*/ 11346374 w 11346374"/>
                        <a:gd name="connsiteY3" fmla="*/ 107354 h 743557"/>
                        <a:gd name="connsiteX4" fmla="*/ 11346374 w 11346374"/>
                        <a:gd name="connsiteY4" fmla="*/ 636202 h 743557"/>
                        <a:gd name="connsiteX5" fmla="*/ 11121016 w 11346374"/>
                        <a:gd name="connsiteY5" fmla="*/ 743557 h 743557"/>
                        <a:gd name="connsiteX6" fmla="*/ 225357 w 11346374"/>
                        <a:gd name="connsiteY6" fmla="*/ 743557 h 743557"/>
                        <a:gd name="connsiteX7" fmla="*/ 0 w 11346374"/>
                        <a:gd name="connsiteY7" fmla="*/ 636202 h 743557"/>
                        <a:gd name="connsiteX8" fmla="*/ 0 w 11346374"/>
                        <a:gd name="connsiteY8" fmla="*/ 107354 h 7435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346374" h="743557" fill="none" extrusionOk="0">
                          <a:moveTo>
                            <a:pt x="0" y="107354"/>
                          </a:moveTo>
                          <a:cubicBezTo>
                            <a:pt x="-22176" y="25165"/>
                            <a:pt x="72672" y="5672"/>
                            <a:pt x="225357" y="0"/>
                          </a:cubicBezTo>
                          <a:cubicBezTo>
                            <a:pt x="5741171" y="-41211"/>
                            <a:pt x="9754228" y="8579"/>
                            <a:pt x="11121016" y="0"/>
                          </a:cubicBezTo>
                          <a:cubicBezTo>
                            <a:pt x="11237885" y="5787"/>
                            <a:pt x="11357611" y="36360"/>
                            <a:pt x="11346374" y="107354"/>
                          </a:cubicBezTo>
                          <a:cubicBezTo>
                            <a:pt x="11323684" y="318686"/>
                            <a:pt x="11300767" y="515997"/>
                            <a:pt x="11346374" y="636202"/>
                          </a:cubicBezTo>
                          <a:cubicBezTo>
                            <a:pt x="11344424" y="716588"/>
                            <a:pt x="11227882" y="727704"/>
                            <a:pt x="11121016" y="743557"/>
                          </a:cubicBezTo>
                          <a:cubicBezTo>
                            <a:pt x="6203852" y="1020459"/>
                            <a:pt x="3183973" y="833950"/>
                            <a:pt x="225357" y="743557"/>
                          </a:cubicBezTo>
                          <a:cubicBezTo>
                            <a:pt x="101967" y="732990"/>
                            <a:pt x="8720" y="704538"/>
                            <a:pt x="0" y="636202"/>
                          </a:cubicBezTo>
                          <a:cubicBezTo>
                            <a:pt x="69386" y="546924"/>
                            <a:pt x="-84146" y="239984"/>
                            <a:pt x="0" y="107354"/>
                          </a:cubicBezTo>
                          <a:close/>
                        </a:path>
                        <a:path w="11346374" h="743557" stroke="0" extrusionOk="0">
                          <a:moveTo>
                            <a:pt x="0" y="107354"/>
                          </a:moveTo>
                          <a:cubicBezTo>
                            <a:pt x="6420" y="68812"/>
                            <a:pt x="87677" y="2473"/>
                            <a:pt x="225357" y="0"/>
                          </a:cubicBezTo>
                          <a:cubicBezTo>
                            <a:pt x="2799945" y="-781474"/>
                            <a:pt x="7079804" y="-567144"/>
                            <a:pt x="11121016" y="0"/>
                          </a:cubicBezTo>
                          <a:cubicBezTo>
                            <a:pt x="11235501" y="6413"/>
                            <a:pt x="11360154" y="44113"/>
                            <a:pt x="11346374" y="107354"/>
                          </a:cubicBezTo>
                          <a:cubicBezTo>
                            <a:pt x="11323096" y="375555"/>
                            <a:pt x="11236618" y="554879"/>
                            <a:pt x="11346374" y="636202"/>
                          </a:cubicBezTo>
                          <a:cubicBezTo>
                            <a:pt x="11337961" y="712166"/>
                            <a:pt x="11254564" y="748511"/>
                            <a:pt x="11121016" y="743557"/>
                          </a:cubicBezTo>
                          <a:cubicBezTo>
                            <a:pt x="5695600" y="633218"/>
                            <a:pt x="3567716" y="654293"/>
                            <a:pt x="225357" y="743557"/>
                          </a:cubicBezTo>
                          <a:cubicBezTo>
                            <a:pt x="91499" y="753870"/>
                            <a:pt x="7671" y="705831"/>
                            <a:pt x="0" y="636202"/>
                          </a:cubicBezTo>
                          <a:cubicBezTo>
                            <a:pt x="-59638" y="457631"/>
                            <a:pt x="-26286" y="333729"/>
                            <a:pt x="0" y="107354"/>
                          </a:cubicBezTo>
                          <a:close/>
                        </a:path>
                        <a:path w="11346374" h="743557" fill="none" stroke="0" extrusionOk="0">
                          <a:moveTo>
                            <a:pt x="0" y="107354"/>
                          </a:moveTo>
                          <a:cubicBezTo>
                            <a:pt x="-9414" y="51145"/>
                            <a:pt x="73599" y="-4379"/>
                            <a:pt x="225357" y="0"/>
                          </a:cubicBezTo>
                          <a:cubicBezTo>
                            <a:pt x="5604882" y="-88754"/>
                            <a:pt x="9857525" y="169528"/>
                            <a:pt x="11121016" y="0"/>
                          </a:cubicBezTo>
                          <a:cubicBezTo>
                            <a:pt x="11235133" y="8935"/>
                            <a:pt x="11361953" y="35422"/>
                            <a:pt x="11346374" y="107354"/>
                          </a:cubicBezTo>
                          <a:cubicBezTo>
                            <a:pt x="11330329" y="322170"/>
                            <a:pt x="11306309" y="503649"/>
                            <a:pt x="11346374" y="636202"/>
                          </a:cubicBezTo>
                          <a:cubicBezTo>
                            <a:pt x="11340366" y="710282"/>
                            <a:pt x="11244258" y="741123"/>
                            <a:pt x="11121016" y="743557"/>
                          </a:cubicBezTo>
                          <a:cubicBezTo>
                            <a:pt x="6586712" y="328074"/>
                            <a:pt x="3099590" y="805054"/>
                            <a:pt x="225357" y="743557"/>
                          </a:cubicBezTo>
                          <a:cubicBezTo>
                            <a:pt x="99070" y="738000"/>
                            <a:pt x="8790" y="704078"/>
                            <a:pt x="0" y="636202"/>
                          </a:cubicBezTo>
                          <a:cubicBezTo>
                            <a:pt x="80862" y="528856"/>
                            <a:pt x="-69611" y="223376"/>
                            <a:pt x="0" y="10735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08EEBA-7C5D-5E1A-089B-71EF258EAA5E}"/>
                </a:ext>
              </a:extLst>
            </p:cNvPr>
            <p:cNvSpPr txBox="1"/>
            <p:nvPr/>
          </p:nvSpPr>
          <p:spPr>
            <a:xfrm>
              <a:off x="1877908" y="185729"/>
              <a:ext cx="9623211" cy="927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4.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 2 – 3 câu có kết từ để giới thiệu về một trong những bức tranh, bức ảnh dưới đây: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C4A0B6DC-5541-1C80-0777-D7B82CBA9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B93882B-C656-4CAE-0C68-13C2EF939A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4649" y="1302883"/>
            <a:ext cx="6185807" cy="5008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180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58E76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EA5D80-8B49-E5A8-B576-6630A6D8DC10}"/>
              </a:ext>
            </a:extLst>
          </p:cNvPr>
          <p:cNvGrpSpPr/>
          <p:nvPr/>
        </p:nvGrpSpPr>
        <p:grpSpPr>
          <a:xfrm>
            <a:off x="597279" y="-91440"/>
            <a:ext cx="11482961" cy="1044000"/>
            <a:chOff x="515999" y="0"/>
            <a:chExt cx="11482961" cy="1044000"/>
          </a:xfrm>
        </p:grpSpPr>
        <p:sp>
          <p:nvSpPr>
            <p:cNvPr id="3" name="Rectangle: Rounded Corners 16">
              <a:extLst>
                <a:ext uri="{FF2B5EF4-FFF2-40B4-BE49-F238E27FC236}">
                  <a16:creationId xmlns:a16="http://schemas.microsoft.com/office/drawing/2014/main" id="{82B0932F-C00E-F57B-FED8-9152D92D627A}"/>
                </a:ext>
              </a:extLst>
            </p:cNvPr>
            <p:cNvSpPr/>
            <p:nvPr/>
          </p:nvSpPr>
          <p:spPr>
            <a:xfrm>
              <a:off x="652586" y="458999"/>
              <a:ext cx="11346374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26581119">
                    <a:custGeom>
                      <a:avLst/>
                      <a:gdLst>
                        <a:gd name="connsiteX0" fmla="*/ 0 w 11346374"/>
                        <a:gd name="connsiteY0" fmla="*/ 82942 h 574473"/>
                        <a:gd name="connsiteX1" fmla="*/ 82942 w 11346374"/>
                        <a:gd name="connsiteY1" fmla="*/ 0 h 574473"/>
                        <a:gd name="connsiteX2" fmla="*/ 11263432 w 11346374"/>
                        <a:gd name="connsiteY2" fmla="*/ 0 h 574473"/>
                        <a:gd name="connsiteX3" fmla="*/ 11346374 w 11346374"/>
                        <a:gd name="connsiteY3" fmla="*/ 82942 h 574473"/>
                        <a:gd name="connsiteX4" fmla="*/ 11346374 w 11346374"/>
                        <a:gd name="connsiteY4" fmla="*/ 491531 h 574473"/>
                        <a:gd name="connsiteX5" fmla="*/ 11263432 w 11346374"/>
                        <a:gd name="connsiteY5" fmla="*/ 574473 h 574473"/>
                        <a:gd name="connsiteX6" fmla="*/ 82942 w 11346374"/>
                        <a:gd name="connsiteY6" fmla="*/ 574473 h 574473"/>
                        <a:gd name="connsiteX7" fmla="*/ 0 w 11346374"/>
                        <a:gd name="connsiteY7" fmla="*/ 491531 h 574473"/>
                        <a:gd name="connsiteX8" fmla="*/ 0 w 11346374"/>
                        <a:gd name="connsiteY8" fmla="*/ 82942 h 574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346374" h="574473" fill="none" extrusionOk="0">
                          <a:moveTo>
                            <a:pt x="0" y="82942"/>
                          </a:moveTo>
                          <a:cubicBezTo>
                            <a:pt x="-4220" y="31159"/>
                            <a:pt x="29000" y="2771"/>
                            <a:pt x="82942" y="0"/>
                          </a:cubicBezTo>
                          <a:cubicBezTo>
                            <a:pt x="2143465" y="-92351"/>
                            <a:pt x="9019684" y="104030"/>
                            <a:pt x="11263432" y="0"/>
                          </a:cubicBezTo>
                          <a:cubicBezTo>
                            <a:pt x="11307382" y="2172"/>
                            <a:pt x="11350185" y="29465"/>
                            <a:pt x="11346374" y="82942"/>
                          </a:cubicBezTo>
                          <a:cubicBezTo>
                            <a:pt x="11338289" y="244919"/>
                            <a:pt x="11333171" y="382450"/>
                            <a:pt x="11346374" y="491531"/>
                          </a:cubicBezTo>
                          <a:cubicBezTo>
                            <a:pt x="11346000" y="542904"/>
                            <a:pt x="11304279" y="567011"/>
                            <a:pt x="11263432" y="574473"/>
                          </a:cubicBezTo>
                          <a:cubicBezTo>
                            <a:pt x="6695719" y="437847"/>
                            <a:pt x="1696821" y="565650"/>
                            <a:pt x="82942" y="574473"/>
                          </a:cubicBezTo>
                          <a:cubicBezTo>
                            <a:pt x="37508" y="567174"/>
                            <a:pt x="2781" y="542620"/>
                            <a:pt x="0" y="491531"/>
                          </a:cubicBezTo>
                          <a:cubicBezTo>
                            <a:pt x="24640" y="405180"/>
                            <a:pt x="-27775" y="183803"/>
                            <a:pt x="0" y="82942"/>
                          </a:cubicBezTo>
                          <a:close/>
                        </a:path>
                        <a:path w="11346374" h="574473" stroke="0" extrusionOk="0">
                          <a:moveTo>
                            <a:pt x="0" y="82942"/>
                          </a:moveTo>
                          <a:cubicBezTo>
                            <a:pt x="148" y="37911"/>
                            <a:pt x="32618" y="-6924"/>
                            <a:pt x="82942" y="0"/>
                          </a:cubicBezTo>
                          <a:cubicBezTo>
                            <a:pt x="3754884" y="-168373"/>
                            <a:pt x="8137706" y="-141978"/>
                            <a:pt x="11263432" y="0"/>
                          </a:cubicBezTo>
                          <a:cubicBezTo>
                            <a:pt x="11307776" y="1693"/>
                            <a:pt x="11349018" y="35760"/>
                            <a:pt x="11346374" y="82942"/>
                          </a:cubicBezTo>
                          <a:cubicBezTo>
                            <a:pt x="11332589" y="283589"/>
                            <a:pt x="11309839" y="429706"/>
                            <a:pt x="11346374" y="491531"/>
                          </a:cubicBezTo>
                          <a:cubicBezTo>
                            <a:pt x="11342463" y="543285"/>
                            <a:pt x="11313864" y="577198"/>
                            <a:pt x="11263432" y="574473"/>
                          </a:cubicBezTo>
                          <a:cubicBezTo>
                            <a:pt x="7258623" y="662374"/>
                            <a:pt x="2211314" y="678193"/>
                            <a:pt x="82942" y="574473"/>
                          </a:cubicBezTo>
                          <a:cubicBezTo>
                            <a:pt x="32558" y="580744"/>
                            <a:pt x="840" y="538531"/>
                            <a:pt x="0" y="491531"/>
                          </a:cubicBezTo>
                          <a:cubicBezTo>
                            <a:pt x="-15292" y="368118"/>
                            <a:pt x="-13927" y="252659"/>
                            <a:pt x="0" y="829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9AA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08EEBA-7C5D-5E1A-089B-71EF258EAA5E}"/>
                </a:ext>
              </a:extLst>
            </p:cNvPr>
            <p:cNvSpPr txBox="1"/>
            <p:nvPr/>
          </p:nvSpPr>
          <p:spPr>
            <a:xfrm>
              <a:off x="1918548" y="397669"/>
              <a:ext cx="96232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C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ác từ in đậm dưới đây được dùng để làm gì?</a:t>
              </a:r>
              <a:endParaRPr lang="en-US" sz="3600" dirty="0">
                <a:ln w="0"/>
                <a:solidFill>
                  <a:srgbClr val="4C7716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C4A0B6DC-5541-1C80-0777-D7B82CBA9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4FCD00C-FD73-D6DF-4535-4FF4AD696266}"/>
              </a:ext>
            </a:extLst>
          </p:cNvPr>
          <p:cNvSpPr txBox="1"/>
          <p:nvPr/>
        </p:nvSpPr>
        <p:spPr>
          <a:xfrm>
            <a:off x="822960" y="1432560"/>
            <a:ext cx="659384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Thuý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là bức tranh sơn dầu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do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hoạ sĩ Trần Văn Cần sáng tác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năm 1943. Bức tranh về một bé gái 8 tuổi, có mái tóc ngắn, đôi mắt mở to, trong sáng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nét mặt thơ ngày. Bức tranh được coi là một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những tác phẩm xuất sắc nhất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tranh chân dung Việt Nam thế kỉ XX.</a:t>
            </a:r>
          </a:p>
          <a:p>
            <a:pPr algn="r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(Hà Phan)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299128-A772-862A-B9AF-B78B524C41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7665" y="1284922"/>
            <a:ext cx="3267942" cy="47907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087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EA5D80-8B49-E5A8-B576-6630A6D8DC10}"/>
              </a:ext>
            </a:extLst>
          </p:cNvPr>
          <p:cNvGrpSpPr/>
          <p:nvPr/>
        </p:nvGrpSpPr>
        <p:grpSpPr>
          <a:xfrm>
            <a:off x="597279" y="-91440"/>
            <a:ext cx="11482961" cy="1044000"/>
            <a:chOff x="515999" y="0"/>
            <a:chExt cx="11482961" cy="1044000"/>
          </a:xfrm>
        </p:grpSpPr>
        <p:sp>
          <p:nvSpPr>
            <p:cNvPr id="3" name="Rectangle: Rounded Corners 16">
              <a:extLst>
                <a:ext uri="{FF2B5EF4-FFF2-40B4-BE49-F238E27FC236}">
                  <a16:creationId xmlns:a16="http://schemas.microsoft.com/office/drawing/2014/main" id="{82B0932F-C00E-F57B-FED8-9152D92D627A}"/>
                </a:ext>
              </a:extLst>
            </p:cNvPr>
            <p:cNvSpPr/>
            <p:nvPr/>
          </p:nvSpPr>
          <p:spPr>
            <a:xfrm>
              <a:off x="652586" y="458999"/>
              <a:ext cx="11346374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26581119">
                    <a:custGeom>
                      <a:avLst/>
                      <a:gdLst>
                        <a:gd name="connsiteX0" fmla="*/ 0 w 11346374"/>
                        <a:gd name="connsiteY0" fmla="*/ 82942 h 574473"/>
                        <a:gd name="connsiteX1" fmla="*/ 82942 w 11346374"/>
                        <a:gd name="connsiteY1" fmla="*/ 0 h 574473"/>
                        <a:gd name="connsiteX2" fmla="*/ 11263432 w 11346374"/>
                        <a:gd name="connsiteY2" fmla="*/ 0 h 574473"/>
                        <a:gd name="connsiteX3" fmla="*/ 11346374 w 11346374"/>
                        <a:gd name="connsiteY3" fmla="*/ 82942 h 574473"/>
                        <a:gd name="connsiteX4" fmla="*/ 11346374 w 11346374"/>
                        <a:gd name="connsiteY4" fmla="*/ 491531 h 574473"/>
                        <a:gd name="connsiteX5" fmla="*/ 11263432 w 11346374"/>
                        <a:gd name="connsiteY5" fmla="*/ 574473 h 574473"/>
                        <a:gd name="connsiteX6" fmla="*/ 82942 w 11346374"/>
                        <a:gd name="connsiteY6" fmla="*/ 574473 h 574473"/>
                        <a:gd name="connsiteX7" fmla="*/ 0 w 11346374"/>
                        <a:gd name="connsiteY7" fmla="*/ 491531 h 574473"/>
                        <a:gd name="connsiteX8" fmla="*/ 0 w 11346374"/>
                        <a:gd name="connsiteY8" fmla="*/ 82942 h 574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346374" h="574473" fill="none" extrusionOk="0">
                          <a:moveTo>
                            <a:pt x="0" y="82942"/>
                          </a:moveTo>
                          <a:cubicBezTo>
                            <a:pt x="-4220" y="31159"/>
                            <a:pt x="29000" y="2771"/>
                            <a:pt x="82942" y="0"/>
                          </a:cubicBezTo>
                          <a:cubicBezTo>
                            <a:pt x="2143465" y="-92351"/>
                            <a:pt x="9019684" y="104030"/>
                            <a:pt x="11263432" y="0"/>
                          </a:cubicBezTo>
                          <a:cubicBezTo>
                            <a:pt x="11307382" y="2172"/>
                            <a:pt x="11350185" y="29465"/>
                            <a:pt x="11346374" y="82942"/>
                          </a:cubicBezTo>
                          <a:cubicBezTo>
                            <a:pt x="11338289" y="244919"/>
                            <a:pt x="11333171" y="382450"/>
                            <a:pt x="11346374" y="491531"/>
                          </a:cubicBezTo>
                          <a:cubicBezTo>
                            <a:pt x="11346000" y="542904"/>
                            <a:pt x="11304279" y="567011"/>
                            <a:pt x="11263432" y="574473"/>
                          </a:cubicBezTo>
                          <a:cubicBezTo>
                            <a:pt x="6695719" y="437847"/>
                            <a:pt x="1696821" y="565650"/>
                            <a:pt x="82942" y="574473"/>
                          </a:cubicBezTo>
                          <a:cubicBezTo>
                            <a:pt x="37508" y="567174"/>
                            <a:pt x="2781" y="542620"/>
                            <a:pt x="0" y="491531"/>
                          </a:cubicBezTo>
                          <a:cubicBezTo>
                            <a:pt x="24640" y="405180"/>
                            <a:pt x="-27775" y="183803"/>
                            <a:pt x="0" y="82942"/>
                          </a:cubicBezTo>
                          <a:close/>
                        </a:path>
                        <a:path w="11346374" h="574473" stroke="0" extrusionOk="0">
                          <a:moveTo>
                            <a:pt x="0" y="82942"/>
                          </a:moveTo>
                          <a:cubicBezTo>
                            <a:pt x="148" y="37911"/>
                            <a:pt x="32618" y="-6924"/>
                            <a:pt x="82942" y="0"/>
                          </a:cubicBezTo>
                          <a:cubicBezTo>
                            <a:pt x="3754884" y="-168373"/>
                            <a:pt x="8137706" y="-141978"/>
                            <a:pt x="11263432" y="0"/>
                          </a:cubicBezTo>
                          <a:cubicBezTo>
                            <a:pt x="11307776" y="1693"/>
                            <a:pt x="11349018" y="35760"/>
                            <a:pt x="11346374" y="82942"/>
                          </a:cubicBezTo>
                          <a:cubicBezTo>
                            <a:pt x="11332589" y="283589"/>
                            <a:pt x="11309839" y="429706"/>
                            <a:pt x="11346374" y="491531"/>
                          </a:cubicBezTo>
                          <a:cubicBezTo>
                            <a:pt x="11342463" y="543285"/>
                            <a:pt x="11313864" y="577198"/>
                            <a:pt x="11263432" y="574473"/>
                          </a:cubicBezTo>
                          <a:cubicBezTo>
                            <a:pt x="7258623" y="662374"/>
                            <a:pt x="2211314" y="678193"/>
                            <a:pt x="82942" y="574473"/>
                          </a:cubicBezTo>
                          <a:cubicBezTo>
                            <a:pt x="32558" y="580744"/>
                            <a:pt x="840" y="538531"/>
                            <a:pt x="0" y="491531"/>
                          </a:cubicBezTo>
                          <a:cubicBezTo>
                            <a:pt x="-15292" y="368118"/>
                            <a:pt x="-13927" y="252659"/>
                            <a:pt x="0" y="829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08EEBA-7C5D-5E1A-089B-71EF258EAA5E}"/>
                </a:ext>
              </a:extLst>
            </p:cNvPr>
            <p:cNvSpPr txBox="1"/>
            <p:nvPr/>
          </p:nvSpPr>
          <p:spPr>
            <a:xfrm>
              <a:off x="1918548" y="397669"/>
              <a:ext cx="96232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C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từ in đậm dưới đây được dùng để làm gì?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C4A0B6DC-5541-1C80-0777-D7B82CBA9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4FCD00C-FD73-D6DF-4535-4FF4AD696266}"/>
              </a:ext>
            </a:extLst>
          </p:cNvPr>
          <p:cNvSpPr txBox="1"/>
          <p:nvPr/>
        </p:nvSpPr>
        <p:spPr>
          <a:xfrm>
            <a:off x="589280" y="1432560"/>
            <a:ext cx="590296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Thuý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là bức tranh sơn dầu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hoạ sĩ Trần Văn Cần sáng tác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năm 1943. Bức tranh về một bé gái 8 tuổi, có mái tóc ngắn, đôi mắt mở to, trong sáng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nét mặt thơ ngày. Bức tranh được coi là một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những tác phẩm xuất sắc nhất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tranh chân dung Việt Nam thế kỉ XX.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(Hà Phan)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141714-D734-B92F-6255-CD870E3CB1D2}"/>
              </a:ext>
            </a:extLst>
          </p:cNvPr>
          <p:cNvSpPr txBox="1"/>
          <p:nvPr/>
        </p:nvSpPr>
        <p:spPr>
          <a:xfrm>
            <a:off x="6644641" y="1590256"/>
            <a:ext cx="5252720" cy="954107"/>
          </a:xfrm>
          <a:custGeom>
            <a:avLst/>
            <a:gdLst>
              <a:gd name="connsiteX0" fmla="*/ 0 w 6373338"/>
              <a:gd name="connsiteY0" fmla="*/ 187289 h 1123712"/>
              <a:gd name="connsiteX1" fmla="*/ 187289 w 6373338"/>
              <a:gd name="connsiteY1" fmla="*/ 0 h 1123712"/>
              <a:gd name="connsiteX2" fmla="*/ 907140 w 6373338"/>
              <a:gd name="connsiteY2" fmla="*/ 0 h 1123712"/>
              <a:gd name="connsiteX3" fmla="*/ 1387041 w 6373338"/>
              <a:gd name="connsiteY3" fmla="*/ 0 h 1123712"/>
              <a:gd name="connsiteX4" fmla="*/ 2106892 w 6373338"/>
              <a:gd name="connsiteY4" fmla="*/ 0 h 1123712"/>
              <a:gd name="connsiteX5" fmla="*/ 2706768 w 6373338"/>
              <a:gd name="connsiteY5" fmla="*/ 0 h 1123712"/>
              <a:gd name="connsiteX6" fmla="*/ 3246657 w 6373338"/>
              <a:gd name="connsiteY6" fmla="*/ 0 h 1123712"/>
              <a:gd name="connsiteX7" fmla="*/ 3966508 w 6373338"/>
              <a:gd name="connsiteY7" fmla="*/ 0 h 1123712"/>
              <a:gd name="connsiteX8" fmla="*/ 4626371 w 6373338"/>
              <a:gd name="connsiteY8" fmla="*/ 0 h 1123712"/>
              <a:gd name="connsiteX9" fmla="*/ 5226247 w 6373338"/>
              <a:gd name="connsiteY9" fmla="*/ 0 h 1123712"/>
              <a:gd name="connsiteX10" fmla="*/ 6186049 w 6373338"/>
              <a:gd name="connsiteY10" fmla="*/ 0 h 1123712"/>
              <a:gd name="connsiteX11" fmla="*/ 6373338 w 6373338"/>
              <a:gd name="connsiteY11" fmla="*/ 187289 h 1123712"/>
              <a:gd name="connsiteX12" fmla="*/ 6373338 w 6373338"/>
              <a:gd name="connsiteY12" fmla="*/ 539382 h 1123712"/>
              <a:gd name="connsiteX13" fmla="*/ 6373338 w 6373338"/>
              <a:gd name="connsiteY13" fmla="*/ 936423 h 1123712"/>
              <a:gd name="connsiteX14" fmla="*/ 6186049 w 6373338"/>
              <a:gd name="connsiteY14" fmla="*/ 1123712 h 1123712"/>
              <a:gd name="connsiteX15" fmla="*/ 5766136 w 6373338"/>
              <a:gd name="connsiteY15" fmla="*/ 1123712 h 1123712"/>
              <a:gd name="connsiteX16" fmla="*/ 5226247 w 6373338"/>
              <a:gd name="connsiteY16" fmla="*/ 1123712 h 1123712"/>
              <a:gd name="connsiteX17" fmla="*/ 4806334 w 6373338"/>
              <a:gd name="connsiteY17" fmla="*/ 1123712 h 1123712"/>
              <a:gd name="connsiteX18" fmla="*/ 4086483 w 6373338"/>
              <a:gd name="connsiteY18" fmla="*/ 1123712 h 1123712"/>
              <a:gd name="connsiteX19" fmla="*/ 3546595 w 6373338"/>
              <a:gd name="connsiteY19" fmla="*/ 1123712 h 1123712"/>
              <a:gd name="connsiteX20" fmla="*/ 2886731 w 6373338"/>
              <a:gd name="connsiteY20" fmla="*/ 1123712 h 1123712"/>
              <a:gd name="connsiteX21" fmla="*/ 2166880 w 6373338"/>
              <a:gd name="connsiteY21" fmla="*/ 1123712 h 1123712"/>
              <a:gd name="connsiteX22" fmla="*/ 1567004 w 6373338"/>
              <a:gd name="connsiteY22" fmla="*/ 1123712 h 1123712"/>
              <a:gd name="connsiteX23" fmla="*/ 847153 w 6373338"/>
              <a:gd name="connsiteY23" fmla="*/ 1123712 h 1123712"/>
              <a:gd name="connsiteX24" fmla="*/ 187289 w 6373338"/>
              <a:gd name="connsiteY24" fmla="*/ 1123712 h 1123712"/>
              <a:gd name="connsiteX25" fmla="*/ 0 w 6373338"/>
              <a:gd name="connsiteY25" fmla="*/ 936423 h 1123712"/>
              <a:gd name="connsiteX26" fmla="*/ 0 w 6373338"/>
              <a:gd name="connsiteY26" fmla="*/ 561856 h 1123712"/>
              <a:gd name="connsiteX27" fmla="*/ 0 w 6373338"/>
              <a:gd name="connsiteY27" fmla="*/ 187289 h 112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373338" h="1123712" fill="none" extrusionOk="0">
                <a:moveTo>
                  <a:pt x="0" y="187289"/>
                </a:moveTo>
                <a:cubicBezTo>
                  <a:pt x="6600" y="88124"/>
                  <a:pt x="77030" y="16037"/>
                  <a:pt x="187289" y="0"/>
                </a:cubicBezTo>
                <a:cubicBezTo>
                  <a:pt x="492685" y="-62893"/>
                  <a:pt x="618023" y="69465"/>
                  <a:pt x="907140" y="0"/>
                </a:cubicBezTo>
                <a:cubicBezTo>
                  <a:pt x="1196257" y="-69465"/>
                  <a:pt x="1227926" y="10326"/>
                  <a:pt x="1387041" y="0"/>
                </a:cubicBezTo>
                <a:cubicBezTo>
                  <a:pt x="1546156" y="-10326"/>
                  <a:pt x="1860010" y="38813"/>
                  <a:pt x="2106892" y="0"/>
                </a:cubicBezTo>
                <a:cubicBezTo>
                  <a:pt x="2353774" y="-38813"/>
                  <a:pt x="2461111" y="5067"/>
                  <a:pt x="2706768" y="0"/>
                </a:cubicBezTo>
                <a:cubicBezTo>
                  <a:pt x="2952425" y="-5067"/>
                  <a:pt x="3058451" y="11077"/>
                  <a:pt x="3246657" y="0"/>
                </a:cubicBezTo>
                <a:cubicBezTo>
                  <a:pt x="3434863" y="-11077"/>
                  <a:pt x="3673486" y="10017"/>
                  <a:pt x="3966508" y="0"/>
                </a:cubicBezTo>
                <a:cubicBezTo>
                  <a:pt x="4259530" y="-10017"/>
                  <a:pt x="4430930" y="30258"/>
                  <a:pt x="4626371" y="0"/>
                </a:cubicBezTo>
                <a:cubicBezTo>
                  <a:pt x="4821812" y="-30258"/>
                  <a:pt x="5027020" y="21767"/>
                  <a:pt x="5226247" y="0"/>
                </a:cubicBezTo>
                <a:cubicBezTo>
                  <a:pt x="5425474" y="-21767"/>
                  <a:pt x="5877336" y="6719"/>
                  <a:pt x="6186049" y="0"/>
                </a:cubicBezTo>
                <a:cubicBezTo>
                  <a:pt x="6284342" y="-14792"/>
                  <a:pt x="6365721" y="89958"/>
                  <a:pt x="6373338" y="187289"/>
                </a:cubicBezTo>
                <a:cubicBezTo>
                  <a:pt x="6374271" y="265300"/>
                  <a:pt x="6331365" y="397818"/>
                  <a:pt x="6373338" y="539382"/>
                </a:cubicBezTo>
                <a:cubicBezTo>
                  <a:pt x="6415311" y="680946"/>
                  <a:pt x="6370984" y="816656"/>
                  <a:pt x="6373338" y="936423"/>
                </a:cubicBezTo>
                <a:cubicBezTo>
                  <a:pt x="6394288" y="1051371"/>
                  <a:pt x="6289680" y="1120912"/>
                  <a:pt x="6186049" y="1123712"/>
                </a:cubicBezTo>
                <a:cubicBezTo>
                  <a:pt x="6013242" y="1165118"/>
                  <a:pt x="5911284" y="1106841"/>
                  <a:pt x="5766136" y="1123712"/>
                </a:cubicBezTo>
                <a:cubicBezTo>
                  <a:pt x="5620988" y="1140583"/>
                  <a:pt x="5420730" y="1088165"/>
                  <a:pt x="5226247" y="1123712"/>
                </a:cubicBezTo>
                <a:cubicBezTo>
                  <a:pt x="5031764" y="1159259"/>
                  <a:pt x="4913890" y="1110550"/>
                  <a:pt x="4806334" y="1123712"/>
                </a:cubicBezTo>
                <a:cubicBezTo>
                  <a:pt x="4698778" y="1136874"/>
                  <a:pt x="4400238" y="1115161"/>
                  <a:pt x="4086483" y="1123712"/>
                </a:cubicBezTo>
                <a:cubicBezTo>
                  <a:pt x="3772728" y="1132263"/>
                  <a:pt x="3759498" y="1092357"/>
                  <a:pt x="3546595" y="1123712"/>
                </a:cubicBezTo>
                <a:cubicBezTo>
                  <a:pt x="3333692" y="1155067"/>
                  <a:pt x="3034435" y="1077029"/>
                  <a:pt x="2886731" y="1123712"/>
                </a:cubicBezTo>
                <a:cubicBezTo>
                  <a:pt x="2739027" y="1170395"/>
                  <a:pt x="2496300" y="1110684"/>
                  <a:pt x="2166880" y="1123712"/>
                </a:cubicBezTo>
                <a:cubicBezTo>
                  <a:pt x="1837460" y="1136740"/>
                  <a:pt x="1806285" y="1059591"/>
                  <a:pt x="1567004" y="1123712"/>
                </a:cubicBezTo>
                <a:cubicBezTo>
                  <a:pt x="1327723" y="1187833"/>
                  <a:pt x="1140415" y="1037347"/>
                  <a:pt x="847153" y="1123712"/>
                </a:cubicBezTo>
                <a:cubicBezTo>
                  <a:pt x="553891" y="1210077"/>
                  <a:pt x="454863" y="1067302"/>
                  <a:pt x="187289" y="1123712"/>
                </a:cubicBezTo>
                <a:cubicBezTo>
                  <a:pt x="94712" y="1133809"/>
                  <a:pt x="-8998" y="1022431"/>
                  <a:pt x="0" y="936423"/>
                </a:cubicBezTo>
                <a:cubicBezTo>
                  <a:pt x="-38971" y="848985"/>
                  <a:pt x="22269" y="654051"/>
                  <a:pt x="0" y="561856"/>
                </a:cubicBezTo>
                <a:cubicBezTo>
                  <a:pt x="-22269" y="469661"/>
                  <a:pt x="17929" y="266736"/>
                  <a:pt x="0" y="187289"/>
                </a:cubicBezTo>
                <a:close/>
              </a:path>
              <a:path w="6373338" h="1123712" stroke="0" extrusionOk="0">
                <a:moveTo>
                  <a:pt x="0" y="187289"/>
                </a:moveTo>
                <a:cubicBezTo>
                  <a:pt x="12980" y="97226"/>
                  <a:pt x="89601" y="26199"/>
                  <a:pt x="187289" y="0"/>
                </a:cubicBezTo>
                <a:cubicBezTo>
                  <a:pt x="320702" y="-16661"/>
                  <a:pt x="551636" y="69947"/>
                  <a:pt x="787165" y="0"/>
                </a:cubicBezTo>
                <a:cubicBezTo>
                  <a:pt x="1022694" y="-69947"/>
                  <a:pt x="1199303" y="81312"/>
                  <a:pt x="1507016" y="0"/>
                </a:cubicBezTo>
                <a:cubicBezTo>
                  <a:pt x="1814729" y="-81312"/>
                  <a:pt x="2034678" y="77154"/>
                  <a:pt x="2226867" y="0"/>
                </a:cubicBezTo>
                <a:cubicBezTo>
                  <a:pt x="2419056" y="-77154"/>
                  <a:pt x="2555663" y="35965"/>
                  <a:pt x="2646781" y="0"/>
                </a:cubicBezTo>
                <a:cubicBezTo>
                  <a:pt x="2737899" y="-35965"/>
                  <a:pt x="2988488" y="24807"/>
                  <a:pt x="3126681" y="0"/>
                </a:cubicBezTo>
                <a:cubicBezTo>
                  <a:pt x="3264874" y="-24807"/>
                  <a:pt x="3494361" y="11356"/>
                  <a:pt x="3666570" y="0"/>
                </a:cubicBezTo>
                <a:cubicBezTo>
                  <a:pt x="3838779" y="-11356"/>
                  <a:pt x="3943223" y="43884"/>
                  <a:pt x="4206458" y="0"/>
                </a:cubicBezTo>
                <a:cubicBezTo>
                  <a:pt x="4469693" y="-43884"/>
                  <a:pt x="4441356" y="23207"/>
                  <a:pt x="4626371" y="0"/>
                </a:cubicBezTo>
                <a:cubicBezTo>
                  <a:pt x="4811386" y="-23207"/>
                  <a:pt x="4895848" y="34027"/>
                  <a:pt x="5106272" y="0"/>
                </a:cubicBezTo>
                <a:cubicBezTo>
                  <a:pt x="5316696" y="-34027"/>
                  <a:pt x="5725023" y="1351"/>
                  <a:pt x="6186049" y="0"/>
                </a:cubicBezTo>
                <a:cubicBezTo>
                  <a:pt x="6278810" y="8445"/>
                  <a:pt x="6345411" y="75204"/>
                  <a:pt x="6373338" y="187289"/>
                </a:cubicBezTo>
                <a:cubicBezTo>
                  <a:pt x="6392590" y="316062"/>
                  <a:pt x="6372112" y="445472"/>
                  <a:pt x="6373338" y="539382"/>
                </a:cubicBezTo>
                <a:cubicBezTo>
                  <a:pt x="6374564" y="633292"/>
                  <a:pt x="6337146" y="738855"/>
                  <a:pt x="6373338" y="936423"/>
                </a:cubicBezTo>
                <a:cubicBezTo>
                  <a:pt x="6354032" y="1035803"/>
                  <a:pt x="6277557" y="1107633"/>
                  <a:pt x="6186049" y="1123712"/>
                </a:cubicBezTo>
                <a:cubicBezTo>
                  <a:pt x="6024810" y="1189487"/>
                  <a:pt x="5777934" y="1083605"/>
                  <a:pt x="5586173" y="1123712"/>
                </a:cubicBezTo>
                <a:cubicBezTo>
                  <a:pt x="5394412" y="1163819"/>
                  <a:pt x="5265206" y="1104526"/>
                  <a:pt x="5166260" y="1123712"/>
                </a:cubicBezTo>
                <a:cubicBezTo>
                  <a:pt x="5067314" y="1142898"/>
                  <a:pt x="4942398" y="1090467"/>
                  <a:pt x="4746347" y="1123712"/>
                </a:cubicBezTo>
                <a:cubicBezTo>
                  <a:pt x="4550296" y="1156957"/>
                  <a:pt x="4436397" y="1088969"/>
                  <a:pt x="4206458" y="1123712"/>
                </a:cubicBezTo>
                <a:cubicBezTo>
                  <a:pt x="3976519" y="1158455"/>
                  <a:pt x="3962274" y="1087550"/>
                  <a:pt x="3726557" y="1123712"/>
                </a:cubicBezTo>
                <a:cubicBezTo>
                  <a:pt x="3490840" y="1159874"/>
                  <a:pt x="3349215" y="1080592"/>
                  <a:pt x="3066694" y="1123712"/>
                </a:cubicBezTo>
                <a:cubicBezTo>
                  <a:pt x="2784173" y="1166832"/>
                  <a:pt x="2766843" y="1095164"/>
                  <a:pt x="2646781" y="1123712"/>
                </a:cubicBezTo>
                <a:cubicBezTo>
                  <a:pt x="2526719" y="1152260"/>
                  <a:pt x="2307475" y="1069020"/>
                  <a:pt x="2166880" y="1123712"/>
                </a:cubicBezTo>
                <a:cubicBezTo>
                  <a:pt x="2026285" y="1178404"/>
                  <a:pt x="1874710" y="1074887"/>
                  <a:pt x="1686979" y="1123712"/>
                </a:cubicBezTo>
                <a:cubicBezTo>
                  <a:pt x="1499248" y="1172537"/>
                  <a:pt x="1183687" y="1071550"/>
                  <a:pt x="1027115" y="1123712"/>
                </a:cubicBezTo>
                <a:cubicBezTo>
                  <a:pt x="870543" y="1175874"/>
                  <a:pt x="564400" y="1091520"/>
                  <a:pt x="187289" y="1123712"/>
                </a:cubicBezTo>
                <a:cubicBezTo>
                  <a:pt x="84082" y="1096074"/>
                  <a:pt x="-2323" y="1040896"/>
                  <a:pt x="0" y="936423"/>
                </a:cubicBezTo>
                <a:cubicBezTo>
                  <a:pt x="-40785" y="807632"/>
                  <a:pt x="43197" y="692923"/>
                  <a:pt x="0" y="546873"/>
                </a:cubicBezTo>
                <a:cubicBezTo>
                  <a:pt x="-43197" y="400823"/>
                  <a:pt x="34568" y="327851"/>
                  <a:pt x="0" y="187289"/>
                </a:cubicBezTo>
                <a:close/>
              </a:path>
            </a:pathLst>
          </a:custGeom>
          <a:solidFill>
            <a:srgbClr val="FFD5E6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285638566">
                  <a:custGeom>
                    <a:avLst/>
                    <a:gdLst>
                      <a:gd name="connsiteX0" fmla="*/ 0 w 5252720"/>
                      <a:gd name="connsiteY0" fmla="*/ 159020 h 954107"/>
                      <a:gd name="connsiteX1" fmla="*/ 154358 w 5252720"/>
                      <a:gd name="connsiteY1" fmla="*/ 0 h 954107"/>
                      <a:gd name="connsiteX2" fmla="*/ 747638 w 5252720"/>
                      <a:gd name="connsiteY2" fmla="*/ 0 h 954107"/>
                      <a:gd name="connsiteX3" fmla="*/ 1143158 w 5252720"/>
                      <a:gd name="connsiteY3" fmla="*/ 0 h 954107"/>
                      <a:gd name="connsiteX4" fmla="*/ 1736439 w 5252720"/>
                      <a:gd name="connsiteY4" fmla="*/ 0 h 954107"/>
                      <a:gd name="connsiteX5" fmla="*/ 2230839 w 5252720"/>
                      <a:gd name="connsiteY5" fmla="*/ 0 h 954107"/>
                      <a:gd name="connsiteX6" fmla="*/ 2675800 w 5252720"/>
                      <a:gd name="connsiteY6" fmla="*/ 0 h 954107"/>
                      <a:gd name="connsiteX7" fmla="*/ 3269080 w 5252720"/>
                      <a:gd name="connsiteY7" fmla="*/ 0 h 954107"/>
                      <a:gd name="connsiteX8" fmla="*/ 3812920 w 5252720"/>
                      <a:gd name="connsiteY8" fmla="*/ 0 h 954107"/>
                      <a:gd name="connsiteX9" fmla="*/ 4307320 w 5252720"/>
                      <a:gd name="connsiteY9" fmla="*/ 0 h 954107"/>
                      <a:gd name="connsiteX10" fmla="*/ 5098361 w 5252720"/>
                      <a:gd name="connsiteY10" fmla="*/ 0 h 954107"/>
                      <a:gd name="connsiteX11" fmla="*/ 5252720 w 5252720"/>
                      <a:gd name="connsiteY11" fmla="*/ 159020 h 954107"/>
                      <a:gd name="connsiteX12" fmla="*/ 5252720 w 5252720"/>
                      <a:gd name="connsiteY12" fmla="*/ 457971 h 954107"/>
                      <a:gd name="connsiteX13" fmla="*/ 5252720 w 5252720"/>
                      <a:gd name="connsiteY13" fmla="*/ 795086 h 954107"/>
                      <a:gd name="connsiteX14" fmla="*/ 5098361 w 5252720"/>
                      <a:gd name="connsiteY14" fmla="*/ 954107 h 954107"/>
                      <a:gd name="connsiteX15" fmla="*/ 4752281 w 5252720"/>
                      <a:gd name="connsiteY15" fmla="*/ 954107 h 954107"/>
                      <a:gd name="connsiteX16" fmla="*/ 4307320 w 5252720"/>
                      <a:gd name="connsiteY16" fmla="*/ 954107 h 954107"/>
                      <a:gd name="connsiteX17" fmla="*/ 3961240 w 5252720"/>
                      <a:gd name="connsiteY17" fmla="*/ 954107 h 954107"/>
                      <a:gd name="connsiteX18" fmla="*/ 3367960 w 5252720"/>
                      <a:gd name="connsiteY18" fmla="*/ 954107 h 954107"/>
                      <a:gd name="connsiteX19" fmla="*/ 2923000 w 5252720"/>
                      <a:gd name="connsiteY19" fmla="*/ 954107 h 954107"/>
                      <a:gd name="connsiteX20" fmla="*/ 2379159 w 5252720"/>
                      <a:gd name="connsiteY20" fmla="*/ 954107 h 954107"/>
                      <a:gd name="connsiteX21" fmla="*/ 1785879 w 5252720"/>
                      <a:gd name="connsiteY21" fmla="*/ 954107 h 954107"/>
                      <a:gd name="connsiteX22" fmla="*/ 1291479 w 5252720"/>
                      <a:gd name="connsiteY22" fmla="*/ 954107 h 954107"/>
                      <a:gd name="connsiteX23" fmla="*/ 698198 w 5252720"/>
                      <a:gd name="connsiteY23" fmla="*/ 954107 h 954107"/>
                      <a:gd name="connsiteX24" fmla="*/ 154358 w 5252720"/>
                      <a:gd name="connsiteY24" fmla="*/ 954107 h 954107"/>
                      <a:gd name="connsiteX25" fmla="*/ 0 w 5252720"/>
                      <a:gd name="connsiteY25" fmla="*/ 795086 h 954107"/>
                      <a:gd name="connsiteX26" fmla="*/ 0 w 5252720"/>
                      <a:gd name="connsiteY26" fmla="*/ 477053 h 954107"/>
                      <a:gd name="connsiteX27" fmla="*/ 0 w 5252720"/>
                      <a:gd name="connsiteY27" fmla="*/ 159020 h 954107"/>
                      <a:gd name="connsiteX0" fmla="*/ 0 w 5252720"/>
                      <a:gd name="connsiteY0" fmla="*/ 159020 h 954107"/>
                      <a:gd name="connsiteX1" fmla="*/ 154358 w 5252720"/>
                      <a:gd name="connsiteY1" fmla="*/ 0 h 954107"/>
                      <a:gd name="connsiteX2" fmla="*/ 648758 w 5252720"/>
                      <a:gd name="connsiteY2" fmla="*/ 0 h 954107"/>
                      <a:gd name="connsiteX3" fmla="*/ 1242038 w 5252720"/>
                      <a:gd name="connsiteY3" fmla="*/ 0 h 954107"/>
                      <a:gd name="connsiteX4" fmla="*/ 1835319 w 5252720"/>
                      <a:gd name="connsiteY4" fmla="*/ 0 h 954107"/>
                      <a:gd name="connsiteX5" fmla="*/ 2181399 w 5252720"/>
                      <a:gd name="connsiteY5" fmla="*/ 0 h 954107"/>
                      <a:gd name="connsiteX6" fmla="*/ 2576919 w 5252720"/>
                      <a:gd name="connsiteY6" fmla="*/ 0 h 954107"/>
                      <a:gd name="connsiteX7" fmla="*/ 3021880 w 5252720"/>
                      <a:gd name="connsiteY7" fmla="*/ 0 h 954107"/>
                      <a:gd name="connsiteX8" fmla="*/ 3466840 w 5252720"/>
                      <a:gd name="connsiteY8" fmla="*/ 0 h 954107"/>
                      <a:gd name="connsiteX9" fmla="*/ 3812920 w 5252720"/>
                      <a:gd name="connsiteY9" fmla="*/ 0 h 954107"/>
                      <a:gd name="connsiteX10" fmla="*/ 4208441 w 5252720"/>
                      <a:gd name="connsiteY10" fmla="*/ 0 h 954107"/>
                      <a:gd name="connsiteX11" fmla="*/ 5098361 w 5252720"/>
                      <a:gd name="connsiteY11" fmla="*/ 0 h 954107"/>
                      <a:gd name="connsiteX12" fmla="*/ 5252720 w 5252720"/>
                      <a:gd name="connsiteY12" fmla="*/ 159020 h 954107"/>
                      <a:gd name="connsiteX13" fmla="*/ 5252720 w 5252720"/>
                      <a:gd name="connsiteY13" fmla="*/ 457971 h 954107"/>
                      <a:gd name="connsiteX14" fmla="*/ 5252720 w 5252720"/>
                      <a:gd name="connsiteY14" fmla="*/ 795086 h 954107"/>
                      <a:gd name="connsiteX15" fmla="*/ 5098361 w 5252720"/>
                      <a:gd name="connsiteY15" fmla="*/ 954107 h 954107"/>
                      <a:gd name="connsiteX16" fmla="*/ 4603961 w 5252720"/>
                      <a:gd name="connsiteY16" fmla="*/ 954107 h 954107"/>
                      <a:gd name="connsiteX17" fmla="*/ 4257881 w 5252720"/>
                      <a:gd name="connsiteY17" fmla="*/ 954107 h 954107"/>
                      <a:gd name="connsiteX18" fmla="*/ 3911801 w 5252720"/>
                      <a:gd name="connsiteY18" fmla="*/ 954107 h 954107"/>
                      <a:gd name="connsiteX19" fmla="*/ 3466840 w 5252720"/>
                      <a:gd name="connsiteY19" fmla="*/ 954107 h 954107"/>
                      <a:gd name="connsiteX20" fmla="*/ 3071320 w 5252720"/>
                      <a:gd name="connsiteY20" fmla="*/ 954107 h 954107"/>
                      <a:gd name="connsiteX21" fmla="*/ 2527480 w 5252720"/>
                      <a:gd name="connsiteY21" fmla="*/ 954107 h 954107"/>
                      <a:gd name="connsiteX22" fmla="*/ 2181399 w 5252720"/>
                      <a:gd name="connsiteY22" fmla="*/ 954107 h 954107"/>
                      <a:gd name="connsiteX23" fmla="*/ 1785879 w 5252720"/>
                      <a:gd name="connsiteY23" fmla="*/ 954107 h 954107"/>
                      <a:gd name="connsiteX24" fmla="*/ 1390359 w 5252720"/>
                      <a:gd name="connsiteY24" fmla="*/ 954107 h 954107"/>
                      <a:gd name="connsiteX25" fmla="*/ 846518 w 5252720"/>
                      <a:gd name="connsiteY25" fmla="*/ 954107 h 954107"/>
                      <a:gd name="connsiteX26" fmla="*/ 154358 w 5252720"/>
                      <a:gd name="connsiteY26" fmla="*/ 954107 h 954107"/>
                      <a:gd name="connsiteX27" fmla="*/ 0 w 5252720"/>
                      <a:gd name="connsiteY27" fmla="*/ 795086 h 954107"/>
                      <a:gd name="connsiteX28" fmla="*/ 0 w 5252720"/>
                      <a:gd name="connsiteY28" fmla="*/ 464331 h 954107"/>
                      <a:gd name="connsiteX29" fmla="*/ 0 w 5252720"/>
                      <a:gd name="connsiteY29" fmla="*/ 159020 h 954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5252720" h="954107" fill="none" extrusionOk="0">
                        <a:moveTo>
                          <a:pt x="0" y="159020"/>
                        </a:moveTo>
                        <a:cubicBezTo>
                          <a:pt x="-5651" y="73287"/>
                          <a:pt x="43113" y="17578"/>
                          <a:pt x="154358" y="0"/>
                        </a:cubicBezTo>
                        <a:cubicBezTo>
                          <a:pt x="410135" y="-60261"/>
                          <a:pt x="492972" y="23160"/>
                          <a:pt x="747638" y="0"/>
                        </a:cubicBezTo>
                        <a:cubicBezTo>
                          <a:pt x="983762" y="-57724"/>
                          <a:pt x="997088" y="17989"/>
                          <a:pt x="1143158" y="0"/>
                        </a:cubicBezTo>
                        <a:cubicBezTo>
                          <a:pt x="1303627" y="14004"/>
                          <a:pt x="1506814" y="18289"/>
                          <a:pt x="1736439" y="0"/>
                        </a:cubicBezTo>
                        <a:cubicBezTo>
                          <a:pt x="1951146" y="-42887"/>
                          <a:pt x="2029434" y="-917"/>
                          <a:pt x="2230839" y="0"/>
                        </a:cubicBezTo>
                        <a:cubicBezTo>
                          <a:pt x="2435913" y="-4693"/>
                          <a:pt x="2520607" y="7099"/>
                          <a:pt x="2675800" y="0"/>
                        </a:cubicBezTo>
                        <a:cubicBezTo>
                          <a:pt x="2817492" y="-48005"/>
                          <a:pt x="3005850" y="25924"/>
                          <a:pt x="3269080" y="0"/>
                        </a:cubicBezTo>
                        <a:cubicBezTo>
                          <a:pt x="3497621" y="-26371"/>
                          <a:pt x="3644853" y="22381"/>
                          <a:pt x="3812920" y="0"/>
                        </a:cubicBezTo>
                        <a:cubicBezTo>
                          <a:pt x="3995144" y="4379"/>
                          <a:pt x="4152474" y="2940"/>
                          <a:pt x="4307320" y="0"/>
                        </a:cubicBezTo>
                        <a:cubicBezTo>
                          <a:pt x="4503315" y="-1011"/>
                          <a:pt x="4847899" y="-51470"/>
                          <a:pt x="5098361" y="0"/>
                        </a:cubicBezTo>
                        <a:cubicBezTo>
                          <a:pt x="5175624" y="-13321"/>
                          <a:pt x="5236785" y="76816"/>
                          <a:pt x="5252720" y="159020"/>
                        </a:cubicBezTo>
                        <a:cubicBezTo>
                          <a:pt x="5253115" y="243902"/>
                          <a:pt x="5222027" y="337261"/>
                          <a:pt x="5252720" y="457971"/>
                        </a:cubicBezTo>
                        <a:cubicBezTo>
                          <a:pt x="5268848" y="571745"/>
                          <a:pt x="5252481" y="702728"/>
                          <a:pt x="5252720" y="795086"/>
                        </a:cubicBezTo>
                        <a:cubicBezTo>
                          <a:pt x="5259697" y="911534"/>
                          <a:pt x="5202231" y="959917"/>
                          <a:pt x="5098361" y="954107"/>
                        </a:cubicBezTo>
                        <a:cubicBezTo>
                          <a:pt x="4946443" y="987158"/>
                          <a:pt x="4892618" y="953730"/>
                          <a:pt x="4752281" y="954107"/>
                        </a:cubicBezTo>
                        <a:cubicBezTo>
                          <a:pt x="4637470" y="991127"/>
                          <a:pt x="4442924" y="884770"/>
                          <a:pt x="4307320" y="954107"/>
                        </a:cubicBezTo>
                        <a:cubicBezTo>
                          <a:pt x="4133394" y="994540"/>
                          <a:pt x="4027289" y="931770"/>
                          <a:pt x="3961240" y="954107"/>
                        </a:cubicBezTo>
                        <a:cubicBezTo>
                          <a:pt x="3895324" y="936911"/>
                          <a:pt x="3603384" y="970812"/>
                          <a:pt x="3367960" y="954107"/>
                        </a:cubicBezTo>
                        <a:cubicBezTo>
                          <a:pt x="3116101" y="967624"/>
                          <a:pt x="3093824" y="918486"/>
                          <a:pt x="2923000" y="954107"/>
                        </a:cubicBezTo>
                        <a:cubicBezTo>
                          <a:pt x="2756137" y="968056"/>
                          <a:pt x="2485527" y="928198"/>
                          <a:pt x="2379159" y="954107"/>
                        </a:cubicBezTo>
                        <a:cubicBezTo>
                          <a:pt x="2260064" y="964347"/>
                          <a:pt x="2055310" y="936818"/>
                          <a:pt x="1785879" y="954107"/>
                        </a:cubicBezTo>
                        <a:cubicBezTo>
                          <a:pt x="1521784" y="968303"/>
                          <a:pt x="1495466" y="894323"/>
                          <a:pt x="1291479" y="954107"/>
                        </a:cubicBezTo>
                        <a:cubicBezTo>
                          <a:pt x="1112624" y="1009917"/>
                          <a:pt x="927597" y="902650"/>
                          <a:pt x="698198" y="954107"/>
                        </a:cubicBezTo>
                        <a:cubicBezTo>
                          <a:pt x="473945" y="987422"/>
                          <a:pt x="398017" y="900897"/>
                          <a:pt x="154358" y="954107"/>
                        </a:cubicBezTo>
                        <a:cubicBezTo>
                          <a:pt x="76934" y="950351"/>
                          <a:pt x="2837" y="858212"/>
                          <a:pt x="0" y="795086"/>
                        </a:cubicBezTo>
                        <a:cubicBezTo>
                          <a:pt x="-35027" y="725492"/>
                          <a:pt x="10180" y="562045"/>
                          <a:pt x="0" y="477053"/>
                        </a:cubicBezTo>
                        <a:cubicBezTo>
                          <a:pt x="-37828" y="394449"/>
                          <a:pt x="12317" y="223921"/>
                          <a:pt x="0" y="159020"/>
                        </a:cubicBezTo>
                        <a:close/>
                      </a:path>
                      <a:path w="5252720" h="954107" stroke="0" extrusionOk="0">
                        <a:moveTo>
                          <a:pt x="0" y="159020"/>
                        </a:moveTo>
                        <a:cubicBezTo>
                          <a:pt x="10307" y="77865"/>
                          <a:pt x="89097" y="11237"/>
                          <a:pt x="154358" y="0"/>
                        </a:cubicBezTo>
                        <a:cubicBezTo>
                          <a:pt x="280708" y="-18357"/>
                          <a:pt x="432068" y="58386"/>
                          <a:pt x="648758" y="0"/>
                        </a:cubicBezTo>
                        <a:cubicBezTo>
                          <a:pt x="870376" y="-67470"/>
                          <a:pt x="992766" y="62009"/>
                          <a:pt x="1242038" y="0"/>
                        </a:cubicBezTo>
                        <a:cubicBezTo>
                          <a:pt x="1531888" y="-105014"/>
                          <a:pt x="1683514" y="53573"/>
                          <a:pt x="1835319" y="0"/>
                        </a:cubicBezTo>
                        <a:cubicBezTo>
                          <a:pt x="2004803" y="-70725"/>
                          <a:pt x="2103760" y="30061"/>
                          <a:pt x="2181399" y="0"/>
                        </a:cubicBezTo>
                        <a:cubicBezTo>
                          <a:pt x="2268947" y="-46110"/>
                          <a:pt x="2470101" y="28261"/>
                          <a:pt x="2576919" y="0"/>
                        </a:cubicBezTo>
                        <a:cubicBezTo>
                          <a:pt x="2673852" y="-50739"/>
                          <a:pt x="2867557" y="32757"/>
                          <a:pt x="3021880" y="0"/>
                        </a:cubicBezTo>
                        <a:cubicBezTo>
                          <a:pt x="3152259" y="-11369"/>
                          <a:pt x="3234552" y="40823"/>
                          <a:pt x="3466840" y="0"/>
                        </a:cubicBezTo>
                        <a:cubicBezTo>
                          <a:pt x="3684427" y="-35671"/>
                          <a:pt x="3657839" y="13394"/>
                          <a:pt x="3812920" y="0"/>
                        </a:cubicBezTo>
                        <a:cubicBezTo>
                          <a:pt x="3974468" y="-28732"/>
                          <a:pt x="4036257" y="25065"/>
                          <a:pt x="4208441" y="0"/>
                        </a:cubicBezTo>
                        <a:cubicBezTo>
                          <a:pt x="4334774" y="-35419"/>
                          <a:pt x="4784190" y="65973"/>
                          <a:pt x="5098361" y="0"/>
                        </a:cubicBezTo>
                        <a:cubicBezTo>
                          <a:pt x="5157338" y="4896"/>
                          <a:pt x="5225854" y="73166"/>
                          <a:pt x="5252720" y="159020"/>
                        </a:cubicBezTo>
                        <a:cubicBezTo>
                          <a:pt x="5261524" y="267184"/>
                          <a:pt x="5243194" y="370829"/>
                          <a:pt x="5252720" y="457971"/>
                        </a:cubicBezTo>
                        <a:cubicBezTo>
                          <a:pt x="5247033" y="544271"/>
                          <a:pt x="5209600" y="634647"/>
                          <a:pt x="5252720" y="795086"/>
                        </a:cubicBezTo>
                        <a:cubicBezTo>
                          <a:pt x="5228206" y="887503"/>
                          <a:pt x="5194534" y="946160"/>
                          <a:pt x="5098361" y="954107"/>
                        </a:cubicBezTo>
                        <a:cubicBezTo>
                          <a:pt x="4983478" y="1007062"/>
                          <a:pt x="4801546" y="931049"/>
                          <a:pt x="4603961" y="954107"/>
                        </a:cubicBezTo>
                        <a:cubicBezTo>
                          <a:pt x="4449163" y="985176"/>
                          <a:pt x="4337366" y="948582"/>
                          <a:pt x="4257881" y="954107"/>
                        </a:cubicBezTo>
                        <a:cubicBezTo>
                          <a:pt x="4191150" y="984175"/>
                          <a:pt x="4085682" y="929336"/>
                          <a:pt x="3911801" y="954107"/>
                        </a:cubicBezTo>
                        <a:cubicBezTo>
                          <a:pt x="3756317" y="990153"/>
                          <a:pt x="3633525" y="947714"/>
                          <a:pt x="3466840" y="954107"/>
                        </a:cubicBezTo>
                        <a:cubicBezTo>
                          <a:pt x="3269633" y="979489"/>
                          <a:pt x="3271552" y="928179"/>
                          <a:pt x="3071320" y="954107"/>
                        </a:cubicBezTo>
                        <a:cubicBezTo>
                          <a:pt x="2895457" y="998204"/>
                          <a:pt x="2735471" y="908157"/>
                          <a:pt x="2527480" y="954107"/>
                        </a:cubicBezTo>
                        <a:cubicBezTo>
                          <a:pt x="2284921" y="993914"/>
                          <a:pt x="2290570" y="933700"/>
                          <a:pt x="2181399" y="954107"/>
                        </a:cubicBezTo>
                        <a:cubicBezTo>
                          <a:pt x="2074048" y="951722"/>
                          <a:pt x="1918249" y="926061"/>
                          <a:pt x="1785879" y="954107"/>
                        </a:cubicBezTo>
                        <a:cubicBezTo>
                          <a:pt x="1687906" y="1041286"/>
                          <a:pt x="1543846" y="898530"/>
                          <a:pt x="1390359" y="954107"/>
                        </a:cubicBezTo>
                        <a:cubicBezTo>
                          <a:pt x="1254331" y="1012348"/>
                          <a:pt x="981723" y="895298"/>
                          <a:pt x="846518" y="954107"/>
                        </a:cubicBezTo>
                        <a:cubicBezTo>
                          <a:pt x="696586" y="1018076"/>
                          <a:pt x="442077" y="954070"/>
                          <a:pt x="154358" y="954107"/>
                        </a:cubicBezTo>
                        <a:cubicBezTo>
                          <a:pt x="88734" y="915526"/>
                          <a:pt x="-1163" y="886862"/>
                          <a:pt x="0" y="795086"/>
                        </a:cubicBezTo>
                        <a:cubicBezTo>
                          <a:pt x="-39365" y="695623"/>
                          <a:pt x="57470" y="607753"/>
                          <a:pt x="0" y="464331"/>
                        </a:cubicBezTo>
                        <a:cubicBezTo>
                          <a:pt x="-48068" y="352265"/>
                          <a:pt x="25130" y="276621"/>
                          <a:pt x="0" y="159020"/>
                        </a:cubicBezTo>
                        <a:close/>
                      </a:path>
                      <a:path w="5252720" h="954107" fill="none" stroke="0" extrusionOk="0">
                        <a:moveTo>
                          <a:pt x="0" y="159020"/>
                        </a:moveTo>
                        <a:cubicBezTo>
                          <a:pt x="9035" y="78528"/>
                          <a:pt x="65145" y="21179"/>
                          <a:pt x="154358" y="0"/>
                        </a:cubicBezTo>
                        <a:cubicBezTo>
                          <a:pt x="439729" y="-50051"/>
                          <a:pt x="496950" y="16850"/>
                          <a:pt x="747638" y="0"/>
                        </a:cubicBezTo>
                        <a:cubicBezTo>
                          <a:pt x="999931" y="-56486"/>
                          <a:pt x="1022224" y="12626"/>
                          <a:pt x="1143158" y="0"/>
                        </a:cubicBezTo>
                        <a:cubicBezTo>
                          <a:pt x="1276298" y="-30749"/>
                          <a:pt x="1500808" y="54918"/>
                          <a:pt x="1736439" y="0"/>
                        </a:cubicBezTo>
                        <a:cubicBezTo>
                          <a:pt x="1919023" y="-40173"/>
                          <a:pt x="2023664" y="9399"/>
                          <a:pt x="2230839" y="0"/>
                        </a:cubicBezTo>
                        <a:cubicBezTo>
                          <a:pt x="2443838" y="-10729"/>
                          <a:pt x="2510636" y="21399"/>
                          <a:pt x="2675800" y="0"/>
                        </a:cubicBezTo>
                        <a:cubicBezTo>
                          <a:pt x="2840798" y="-24088"/>
                          <a:pt x="2994852" y="41204"/>
                          <a:pt x="3269080" y="0"/>
                        </a:cubicBezTo>
                        <a:cubicBezTo>
                          <a:pt x="3491483" y="-37676"/>
                          <a:pt x="3659459" y="24529"/>
                          <a:pt x="3812920" y="0"/>
                        </a:cubicBezTo>
                        <a:cubicBezTo>
                          <a:pt x="4009138" y="-47292"/>
                          <a:pt x="4166597" y="-3804"/>
                          <a:pt x="4307320" y="0"/>
                        </a:cubicBezTo>
                        <a:cubicBezTo>
                          <a:pt x="4449701" y="-1223"/>
                          <a:pt x="4789362" y="-11193"/>
                          <a:pt x="5098361" y="0"/>
                        </a:cubicBezTo>
                        <a:cubicBezTo>
                          <a:pt x="5185741" y="-13410"/>
                          <a:pt x="5246311" y="87555"/>
                          <a:pt x="5252720" y="159020"/>
                        </a:cubicBezTo>
                        <a:cubicBezTo>
                          <a:pt x="5262307" y="252333"/>
                          <a:pt x="5219045" y="332419"/>
                          <a:pt x="5252720" y="457971"/>
                        </a:cubicBezTo>
                        <a:cubicBezTo>
                          <a:pt x="5269381" y="574400"/>
                          <a:pt x="5242618" y="682395"/>
                          <a:pt x="5252720" y="795086"/>
                        </a:cubicBezTo>
                        <a:cubicBezTo>
                          <a:pt x="5287015" y="904128"/>
                          <a:pt x="5168547" y="935427"/>
                          <a:pt x="5098361" y="954107"/>
                        </a:cubicBezTo>
                        <a:cubicBezTo>
                          <a:pt x="4942744" y="1007718"/>
                          <a:pt x="4867295" y="928920"/>
                          <a:pt x="4752281" y="954107"/>
                        </a:cubicBezTo>
                        <a:cubicBezTo>
                          <a:pt x="4588700" y="980379"/>
                          <a:pt x="4475276" y="926584"/>
                          <a:pt x="4307320" y="954107"/>
                        </a:cubicBezTo>
                        <a:cubicBezTo>
                          <a:pt x="4142515" y="983733"/>
                          <a:pt x="4051940" y="943807"/>
                          <a:pt x="3961240" y="954107"/>
                        </a:cubicBezTo>
                        <a:cubicBezTo>
                          <a:pt x="3868096" y="993297"/>
                          <a:pt x="3630145" y="932893"/>
                          <a:pt x="3367960" y="954107"/>
                        </a:cubicBezTo>
                        <a:cubicBezTo>
                          <a:pt x="3111929" y="970395"/>
                          <a:pt x="3096592" y="930360"/>
                          <a:pt x="2923000" y="954107"/>
                        </a:cubicBezTo>
                        <a:cubicBezTo>
                          <a:pt x="2713551" y="987860"/>
                          <a:pt x="2511524" y="934118"/>
                          <a:pt x="2379159" y="954107"/>
                        </a:cubicBezTo>
                        <a:cubicBezTo>
                          <a:pt x="2283005" y="1017279"/>
                          <a:pt x="2037768" y="992634"/>
                          <a:pt x="1785879" y="954107"/>
                        </a:cubicBezTo>
                        <a:cubicBezTo>
                          <a:pt x="1514062" y="975297"/>
                          <a:pt x="1495469" y="887553"/>
                          <a:pt x="1291479" y="954107"/>
                        </a:cubicBezTo>
                        <a:cubicBezTo>
                          <a:pt x="1143531" y="978704"/>
                          <a:pt x="925385" y="866478"/>
                          <a:pt x="698198" y="954107"/>
                        </a:cubicBezTo>
                        <a:cubicBezTo>
                          <a:pt x="422842" y="1003967"/>
                          <a:pt x="379103" y="904994"/>
                          <a:pt x="154358" y="954107"/>
                        </a:cubicBezTo>
                        <a:cubicBezTo>
                          <a:pt x="58244" y="966967"/>
                          <a:pt x="-28486" y="867098"/>
                          <a:pt x="0" y="795086"/>
                        </a:cubicBezTo>
                        <a:cubicBezTo>
                          <a:pt x="-9187" y="725031"/>
                          <a:pt x="20397" y="555818"/>
                          <a:pt x="0" y="477053"/>
                        </a:cubicBezTo>
                        <a:cubicBezTo>
                          <a:pt x="-13572" y="399470"/>
                          <a:pt x="8309" y="239156"/>
                          <a:pt x="0" y="15902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2800" dirty="0">
                <a:latin typeface="Cambria" panose="02040503050406030204" pitchFamily="18" charset="0"/>
                <a:ea typeface="Cambria" panose="02040503050406030204" pitchFamily="18" charset="0"/>
              </a:rPr>
              <a:t>Từ </a:t>
            </a:r>
            <a:r>
              <a:rPr lang="nl-NL" sz="2800" b="1" dirty="0">
                <a:latin typeface="Cambria" panose="02040503050406030204" pitchFamily="18" charset="0"/>
                <a:ea typeface="Cambria" panose="02040503050406030204" pitchFamily="18" charset="0"/>
              </a:rPr>
              <a:t>do</a:t>
            </a:r>
            <a:r>
              <a:rPr lang="nl-NL" sz="2800" dirty="0">
                <a:latin typeface="Cambria" panose="02040503050406030204" pitchFamily="18" charset="0"/>
                <a:ea typeface="Cambria" panose="02040503050406030204" pitchFamily="18" charset="0"/>
              </a:rPr>
              <a:t> nối bức tranh sơn dầu với hoạ sĩ Trần Văn Cần sáng tác.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43C84D-3FB3-F10C-2934-BE1E633FB840}"/>
              </a:ext>
            </a:extLst>
          </p:cNvPr>
          <p:cNvSpPr txBox="1"/>
          <p:nvPr/>
        </p:nvSpPr>
        <p:spPr>
          <a:xfrm>
            <a:off x="6634481" y="2758656"/>
            <a:ext cx="5252720" cy="461665"/>
          </a:xfrm>
          <a:custGeom>
            <a:avLst/>
            <a:gdLst>
              <a:gd name="connsiteX0" fmla="*/ 0 w 6373338"/>
              <a:gd name="connsiteY0" fmla="*/ 187289 h 1123712"/>
              <a:gd name="connsiteX1" fmla="*/ 187289 w 6373338"/>
              <a:gd name="connsiteY1" fmla="*/ 0 h 1123712"/>
              <a:gd name="connsiteX2" fmla="*/ 907140 w 6373338"/>
              <a:gd name="connsiteY2" fmla="*/ 0 h 1123712"/>
              <a:gd name="connsiteX3" fmla="*/ 1387041 w 6373338"/>
              <a:gd name="connsiteY3" fmla="*/ 0 h 1123712"/>
              <a:gd name="connsiteX4" fmla="*/ 2106892 w 6373338"/>
              <a:gd name="connsiteY4" fmla="*/ 0 h 1123712"/>
              <a:gd name="connsiteX5" fmla="*/ 2706768 w 6373338"/>
              <a:gd name="connsiteY5" fmla="*/ 0 h 1123712"/>
              <a:gd name="connsiteX6" fmla="*/ 3246657 w 6373338"/>
              <a:gd name="connsiteY6" fmla="*/ 0 h 1123712"/>
              <a:gd name="connsiteX7" fmla="*/ 3966508 w 6373338"/>
              <a:gd name="connsiteY7" fmla="*/ 0 h 1123712"/>
              <a:gd name="connsiteX8" fmla="*/ 4626371 w 6373338"/>
              <a:gd name="connsiteY8" fmla="*/ 0 h 1123712"/>
              <a:gd name="connsiteX9" fmla="*/ 5226247 w 6373338"/>
              <a:gd name="connsiteY9" fmla="*/ 0 h 1123712"/>
              <a:gd name="connsiteX10" fmla="*/ 6186049 w 6373338"/>
              <a:gd name="connsiteY10" fmla="*/ 0 h 1123712"/>
              <a:gd name="connsiteX11" fmla="*/ 6373338 w 6373338"/>
              <a:gd name="connsiteY11" fmla="*/ 187289 h 1123712"/>
              <a:gd name="connsiteX12" fmla="*/ 6373338 w 6373338"/>
              <a:gd name="connsiteY12" fmla="*/ 539382 h 1123712"/>
              <a:gd name="connsiteX13" fmla="*/ 6373338 w 6373338"/>
              <a:gd name="connsiteY13" fmla="*/ 936423 h 1123712"/>
              <a:gd name="connsiteX14" fmla="*/ 6186049 w 6373338"/>
              <a:gd name="connsiteY14" fmla="*/ 1123712 h 1123712"/>
              <a:gd name="connsiteX15" fmla="*/ 5766136 w 6373338"/>
              <a:gd name="connsiteY15" fmla="*/ 1123712 h 1123712"/>
              <a:gd name="connsiteX16" fmla="*/ 5226247 w 6373338"/>
              <a:gd name="connsiteY16" fmla="*/ 1123712 h 1123712"/>
              <a:gd name="connsiteX17" fmla="*/ 4806334 w 6373338"/>
              <a:gd name="connsiteY17" fmla="*/ 1123712 h 1123712"/>
              <a:gd name="connsiteX18" fmla="*/ 4086483 w 6373338"/>
              <a:gd name="connsiteY18" fmla="*/ 1123712 h 1123712"/>
              <a:gd name="connsiteX19" fmla="*/ 3546595 w 6373338"/>
              <a:gd name="connsiteY19" fmla="*/ 1123712 h 1123712"/>
              <a:gd name="connsiteX20" fmla="*/ 2886731 w 6373338"/>
              <a:gd name="connsiteY20" fmla="*/ 1123712 h 1123712"/>
              <a:gd name="connsiteX21" fmla="*/ 2166880 w 6373338"/>
              <a:gd name="connsiteY21" fmla="*/ 1123712 h 1123712"/>
              <a:gd name="connsiteX22" fmla="*/ 1567004 w 6373338"/>
              <a:gd name="connsiteY22" fmla="*/ 1123712 h 1123712"/>
              <a:gd name="connsiteX23" fmla="*/ 847153 w 6373338"/>
              <a:gd name="connsiteY23" fmla="*/ 1123712 h 1123712"/>
              <a:gd name="connsiteX24" fmla="*/ 187289 w 6373338"/>
              <a:gd name="connsiteY24" fmla="*/ 1123712 h 1123712"/>
              <a:gd name="connsiteX25" fmla="*/ 0 w 6373338"/>
              <a:gd name="connsiteY25" fmla="*/ 936423 h 1123712"/>
              <a:gd name="connsiteX26" fmla="*/ 0 w 6373338"/>
              <a:gd name="connsiteY26" fmla="*/ 561856 h 1123712"/>
              <a:gd name="connsiteX27" fmla="*/ 0 w 6373338"/>
              <a:gd name="connsiteY27" fmla="*/ 187289 h 112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373338" h="1123712" fill="none" extrusionOk="0">
                <a:moveTo>
                  <a:pt x="0" y="187289"/>
                </a:moveTo>
                <a:cubicBezTo>
                  <a:pt x="6600" y="88124"/>
                  <a:pt x="77030" y="16037"/>
                  <a:pt x="187289" y="0"/>
                </a:cubicBezTo>
                <a:cubicBezTo>
                  <a:pt x="492685" y="-62893"/>
                  <a:pt x="618023" y="69465"/>
                  <a:pt x="907140" y="0"/>
                </a:cubicBezTo>
                <a:cubicBezTo>
                  <a:pt x="1196257" y="-69465"/>
                  <a:pt x="1227926" y="10326"/>
                  <a:pt x="1387041" y="0"/>
                </a:cubicBezTo>
                <a:cubicBezTo>
                  <a:pt x="1546156" y="-10326"/>
                  <a:pt x="1860010" y="38813"/>
                  <a:pt x="2106892" y="0"/>
                </a:cubicBezTo>
                <a:cubicBezTo>
                  <a:pt x="2353774" y="-38813"/>
                  <a:pt x="2461111" y="5067"/>
                  <a:pt x="2706768" y="0"/>
                </a:cubicBezTo>
                <a:cubicBezTo>
                  <a:pt x="2952425" y="-5067"/>
                  <a:pt x="3058451" y="11077"/>
                  <a:pt x="3246657" y="0"/>
                </a:cubicBezTo>
                <a:cubicBezTo>
                  <a:pt x="3434863" y="-11077"/>
                  <a:pt x="3673486" y="10017"/>
                  <a:pt x="3966508" y="0"/>
                </a:cubicBezTo>
                <a:cubicBezTo>
                  <a:pt x="4259530" y="-10017"/>
                  <a:pt x="4430930" y="30258"/>
                  <a:pt x="4626371" y="0"/>
                </a:cubicBezTo>
                <a:cubicBezTo>
                  <a:pt x="4821812" y="-30258"/>
                  <a:pt x="5027020" y="21767"/>
                  <a:pt x="5226247" y="0"/>
                </a:cubicBezTo>
                <a:cubicBezTo>
                  <a:pt x="5425474" y="-21767"/>
                  <a:pt x="5877336" y="6719"/>
                  <a:pt x="6186049" y="0"/>
                </a:cubicBezTo>
                <a:cubicBezTo>
                  <a:pt x="6284342" y="-14792"/>
                  <a:pt x="6365721" y="89958"/>
                  <a:pt x="6373338" y="187289"/>
                </a:cubicBezTo>
                <a:cubicBezTo>
                  <a:pt x="6374271" y="265300"/>
                  <a:pt x="6331365" y="397818"/>
                  <a:pt x="6373338" y="539382"/>
                </a:cubicBezTo>
                <a:cubicBezTo>
                  <a:pt x="6415311" y="680946"/>
                  <a:pt x="6370984" y="816656"/>
                  <a:pt x="6373338" y="936423"/>
                </a:cubicBezTo>
                <a:cubicBezTo>
                  <a:pt x="6394288" y="1051371"/>
                  <a:pt x="6289680" y="1120912"/>
                  <a:pt x="6186049" y="1123712"/>
                </a:cubicBezTo>
                <a:cubicBezTo>
                  <a:pt x="6013242" y="1165118"/>
                  <a:pt x="5911284" y="1106841"/>
                  <a:pt x="5766136" y="1123712"/>
                </a:cubicBezTo>
                <a:cubicBezTo>
                  <a:pt x="5620988" y="1140583"/>
                  <a:pt x="5420730" y="1088165"/>
                  <a:pt x="5226247" y="1123712"/>
                </a:cubicBezTo>
                <a:cubicBezTo>
                  <a:pt x="5031764" y="1159259"/>
                  <a:pt x="4913890" y="1110550"/>
                  <a:pt x="4806334" y="1123712"/>
                </a:cubicBezTo>
                <a:cubicBezTo>
                  <a:pt x="4698778" y="1136874"/>
                  <a:pt x="4400238" y="1115161"/>
                  <a:pt x="4086483" y="1123712"/>
                </a:cubicBezTo>
                <a:cubicBezTo>
                  <a:pt x="3772728" y="1132263"/>
                  <a:pt x="3759498" y="1092357"/>
                  <a:pt x="3546595" y="1123712"/>
                </a:cubicBezTo>
                <a:cubicBezTo>
                  <a:pt x="3333692" y="1155067"/>
                  <a:pt x="3034435" y="1077029"/>
                  <a:pt x="2886731" y="1123712"/>
                </a:cubicBezTo>
                <a:cubicBezTo>
                  <a:pt x="2739027" y="1170395"/>
                  <a:pt x="2496300" y="1110684"/>
                  <a:pt x="2166880" y="1123712"/>
                </a:cubicBezTo>
                <a:cubicBezTo>
                  <a:pt x="1837460" y="1136740"/>
                  <a:pt x="1806285" y="1059591"/>
                  <a:pt x="1567004" y="1123712"/>
                </a:cubicBezTo>
                <a:cubicBezTo>
                  <a:pt x="1327723" y="1187833"/>
                  <a:pt x="1140415" y="1037347"/>
                  <a:pt x="847153" y="1123712"/>
                </a:cubicBezTo>
                <a:cubicBezTo>
                  <a:pt x="553891" y="1210077"/>
                  <a:pt x="454863" y="1067302"/>
                  <a:pt x="187289" y="1123712"/>
                </a:cubicBezTo>
                <a:cubicBezTo>
                  <a:pt x="94712" y="1133809"/>
                  <a:pt x="-8998" y="1022431"/>
                  <a:pt x="0" y="936423"/>
                </a:cubicBezTo>
                <a:cubicBezTo>
                  <a:pt x="-38971" y="848985"/>
                  <a:pt x="22269" y="654051"/>
                  <a:pt x="0" y="561856"/>
                </a:cubicBezTo>
                <a:cubicBezTo>
                  <a:pt x="-22269" y="469661"/>
                  <a:pt x="17929" y="266736"/>
                  <a:pt x="0" y="187289"/>
                </a:cubicBezTo>
                <a:close/>
              </a:path>
              <a:path w="6373338" h="1123712" stroke="0" extrusionOk="0">
                <a:moveTo>
                  <a:pt x="0" y="187289"/>
                </a:moveTo>
                <a:cubicBezTo>
                  <a:pt x="12980" y="97226"/>
                  <a:pt x="89601" y="26199"/>
                  <a:pt x="187289" y="0"/>
                </a:cubicBezTo>
                <a:cubicBezTo>
                  <a:pt x="320702" y="-16661"/>
                  <a:pt x="551636" y="69947"/>
                  <a:pt x="787165" y="0"/>
                </a:cubicBezTo>
                <a:cubicBezTo>
                  <a:pt x="1022694" y="-69947"/>
                  <a:pt x="1199303" y="81312"/>
                  <a:pt x="1507016" y="0"/>
                </a:cubicBezTo>
                <a:cubicBezTo>
                  <a:pt x="1814729" y="-81312"/>
                  <a:pt x="2034678" y="77154"/>
                  <a:pt x="2226867" y="0"/>
                </a:cubicBezTo>
                <a:cubicBezTo>
                  <a:pt x="2419056" y="-77154"/>
                  <a:pt x="2555663" y="35965"/>
                  <a:pt x="2646781" y="0"/>
                </a:cubicBezTo>
                <a:cubicBezTo>
                  <a:pt x="2737899" y="-35965"/>
                  <a:pt x="2988488" y="24807"/>
                  <a:pt x="3126681" y="0"/>
                </a:cubicBezTo>
                <a:cubicBezTo>
                  <a:pt x="3264874" y="-24807"/>
                  <a:pt x="3494361" y="11356"/>
                  <a:pt x="3666570" y="0"/>
                </a:cubicBezTo>
                <a:cubicBezTo>
                  <a:pt x="3838779" y="-11356"/>
                  <a:pt x="3943223" y="43884"/>
                  <a:pt x="4206458" y="0"/>
                </a:cubicBezTo>
                <a:cubicBezTo>
                  <a:pt x="4469693" y="-43884"/>
                  <a:pt x="4441356" y="23207"/>
                  <a:pt x="4626371" y="0"/>
                </a:cubicBezTo>
                <a:cubicBezTo>
                  <a:pt x="4811386" y="-23207"/>
                  <a:pt x="4895848" y="34027"/>
                  <a:pt x="5106272" y="0"/>
                </a:cubicBezTo>
                <a:cubicBezTo>
                  <a:pt x="5316696" y="-34027"/>
                  <a:pt x="5725023" y="1351"/>
                  <a:pt x="6186049" y="0"/>
                </a:cubicBezTo>
                <a:cubicBezTo>
                  <a:pt x="6278810" y="8445"/>
                  <a:pt x="6345411" y="75204"/>
                  <a:pt x="6373338" y="187289"/>
                </a:cubicBezTo>
                <a:cubicBezTo>
                  <a:pt x="6392590" y="316062"/>
                  <a:pt x="6372112" y="445472"/>
                  <a:pt x="6373338" y="539382"/>
                </a:cubicBezTo>
                <a:cubicBezTo>
                  <a:pt x="6374564" y="633292"/>
                  <a:pt x="6337146" y="738855"/>
                  <a:pt x="6373338" y="936423"/>
                </a:cubicBezTo>
                <a:cubicBezTo>
                  <a:pt x="6354032" y="1035803"/>
                  <a:pt x="6277557" y="1107633"/>
                  <a:pt x="6186049" y="1123712"/>
                </a:cubicBezTo>
                <a:cubicBezTo>
                  <a:pt x="6024810" y="1189487"/>
                  <a:pt x="5777934" y="1083605"/>
                  <a:pt x="5586173" y="1123712"/>
                </a:cubicBezTo>
                <a:cubicBezTo>
                  <a:pt x="5394412" y="1163819"/>
                  <a:pt x="5265206" y="1104526"/>
                  <a:pt x="5166260" y="1123712"/>
                </a:cubicBezTo>
                <a:cubicBezTo>
                  <a:pt x="5067314" y="1142898"/>
                  <a:pt x="4942398" y="1090467"/>
                  <a:pt x="4746347" y="1123712"/>
                </a:cubicBezTo>
                <a:cubicBezTo>
                  <a:pt x="4550296" y="1156957"/>
                  <a:pt x="4436397" y="1088969"/>
                  <a:pt x="4206458" y="1123712"/>
                </a:cubicBezTo>
                <a:cubicBezTo>
                  <a:pt x="3976519" y="1158455"/>
                  <a:pt x="3962274" y="1087550"/>
                  <a:pt x="3726557" y="1123712"/>
                </a:cubicBezTo>
                <a:cubicBezTo>
                  <a:pt x="3490840" y="1159874"/>
                  <a:pt x="3349215" y="1080592"/>
                  <a:pt x="3066694" y="1123712"/>
                </a:cubicBezTo>
                <a:cubicBezTo>
                  <a:pt x="2784173" y="1166832"/>
                  <a:pt x="2766843" y="1095164"/>
                  <a:pt x="2646781" y="1123712"/>
                </a:cubicBezTo>
                <a:cubicBezTo>
                  <a:pt x="2526719" y="1152260"/>
                  <a:pt x="2307475" y="1069020"/>
                  <a:pt x="2166880" y="1123712"/>
                </a:cubicBezTo>
                <a:cubicBezTo>
                  <a:pt x="2026285" y="1178404"/>
                  <a:pt x="1874710" y="1074887"/>
                  <a:pt x="1686979" y="1123712"/>
                </a:cubicBezTo>
                <a:cubicBezTo>
                  <a:pt x="1499248" y="1172537"/>
                  <a:pt x="1183687" y="1071550"/>
                  <a:pt x="1027115" y="1123712"/>
                </a:cubicBezTo>
                <a:cubicBezTo>
                  <a:pt x="870543" y="1175874"/>
                  <a:pt x="564400" y="1091520"/>
                  <a:pt x="187289" y="1123712"/>
                </a:cubicBezTo>
                <a:cubicBezTo>
                  <a:pt x="84082" y="1096074"/>
                  <a:pt x="-2323" y="1040896"/>
                  <a:pt x="0" y="936423"/>
                </a:cubicBezTo>
                <a:cubicBezTo>
                  <a:pt x="-40785" y="807632"/>
                  <a:pt x="43197" y="692923"/>
                  <a:pt x="0" y="546873"/>
                </a:cubicBezTo>
                <a:cubicBezTo>
                  <a:pt x="-43197" y="400823"/>
                  <a:pt x="34568" y="327851"/>
                  <a:pt x="0" y="187289"/>
                </a:cubicBezTo>
                <a:close/>
              </a:path>
            </a:pathLst>
          </a:custGeom>
          <a:solidFill>
            <a:srgbClr val="FFD5E6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285638566">
                  <a:custGeom>
                    <a:avLst/>
                    <a:gdLst>
                      <a:gd name="connsiteX0" fmla="*/ 0 w 5252720"/>
                      <a:gd name="connsiteY0" fmla="*/ 76945 h 461665"/>
                      <a:gd name="connsiteX1" fmla="*/ 154358 w 5252720"/>
                      <a:gd name="connsiteY1" fmla="*/ 0 h 461665"/>
                      <a:gd name="connsiteX2" fmla="*/ 747638 w 5252720"/>
                      <a:gd name="connsiteY2" fmla="*/ 0 h 461665"/>
                      <a:gd name="connsiteX3" fmla="*/ 1143158 w 5252720"/>
                      <a:gd name="connsiteY3" fmla="*/ 0 h 461665"/>
                      <a:gd name="connsiteX4" fmla="*/ 1736439 w 5252720"/>
                      <a:gd name="connsiteY4" fmla="*/ 0 h 461665"/>
                      <a:gd name="connsiteX5" fmla="*/ 2230839 w 5252720"/>
                      <a:gd name="connsiteY5" fmla="*/ 0 h 461665"/>
                      <a:gd name="connsiteX6" fmla="*/ 2675800 w 5252720"/>
                      <a:gd name="connsiteY6" fmla="*/ 0 h 461665"/>
                      <a:gd name="connsiteX7" fmla="*/ 3269080 w 5252720"/>
                      <a:gd name="connsiteY7" fmla="*/ 0 h 461665"/>
                      <a:gd name="connsiteX8" fmla="*/ 3812920 w 5252720"/>
                      <a:gd name="connsiteY8" fmla="*/ 0 h 461665"/>
                      <a:gd name="connsiteX9" fmla="*/ 4307320 w 5252720"/>
                      <a:gd name="connsiteY9" fmla="*/ 0 h 461665"/>
                      <a:gd name="connsiteX10" fmla="*/ 5098361 w 5252720"/>
                      <a:gd name="connsiteY10" fmla="*/ 0 h 461665"/>
                      <a:gd name="connsiteX11" fmla="*/ 5252720 w 5252720"/>
                      <a:gd name="connsiteY11" fmla="*/ 76945 h 461665"/>
                      <a:gd name="connsiteX12" fmla="*/ 5252720 w 5252720"/>
                      <a:gd name="connsiteY12" fmla="*/ 221599 h 461665"/>
                      <a:gd name="connsiteX13" fmla="*/ 5252720 w 5252720"/>
                      <a:gd name="connsiteY13" fmla="*/ 384719 h 461665"/>
                      <a:gd name="connsiteX14" fmla="*/ 5098361 w 5252720"/>
                      <a:gd name="connsiteY14" fmla="*/ 461665 h 461665"/>
                      <a:gd name="connsiteX15" fmla="*/ 4752281 w 5252720"/>
                      <a:gd name="connsiteY15" fmla="*/ 461665 h 461665"/>
                      <a:gd name="connsiteX16" fmla="*/ 4307320 w 5252720"/>
                      <a:gd name="connsiteY16" fmla="*/ 461665 h 461665"/>
                      <a:gd name="connsiteX17" fmla="*/ 3961240 w 5252720"/>
                      <a:gd name="connsiteY17" fmla="*/ 461665 h 461665"/>
                      <a:gd name="connsiteX18" fmla="*/ 3367960 w 5252720"/>
                      <a:gd name="connsiteY18" fmla="*/ 461665 h 461665"/>
                      <a:gd name="connsiteX19" fmla="*/ 2923000 w 5252720"/>
                      <a:gd name="connsiteY19" fmla="*/ 461665 h 461665"/>
                      <a:gd name="connsiteX20" fmla="*/ 2379159 w 5252720"/>
                      <a:gd name="connsiteY20" fmla="*/ 461665 h 461665"/>
                      <a:gd name="connsiteX21" fmla="*/ 1785879 w 5252720"/>
                      <a:gd name="connsiteY21" fmla="*/ 461665 h 461665"/>
                      <a:gd name="connsiteX22" fmla="*/ 1291479 w 5252720"/>
                      <a:gd name="connsiteY22" fmla="*/ 461665 h 461665"/>
                      <a:gd name="connsiteX23" fmla="*/ 698198 w 5252720"/>
                      <a:gd name="connsiteY23" fmla="*/ 461665 h 461665"/>
                      <a:gd name="connsiteX24" fmla="*/ 154358 w 5252720"/>
                      <a:gd name="connsiteY24" fmla="*/ 461665 h 461665"/>
                      <a:gd name="connsiteX25" fmla="*/ 0 w 5252720"/>
                      <a:gd name="connsiteY25" fmla="*/ 384719 h 461665"/>
                      <a:gd name="connsiteX26" fmla="*/ 0 w 5252720"/>
                      <a:gd name="connsiteY26" fmla="*/ 230832 h 461665"/>
                      <a:gd name="connsiteX27" fmla="*/ 0 w 5252720"/>
                      <a:gd name="connsiteY27" fmla="*/ 76945 h 461665"/>
                      <a:gd name="connsiteX0" fmla="*/ 0 w 5252720"/>
                      <a:gd name="connsiteY0" fmla="*/ 76945 h 461665"/>
                      <a:gd name="connsiteX1" fmla="*/ 154358 w 5252720"/>
                      <a:gd name="connsiteY1" fmla="*/ 0 h 461665"/>
                      <a:gd name="connsiteX2" fmla="*/ 648758 w 5252720"/>
                      <a:gd name="connsiteY2" fmla="*/ 0 h 461665"/>
                      <a:gd name="connsiteX3" fmla="*/ 1242038 w 5252720"/>
                      <a:gd name="connsiteY3" fmla="*/ 0 h 461665"/>
                      <a:gd name="connsiteX4" fmla="*/ 1835319 w 5252720"/>
                      <a:gd name="connsiteY4" fmla="*/ 0 h 461665"/>
                      <a:gd name="connsiteX5" fmla="*/ 2181399 w 5252720"/>
                      <a:gd name="connsiteY5" fmla="*/ 0 h 461665"/>
                      <a:gd name="connsiteX6" fmla="*/ 2576919 w 5252720"/>
                      <a:gd name="connsiteY6" fmla="*/ 0 h 461665"/>
                      <a:gd name="connsiteX7" fmla="*/ 3021880 w 5252720"/>
                      <a:gd name="connsiteY7" fmla="*/ 0 h 461665"/>
                      <a:gd name="connsiteX8" fmla="*/ 3466840 w 5252720"/>
                      <a:gd name="connsiteY8" fmla="*/ 0 h 461665"/>
                      <a:gd name="connsiteX9" fmla="*/ 3812920 w 5252720"/>
                      <a:gd name="connsiteY9" fmla="*/ 0 h 461665"/>
                      <a:gd name="connsiteX10" fmla="*/ 4208441 w 5252720"/>
                      <a:gd name="connsiteY10" fmla="*/ 0 h 461665"/>
                      <a:gd name="connsiteX11" fmla="*/ 5098361 w 5252720"/>
                      <a:gd name="connsiteY11" fmla="*/ 0 h 461665"/>
                      <a:gd name="connsiteX12" fmla="*/ 5252720 w 5252720"/>
                      <a:gd name="connsiteY12" fmla="*/ 76945 h 461665"/>
                      <a:gd name="connsiteX13" fmla="*/ 5252720 w 5252720"/>
                      <a:gd name="connsiteY13" fmla="*/ 221599 h 461665"/>
                      <a:gd name="connsiteX14" fmla="*/ 5252720 w 5252720"/>
                      <a:gd name="connsiteY14" fmla="*/ 384719 h 461665"/>
                      <a:gd name="connsiteX15" fmla="*/ 5098361 w 5252720"/>
                      <a:gd name="connsiteY15" fmla="*/ 461665 h 461665"/>
                      <a:gd name="connsiteX16" fmla="*/ 4603961 w 5252720"/>
                      <a:gd name="connsiteY16" fmla="*/ 461665 h 461665"/>
                      <a:gd name="connsiteX17" fmla="*/ 4257881 w 5252720"/>
                      <a:gd name="connsiteY17" fmla="*/ 461665 h 461665"/>
                      <a:gd name="connsiteX18" fmla="*/ 3911801 w 5252720"/>
                      <a:gd name="connsiteY18" fmla="*/ 461665 h 461665"/>
                      <a:gd name="connsiteX19" fmla="*/ 3466840 w 5252720"/>
                      <a:gd name="connsiteY19" fmla="*/ 461665 h 461665"/>
                      <a:gd name="connsiteX20" fmla="*/ 3071320 w 5252720"/>
                      <a:gd name="connsiteY20" fmla="*/ 461665 h 461665"/>
                      <a:gd name="connsiteX21" fmla="*/ 2527480 w 5252720"/>
                      <a:gd name="connsiteY21" fmla="*/ 461665 h 461665"/>
                      <a:gd name="connsiteX22" fmla="*/ 2181399 w 5252720"/>
                      <a:gd name="connsiteY22" fmla="*/ 461665 h 461665"/>
                      <a:gd name="connsiteX23" fmla="*/ 1785879 w 5252720"/>
                      <a:gd name="connsiteY23" fmla="*/ 461665 h 461665"/>
                      <a:gd name="connsiteX24" fmla="*/ 1390359 w 5252720"/>
                      <a:gd name="connsiteY24" fmla="*/ 461665 h 461665"/>
                      <a:gd name="connsiteX25" fmla="*/ 846518 w 5252720"/>
                      <a:gd name="connsiteY25" fmla="*/ 461665 h 461665"/>
                      <a:gd name="connsiteX26" fmla="*/ 154358 w 5252720"/>
                      <a:gd name="connsiteY26" fmla="*/ 461665 h 461665"/>
                      <a:gd name="connsiteX27" fmla="*/ 0 w 5252720"/>
                      <a:gd name="connsiteY27" fmla="*/ 384719 h 461665"/>
                      <a:gd name="connsiteX28" fmla="*/ 0 w 5252720"/>
                      <a:gd name="connsiteY28" fmla="*/ 224676 h 461665"/>
                      <a:gd name="connsiteX29" fmla="*/ 0 w 5252720"/>
                      <a:gd name="connsiteY29" fmla="*/ 76945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5252720" h="461665" fill="none" extrusionOk="0">
                        <a:moveTo>
                          <a:pt x="0" y="76945"/>
                        </a:moveTo>
                        <a:cubicBezTo>
                          <a:pt x="-8486" y="34275"/>
                          <a:pt x="60101" y="7246"/>
                          <a:pt x="154358" y="0"/>
                        </a:cubicBezTo>
                        <a:cubicBezTo>
                          <a:pt x="414230" y="-39585"/>
                          <a:pt x="495066" y="-2703"/>
                          <a:pt x="747638" y="0"/>
                        </a:cubicBezTo>
                        <a:cubicBezTo>
                          <a:pt x="982276" y="-26416"/>
                          <a:pt x="1009287" y="5930"/>
                          <a:pt x="1143158" y="0"/>
                        </a:cubicBezTo>
                        <a:cubicBezTo>
                          <a:pt x="1315963" y="28105"/>
                          <a:pt x="1493404" y="-6240"/>
                          <a:pt x="1736439" y="0"/>
                        </a:cubicBezTo>
                        <a:cubicBezTo>
                          <a:pt x="1944557" y="-20053"/>
                          <a:pt x="2030930" y="-10521"/>
                          <a:pt x="2230839" y="0"/>
                        </a:cubicBezTo>
                        <a:cubicBezTo>
                          <a:pt x="2449468" y="-4494"/>
                          <a:pt x="2520522" y="-251"/>
                          <a:pt x="2675800" y="0"/>
                        </a:cubicBezTo>
                        <a:cubicBezTo>
                          <a:pt x="2819423" y="-37598"/>
                          <a:pt x="2996453" y="29066"/>
                          <a:pt x="3269080" y="0"/>
                        </a:cubicBezTo>
                        <a:cubicBezTo>
                          <a:pt x="3487094" y="-36495"/>
                          <a:pt x="3616398" y="-4354"/>
                          <a:pt x="3812920" y="0"/>
                        </a:cubicBezTo>
                        <a:cubicBezTo>
                          <a:pt x="3978998" y="-5320"/>
                          <a:pt x="4163555" y="-25015"/>
                          <a:pt x="4307320" y="0"/>
                        </a:cubicBezTo>
                        <a:cubicBezTo>
                          <a:pt x="4531595" y="24068"/>
                          <a:pt x="4848837" y="-67911"/>
                          <a:pt x="5098361" y="0"/>
                        </a:cubicBezTo>
                        <a:cubicBezTo>
                          <a:pt x="5177154" y="-6529"/>
                          <a:pt x="5243913" y="37072"/>
                          <a:pt x="5252720" y="76945"/>
                        </a:cubicBezTo>
                        <a:cubicBezTo>
                          <a:pt x="5253280" y="119405"/>
                          <a:pt x="5236811" y="160983"/>
                          <a:pt x="5252720" y="221599"/>
                        </a:cubicBezTo>
                        <a:cubicBezTo>
                          <a:pt x="5276006" y="275826"/>
                          <a:pt x="5253340" y="349559"/>
                          <a:pt x="5252720" y="384719"/>
                        </a:cubicBezTo>
                        <a:cubicBezTo>
                          <a:pt x="5267930" y="435711"/>
                          <a:pt x="5185764" y="461398"/>
                          <a:pt x="5098361" y="461665"/>
                        </a:cubicBezTo>
                        <a:cubicBezTo>
                          <a:pt x="4941857" y="475555"/>
                          <a:pt x="4877191" y="458291"/>
                          <a:pt x="4752281" y="461665"/>
                        </a:cubicBezTo>
                        <a:cubicBezTo>
                          <a:pt x="4638474" y="496019"/>
                          <a:pt x="4451280" y="421159"/>
                          <a:pt x="4307320" y="461665"/>
                        </a:cubicBezTo>
                        <a:cubicBezTo>
                          <a:pt x="4135584" y="484875"/>
                          <a:pt x="4047596" y="455126"/>
                          <a:pt x="3961240" y="461665"/>
                        </a:cubicBezTo>
                        <a:cubicBezTo>
                          <a:pt x="3911756" y="418189"/>
                          <a:pt x="3600203" y="485408"/>
                          <a:pt x="3367960" y="461665"/>
                        </a:cubicBezTo>
                        <a:cubicBezTo>
                          <a:pt x="3112857" y="468418"/>
                          <a:pt x="3096865" y="445675"/>
                          <a:pt x="2923000" y="461665"/>
                        </a:cubicBezTo>
                        <a:cubicBezTo>
                          <a:pt x="2757324" y="460125"/>
                          <a:pt x="2491532" y="450849"/>
                          <a:pt x="2379159" y="461665"/>
                        </a:cubicBezTo>
                        <a:cubicBezTo>
                          <a:pt x="2262409" y="425313"/>
                          <a:pt x="2040993" y="406962"/>
                          <a:pt x="1785879" y="461665"/>
                        </a:cubicBezTo>
                        <a:cubicBezTo>
                          <a:pt x="1523148" y="470729"/>
                          <a:pt x="1491233" y="433316"/>
                          <a:pt x="1291479" y="461665"/>
                        </a:cubicBezTo>
                        <a:cubicBezTo>
                          <a:pt x="1133573" y="490936"/>
                          <a:pt x="935089" y="434732"/>
                          <a:pt x="698198" y="461665"/>
                        </a:cubicBezTo>
                        <a:cubicBezTo>
                          <a:pt x="457364" y="495165"/>
                          <a:pt x="393655" y="434177"/>
                          <a:pt x="154358" y="461665"/>
                        </a:cubicBezTo>
                        <a:cubicBezTo>
                          <a:pt x="77311" y="457617"/>
                          <a:pt x="-106" y="412995"/>
                          <a:pt x="0" y="384719"/>
                        </a:cubicBezTo>
                        <a:cubicBezTo>
                          <a:pt x="-36178" y="355282"/>
                          <a:pt x="14515" y="271861"/>
                          <a:pt x="0" y="230832"/>
                        </a:cubicBezTo>
                        <a:cubicBezTo>
                          <a:pt x="-26479" y="191151"/>
                          <a:pt x="7547" y="102075"/>
                          <a:pt x="0" y="76945"/>
                        </a:cubicBezTo>
                        <a:close/>
                      </a:path>
                      <a:path w="5252720" h="461665" stroke="0" extrusionOk="0">
                        <a:moveTo>
                          <a:pt x="0" y="76945"/>
                        </a:moveTo>
                        <a:cubicBezTo>
                          <a:pt x="9116" y="20961"/>
                          <a:pt x="77935" y="7812"/>
                          <a:pt x="154358" y="0"/>
                        </a:cubicBezTo>
                        <a:cubicBezTo>
                          <a:pt x="269295" y="-8124"/>
                          <a:pt x="436601" y="27934"/>
                          <a:pt x="648758" y="0"/>
                        </a:cubicBezTo>
                        <a:cubicBezTo>
                          <a:pt x="865055" y="-35254"/>
                          <a:pt x="1007809" y="1989"/>
                          <a:pt x="1242038" y="0"/>
                        </a:cubicBezTo>
                        <a:cubicBezTo>
                          <a:pt x="1502426" y="-40137"/>
                          <a:pt x="1699556" y="-9285"/>
                          <a:pt x="1835319" y="0"/>
                        </a:cubicBezTo>
                        <a:cubicBezTo>
                          <a:pt x="2006176" y="-37560"/>
                          <a:pt x="2085306" y="10854"/>
                          <a:pt x="2181399" y="0"/>
                        </a:cubicBezTo>
                        <a:cubicBezTo>
                          <a:pt x="2276856" y="-40242"/>
                          <a:pt x="2477058" y="24467"/>
                          <a:pt x="2576919" y="0"/>
                        </a:cubicBezTo>
                        <a:cubicBezTo>
                          <a:pt x="2672681" y="-41917"/>
                          <a:pt x="2866612" y="29543"/>
                          <a:pt x="3021880" y="0"/>
                        </a:cubicBezTo>
                        <a:cubicBezTo>
                          <a:pt x="3154774" y="-6017"/>
                          <a:pt x="3241398" y="20002"/>
                          <a:pt x="3466840" y="0"/>
                        </a:cubicBezTo>
                        <a:cubicBezTo>
                          <a:pt x="3686266" y="-11843"/>
                          <a:pt x="3657242" y="1773"/>
                          <a:pt x="3812920" y="0"/>
                        </a:cubicBezTo>
                        <a:cubicBezTo>
                          <a:pt x="3979467" y="-23540"/>
                          <a:pt x="4036480" y="9465"/>
                          <a:pt x="4208441" y="0"/>
                        </a:cubicBezTo>
                        <a:cubicBezTo>
                          <a:pt x="4307636" y="-24269"/>
                          <a:pt x="4786973" y="68123"/>
                          <a:pt x="5098361" y="0"/>
                        </a:cubicBezTo>
                        <a:cubicBezTo>
                          <a:pt x="5162562" y="1875"/>
                          <a:pt x="5226555" y="38513"/>
                          <a:pt x="5252720" y="76945"/>
                        </a:cubicBezTo>
                        <a:cubicBezTo>
                          <a:pt x="5263369" y="128984"/>
                          <a:pt x="5245713" y="177802"/>
                          <a:pt x="5252720" y="221599"/>
                        </a:cubicBezTo>
                        <a:cubicBezTo>
                          <a:pt x="5243382" y="270324"/>
                          <a:pt x="5213280" y="308836"/>
                          <a:pt x="5252720" y="384719"/>
                        </a:cubicBezTo>
                        <a:cubicBezTo>
                          <a:pt x="5229918" y="431986"/>
                          <a:pt x="5193048" y="460356"/>
                          <a:pt x="5098361" y="461665"/>
                        </a:cubicBezTo>
                        <a:cubicBezTo>
                          <a:pt x="4982684" y="485922"/>
                          <a:pt x="4778846" y="449871"/>
                          <a:pt x="4603961" y="461665"/>
                        </a:cubicBezTo>
                        <a:cubicBezTo>
                          <a:pt x="4447758" y="476449"/>
                          <a:pt x="4336207" y="470595"/>
                          <a:pt x="4257881" y="461665"/>
                        </a:cubicBezTo>
                        <a:cubicBezTo>
                          <a:pt x="4189936" y="482196"/>
                          <a:pt x="4077036" y="449033"/>
                          <a:pt x="3911801" y="461665"/>
                        </a:cubicBezTo>
                        <a:cubicBezTo>
                          <a:pt x="3766433" y="496118"/>
                          <a:pt x="3650444" y="453369"/>
                          <a:pt x="3466840" y="461665"/>
                        </a:cubicBezTo>
                        <a:cubicBezTo>
                          <a:pt x="3271706" y="472929"/>
                          <a:pt x="3272131" y="452048"/>
                          <a:pt x="3071320" y="461665"/>
                        </a:cubicBezTo>
                        <a:cubicBezTo>
                          <a:pt x="2896646" y="490780"/>
                          <a:pt x="2748426" y="439478"/>
                          <a:pt x="2527480" y="461665"/>
                        </a:cubicBezTo>
                        <a:cubicBezTo>
                          <a:pt x="2290461" y="480753"/>
                          <a:pt x="2282626" y="450789"/>
                          <a:pt x="2181399" y="461665"/>
                        </a:cubicBezTo>
                        <a:cubicBezTo>
                          <a:pt x="2075776" y="452246"/>
                          <a:pt x="1916641" y="455795"/>
                          <a:pt x="1785879" y="461665"/>
                        </a:cubicBezTo>
                        <a:cubicBezTo>
                          <a:pt x="1679609" y="505993"/>
                          <a:pt x="1544727" y="437559"/>
                          <a:pt x="1390359" y="461665"/>
                        </a:cubicBezTo>
                        <a:cubicBezTo>
                          <a:pt x="1263244" y="506513"/>
                          <a:pt x="990711" y="404540"/>
                          <a:pt x="846518" y="461665"/>
                        </a:cubicBezTo>
                        <a:cubicBezTo>
                          <a:pt x="694777" y="504479"/>
                          <a:pt x="453724" y="461964"/>
                          <a:pt x="154358" y="461665"/>
                        </a:cubicBezTo>
                        <a:cubicBezTo>
                          <a:pt x="74399" y="446343"/>
                          <a:pt x="-1003" y="431365"/>
                          <a:pt x="0" y="384719"/>
                        </a:cubicBezTo>
                        <a:cubicBezTo>
                          <a:pt x="-39650" y="342187"/>
                          <a:pt x="50254" y="297688"/>
                          <a:pt x="0" y="224676"/>
                        </a:cubicBezTo>
                        <a:cubicBezTo>
                          <a:pt x="-48302" y="176838"/>
                          <a:pt x="24031" y="132378"/>
                          <a:pt x="0" y="76945"/>
                        </a:cubicBezTo>
                        <a:close/>
                      </a:path>
                      <a:path w="5252720" h="461665" fill="none" stroke="0" extrusionOk="0">
                        <a:moveTo>
                          <a:pt x="0" y="76945"/>
                        </a:moveTo>
                        <a:cubicBezTo>
                          <a:pt x="16318" y="47413"/>
                          <a:pt x="66576" y="20676"/>
                          <a:pt x="154358" y="0"/>
                        </a:cubicBezTo>
                        <a:cubicBezTo>
                          <a:pt x="425441" y="-23910"/>
                          <a:pt x="506664" y="19394"/>
                          <a:pt x="747638" y="0"/>
                        </a:cubicBezTo>
                        <a:cubicBezTo>
                          <a:pt x="997420" y="-26491"/>
                          <a:pt x="1017174" y="6191"/>
                          <a:pt x="1143158" y="0"/>
                        </a:cubicBezTo>
                        <a:cubicBezTo>
                          <a:pt x="1278779" y="-53460"/>
                          <a:pt x="1493150" y="43139"/>
                          <a:pt x="1736439" y="0"/>
                        </a:cubicBezTo>
                        <a:cubicBezTo>
                          <a:pt x="1936796" y="-17023"/>
                          <a:pt x="2021066" y="9988"/>
                          <a:pt x="2230839" y="0"/>
                        </a:cubicBezTo>
                        <a:cubicBezTo>
                          <a:pt x="2437917" y="-4896"/>
                          <a:pt x="2509369" y="18055"/>
                          <a:pt x="2675800" y="0"/>
                        </a:cubicBezTo>
                        <a:cubicBezTo>
                          <a:pt x="2840938" y="-19442"/>
                          <a:pt x="3017644" y="14041"/>
                          <a:pt x="3269080" y="0"/>
                        </a:cubicBezTo>
                        <a:cubicBezTo>
                          <a:pt x="3506980" y="-9614"/>
                          <a:pt x="3690806" y="6486"/>
                          <a:pt x="3812920" y="0"/>
                        </a:cubicBezTo>
                        <a:cubicBezTo>
                          <a:pt x="4005648" y="-31887"/>
                          <a:pt x="4152728" y="-176"/>
                          <a:pt x="4307320" y="0"/>
                        </a:cubicBezTo>
                        <a:cubicBezTo>
                          <a:pt x="4444736" y="12244"/>
                          <a:pt x="4814891" y="-6232"/>
                          <a:pt x="5098361" y="0"/>
                        </a:cubicBezTo>
                        <a:cubicBezTo>
                          <a:pt x="5183621" y="-6645"/>
                          <a:pt x="5246312" y="48011"/>
                          <a:pt x="5252720" y="76945"/>
                        </a:cubicBezTo>
                        <a:cubicBezTo>
                          <a:pt x="5254565" y="112302"/>
                          <a:pt x="5220817" y="147744"/>
                          <a:pt x="5252720" y="221599"/>
                        </a:cubicBezTo>
                        <a:cubicBezTo>
                          <a:pt x="5278097" y="277823"/>
                          <a:pt x="5245482" y="328374"/>
                          <a:pt x="5252720" y="384719"/>
                        </a:cubicBezTo>
                        <a:cubicBezTo>
                          <a:pt x="5282553" y="440390"/>
                          <a:pt x="5170163" y="445943"/>
                          <a:pt x="5098361" y="461665"/>
                        </a:cubicBezTo>
                        <a:cubicBezTo>
                          <a:pt x="4952637" y="483295"/>
                          <a:pt x="4870773" y="452062"/>
                          <a:pt x="4752281" y="461665"/>
                        </a:cubicBezTo>
                        <a:cubicBezTo>
                          <a:pt x="4611943" y="474226"/>
                          <a:pt x="4484814" y="453027"/>
                          <a:pt x="4307320" y="461665"/>
                        </a:cubicBezTo>
                        <a:cubicBezTo>
                          <a:pt x="4132092" y="474433"/>
                          <a:pt x="4057718" y="459598"/>
                          <a:pt x="3961240" y="461665"/>
                        </a:cubicBezTo>
                        <a:cubicBezTo>
                          <a:pt x="3862533" y="529717"/>
                          <a:pt x="3630876" y="441364"/>
                          <a:pt x="3367960" y="461665"/>
                        </a:cubicBezTo>
                        <a:cubicBezTo>
                          <a:pt x="3109698" y="466330"/>
                          <a:pt x="3096948" y="451113"/>
                          <a:pt x="2923000" y="461665"/>
                        </a:cubicBezTo>
                        <a:cubicBezTo>
                          <a:pt x="2740456" y="476031"/>
                          <a:pt x="2509326" y="458072"/>
                          <a:pt x="2379159" y="461665"/>
                        </a:cubicBezTo>
                        <a:cubicBezTo>
                          <a:pt x="2278626" y="500350"/>
                          <a:pt x="2044133" y="489804"/>
                          <a:pt x="1785879" y="461665"/>
                        </a:cubicBezTo>
                        <a:cubicBezTo>
                          <a:pt x="1514129" y="475017"/>
                          <a:pt x="1490790" y="431566"/>
                          <a:pt x="1291479" y="461665"/>
                        </a:cubicBezTo>
                        <a:cubicBezTo>
                          <a:pt x="1120250" y="472267"/>
                          <a:pt x="915143" y="401790"/>
                          <a:pt x="698198" y="461665"/>
                        </a:cubicBezTo>
                        <a:cubicBezTo>
                          <a:pt x="436123" y="482938"/>
                          <a:pt x="394353" y="432871"/>
                          <a:pt x="154358" y="461665"/>
                        </a:cubicBezTo>
                        <a:cubicBezTo>
                          <a:pt x="68534" y="467874"/>
                          <a:pt x="-11520" y="419857"/>
                          <a:pt x="0" y="384719"/>
                        </a:cubicBezTo>
                        <a:cubicBezTo>
                          <a:pt x="-21577" y="350720"/>
                          <a:pt x="30342" y="271555"/>
                          <a:pt x="0" y="230832"/>
                        </a:cubicBezTo>
                        <a:cubicBezTo>
                          <a:pt x="-8231" y="194430"/>
                          <a:pt x="12588" y="113876"/>
                          <a:pt x="0" y="76945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Từ </a:t>
            </a:r>
            <a:r>
              <a:rPr lang="nl-NL" sz="2400" b="1" dirty="0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nối sáng tác với năm 1943.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47EC67-53A1-E55E-B5F2-2251855FC37D}"/>
              </a:ext>
            </a:extLst>
          </p:cNvPr>
          <p:cNvSpPr txBox="1"/>
          <p:nvPr/>
        </p:nvSpPr>
        <p:spPr>
          <a:xfrm>
            <a:off x="6593841" y="3591776"/>
            <a:ext cx="5252720" cy="461665"/>
          </a:xfrm>
          <a:custGeom>
            <a:avLst/>
            <a:gdLst>
              <a:gd name="connsiteX0" fmla="*/ 0 w 6373338"/>
              <a:gd name="connsiteY0" fmla="*/ 187289 h 1123712"/>
              <a:gd name="connsiteX1" fmla="*/ 187289 w 6373338"/>
              <a:gd name="connsiteY1" fmla="*/ 0 h 1123712"/>
              <a:gd name="connsiteX2" fmla="*/ 907140 w 6373338"/>
              <a:gd name="connsiteY2" fmla="*/ 0 h 1123712"/>
              <a:gd name="connsiteX3" fmla="*/ 1387041 w 6373338"/>
              <a:gd name="connsiteY3" fmla="*/ 0 h 1123712"/>
              <a:gd name="connsiteX4" fmla="*/ 2106892 w 6373338"/>
              <a:gd name="connsiteY4" fmla="*/ 0 h 1123712"/>
              <a:gd name="connsiteX5" fmla="*/ 2706768 w 6373338"/>
              <a:gd name="connsiteY5" fmla="*/ 0 h 1123712"/>
              <a:gd name="connsiteX6" fmla="*/ 3246657 w 6373338"/>
              <a:gd name="connsiteY6" fmla="*/ 0 h 1123712"/>
              <a:gd name="connsiteX7" fmla="*/ 3966508 w 6373338"/>
              <a:gd name="connsiteY7" fmla="*/ 0 h 1123712"/>
              <a:gd name="connsiteX8" fmla="*/ 4626371 w 6373338"/>
              <a:gd name="connsiteY8" fmla="*/ 0 h 1123712"/>
              <a:gd name="connsiteX9" fmla="*/ 5226247 w 6373338"/>
              <a:gd name="connsiteY9" fmla="*/ 0 h 1123712"/>
              <a:gd name="connsiteX10" fmla="*/ 6186049 w 6373338"/>
              <a:gd name="connsiteY10" fmla="*/ 0 h 1123712"/>
              <a:gd name="connsiteX11" fmla="*/ 6373338 w 6373338"/>
              <a:gd name="connsiteY11" fmla="*/ 187289 h 1123712"/>
              <a:gd name="connsiteX12" fmla="*/ 6373338 w 6373338"/>
              <a:gd name="connsiteY12" fmla="*/ 539382 h 1123712"/>
              <a:gd name="connsiteX13" fmla="*/ 6373338 w 6373338"/>
              <a:gd name="connsiteY13" fmla="*/ 936423 h 1123712"/>
              <a:gd name="connsiteX14" fmla="*/ 6186049 w 6373338"/>
              <a:gd name="connsiteY14" fmla="*/ 1123712 h 1123712"/>
              <a:gd name="connsiteX15" fmla="*/ 5766136 w 6373338"/>
              <a:gd name="connsiteY15" fmla="*/ 1123712 h 1123712"/>
              <a:gd name="connsiteX16" fmla="*/ 5226247 w 6373338"/>
              <a:gd name="connsiteY16" fmla="*/ 1123712 h 1123712"/>
              <a:gd name="connsiteX17" fmla="*/ 4806334 w 6373338"/>
              <a:gd name="connsiteY17" fmla="*/ 1123712 h 1123712"/>
              <a:gd name="connsiteX18" fmla="*/ 4086483 w 6373338"/>
              <a:gd name="connsiteY18" fmla="*/ 1123712 h 1123712"/>
              <a:gd name="connsiteX19" fmla="*/ 3546595 w 6373338"/>
              <a:gd name="connsiteY19" fmla="*/ 1123712 h 1123712"/>
              <a:gd name="connsiteX20" fmla="*/ 2886731 w 6373338"/>
              <a:gd name="connsiteY20" fmla="*/ 1123712 h 1123712"/>
              <a:gd name="connsiteX21" fmla="*/ 2166880 w 6373338"/>
              <a:gd name="connsiteY21" fmla="*/ 1123712 h 1123712"/>
              <a:gd name="connsiteX22" fmla="*/ 1567004 w 6373338"/>
              <a:gd name="connsiteY22" fmla="*/ 1123712 h 1123712"/>
              <a:gd name="connsiteX23" fmla="*/ 847153 w 6373338"/>
              <a:gd name="connsiteY23" fmla="*/ 1123712 h 1123712"/>
              <a:gd name="connsiteX24" fmla="*/ 187289 w 6373338"/>
              <a:gd name="connsiteY24" fmla="*/ 1123712 h 1123712"/>
              <a:gd name="connsiteX25" fmla="*/ 0 w 6373338"/>
              <a:gd name="connsiteY25" fmla="*/ 936423 h 1123712"/>
              <a:gd name="connsiteX26" fmla="*/ 0 w 6373338"/>
              <a:gd name="connsiteY26" fmla="*/ 561856 h 1123712"/>
              <a:gd name="connsiteX27" fmla="*/ 0 w 6373338"/>
              <a:gd name="connsiteY27" fmla="*/ 187289 h 112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373338" h="1123712" fill="none" extrusionOk="0">
                <a:moveTo>
                  <a:pt x="0" y="187289"/>
                </a:moveTo>
                <a:cubicBezTo>
                  <a:pt x="6600" y="88124"/>
                  <a:pt x="77030" y="16037"/>
                  <a:pt x="187289" y="0"/>
                </a:cubicBezTo>
                <a:cubicBezTo>
                  <a:pt x="492685" y="-62893"/>
                  <a:pt x="618023" y="69465"/>
                  <a:pt x="907140" y="0"/>
                </a:cubicBezTo>
                <a:cubicBezTo>
                  <a:pt x="1196257" y="-69465"/>
                  <a:pt x="1227926" y="10326"/>
                  <a:pt x="1387041" y="0"/>
                </a:cubicBezTo>
                <a:cubicBezTo>
                  <a:pt x="1546156" y="-10326"/>
                  <a:pt x="1860010" y="38813"/>
                  <a:pt x="2106892" y="0"/>
                </a:cubicBezTo>
                <a:cubicBezTo>
                  <a:pt x="2353774" y="-38813"/>
                  <a:pt x="2461111" y="5067"/>
                  <a:pt x="2706768" y="0"/>
                </a:cubicBezTo>
                <a:cubicBezTo>
                  <a:pt x="2952425" y="-5067"/>
                  <a:pt x="3058451" y="11077"/>
                  <a:pt x="3246657" y="0"/>
                </a:cubicBezTo>
                <a:cubicBezTo>
                  <a:pt x="3434863" y="-11077"/>
                  <a:pt x="3673486" y="10017"/>
                  <a:pt x="3966508" y="0"/>
                </a:cubicBezTo>
                <a:cubicBezTo>
                  <a:pt x="4259530" y="-10017"/>
                  <a:pt x="4430930" y="30258"/>
                  <a:pt x="4626371" y="0"/>
                </a:cubicBezTo>
                <a:cubicBezTo>
                  <a:pt x="4821812" y="-30258"/>
                  <a:pt x="5027020" y="21767"/>
                  <a:pt x="5226247" y="0"/>
                </a:cubicBezTo>
                <a:cubicBezTo>
                  <a:pt x="5425474" y="-21767"/>
                  <a:pt x="5877336" y="6719"/>
                  <a:pt x="6186049" y="0"/>
                </a:cubicBezTo>
                <a:cubicBezTo>
                  <a:pt x="6284342" y="-14792"/>
                  <a:pt x="6365721" y="89958"/>
                  <a:pt x="6373338" y="187289"/>
                </a:cubicBezTo>
                <a:cubicBezTo>
                  <a:pt x="6374271" y="265300"/>
                  <a:pt x="6331365" y="397818"/>
                  <a:pt x="6373338" y="539382"/>
                </a:cubicBezTo>
                <a:cubicBezTo>
                  <a:pt x="6415311" y="680946"/>
                  <a:pt x="6370984" y="816656"/>
                  <a:pt x="6373338" y="936423"/>
                </a:cubicBezTo>
                <a:cubicBezTo>
                  <a:pt x="6394288" y="1051371"/>
                  <a:pt x="6289680" y="1120912"/>
                  <a:pt x="6186049" y="1123712"/>
                </a:cubicBezTo>
                <a:cubicBezTo>
                  <a:pt x="6013242" y="1165118"/>
                  <a:pt x="5911284" y="1106841"/>
                  <a:pt x="5766136" y="1123712"/>
                </a:cubicBezTo>
                <a:cubicBezTo>
                  <a:pt x="5620988" y="1140583"/>
                  <a:pt x="5420730" y="1088165"/>
                  <a:pt x="5226247" y="1123712"/>
                </a:cubicBezTo>
                <a:cubicBezTo>
                  <a:pt x="5031764" y="1159259"/>
                  <a:pt x="4913890" y="1110550"/>
                  <a:pt x="4806334" y="1123712"/>
                </a:cubicBezTo>
                <a:cubicBezTo>
                  <a:pt x="4698778" y="1136874"/>
                  <a:pt x="4400238" y="1115161"/>
                  <a:pt x="4086483" y="1123712"/>
                </a:cubicBezTo>
                <a:cubicBezTo>
                  <a:pt x="3772728" y="1132263"/>
                  <a:pt x="3759498" y="1092357"/>
                  <a:pt x="3546595" y="1123712"/>
                </a:cubicBezTo>
                <a:cubicBezTo>
                  <a:pt x="3333692" y="1155067"/>
                  <a:pt x="3034435" y="1077029"/>
                  <a:pt x="2886731" y="1123712"/>
                </a:cubicBezTo>
                <a:cubicBezTo>
                  <a:pt x="2739027" y="1170395"/>
                  <a:pt x="2496300" y="1110684"/>
                  <a:pt x="2166880" y="1123712"/>
                </a:cubicBezTo>
                <a:cubicBezTo>
                  <a:pt x="1837460" y="1136740"/>
                  <a:pt x="1806285" y="1059591"/>
                  <a:pt x="1567004" y="1123712"/>
                </a:cubicBezTo>
                <a:cubicBezTo>
                  <a:pt x="1327723" y="1187833"/>
                  <a:pt x="1140415" y="1037347"/>
                  <a:pt x="847153" y="1123712"/>
                </a:cubicBezTo>
                <a:cubicBezTo>
                  <a:pt x="553891" y="1210077"/>
                  <a:pt x="454863" y="1067302"/>
                  <a:pt x="187289" y="1123712"/>
                </a:cubicBezTo>
                <a:cubicBezTo>
                  <a:pt x="94712" y="1133809"/>
                  <a:pt x="-8998" y="1022431"/>
                  <a:pt x="0" y="936423"/>
                </a:cubicBezTo>
                <a:cubicBezTo>
                  <a:pt x="-38971" y="848985"/>
                  <a:pt x="22269" y="654051"/>
                  <a:pt x="0" y="561856"/>
                </a:cubicBezTo>
                <a:cubicBezTo>
                  <a:pt x="-22269" y="469661"/>
                  <a:pt x="17929" y="266736"/>
                  <a:pt x="0" y="187289"/>
                </a:cubicBezTo>
                <a:close/>
              </a:path>
              <a:path w="6373338" h="1123712" stroke="0" extrusionOk="0">
                <a:moveTo>
                  <a:pt x="0" y="187289"/>
                </a:moveTo>
                <a:cubicBezTo>
                  <a:pt x="12980" y="97226"/>
                  <a:pt x="89601" y="26199"/>
                  <a:pt x="187289" y="0"/>
                </a:cubicBezTo>
                <a:cubicBezTo>
                  <a:pt x="320702" y="-16661"/>
                  <a:pt x="551636" y="69947"/>
                  <a:pt x="787165" y="0"/>
                </a:cubicBezTo>
                <a:cubicBezTo>
                  <a:pt x="1022694" y="-69947"/>
                  <a:pt x="1199303" y="81312"/>
                  <a:pt x="1507016" y="0"/>
                </a:cubicBezTo>
                <a:cubicBezTo>
                  <a:pt x="1814729" y="-81312"/>
                  <a:pt x="2034678" y="77154"/>
                  <a:pt x="2226867" y="0"/>
                </a:cubicBezTo>
                <a:cubicBezTo>
                  <a:pt x="2419056" y="-77154"/>
                  <a:pt x="2555663" y="35965"/>
                  <a:pt x="2646781" y="0"/>
                </a:cubicBezTo>
                <a:cubicBezTo>
                  <a:pt x="2737899" y="-35965"/>
                  <a:pt x="2988488" y="24807"/>
                  <a:pt x="3126681" y="0"/>
                </a:cubicBezTo>
                <a:cubicBezTo>
                  <a:pt x="3264874" y="-24807"/>
                  <a:pt x="3494361" y="11356"/>
                  <a:pt x="3666570" y="0"/>
                </a:cubicBezTo>
                <a:cubicBezTo>
                  <a:pt x="3838779" y="-11356"/>
                  <a:pt x="3943223" y="43884"/>
                  <a:pt x="4206458" y="0"/>
                </a:cubicBezTo>
                <a:cubicBezTo>
                  <a:pt x="4469693" y="-43884"/>
                  <a:pt x="4441356" y="23207"/>
                  <a:pt x="4626371" y="0"/>
                </a:cubicBezTo>
                <a:cubicBezTo>
                  <a:pt x="4811386" y="-23207"/>
                  <a:pt x="4895848" y="34027"/>
                  <a:pt x="5106272" y="0"/>
                </a:cubicBezTo>
                <a:cubicBezTo>
                  <a:pt x="5316696" y="-34027"/>
                  <a:pt x="5725023" y="1351"/>
                  <a:pt x="6186049" y="0"/>
                </a:cubicBezTo>
                <a:cubicBezTo>
                  <a:pt x="6278810" y="8445"/>
                  <a:pt x="6345411" y="75204"/>
                  <a:pt x="6373338" y="187289"/>
                </a:cubicBezTo>
                <a:cubicBezTo>
                  <a:pt x="6392590" y="316062"/>
                  <a:pt x="6372112" y="445472"/>
                  <a:pt x="6373338" y="539382"/>
                </a:cubicBezTo>
                <a:cubicBezTo>
                  <a:pt x="6374564" y="633292"/>
                  <a:pt x="6337146" y="738855"/>
                  <a:pt x="6373338" y="936423"/>
                </a:cubicBezTo>
                <a:cubicBezTo>
                  <a:pt x="6354032" y="1035803"/>
                  <a:pt x="6277557" y="1107633"/>
                  <a:pt x="6186049" y="1123712"/>
                </a:cubicBezTo>
                <a:cubicBezTo>
                  <a:pt x="6024810" y="1189487"/>
                  <a:pt x="5777934" y="1083605"/>
                  <a:pt x="5586173" y="1123712"/>
                </a:cubicBezTo>
                <a:cubicBezTo>
                  <a:pt x="5394412" y="1163819"/>
                  <a:pt x="5265206" y="1104526"/>
                  <a:pt x="5166260" y="1123712"/>
                </a:cubicBezTo>
                <a:cubicBezTo>
                  <a:pt x="5067314" y="1142898"/>
                  <a:pt x="4942398" y="1090467"/>
                  <a:pt x="4746347" y="1123712"/>
                </a:cubicBezTo>
                <a:cubicBezTo>
                  <a:pt x="4550296" y="1156957"/>
                  <a:pt x="4436397" y="1088969"/>
                  <a:pt x="4206458" y="1123712"/>
                </a:cubicBezTo>
                <a:cubicBezTo>
                  <a:pt x="3976519" y="1158455"/>
                  <a:pt x="3962274" y="1087550"/>
                  <a:pt x="3726557" y="1123712"/>
                </a:cubicBezTo>
                <a:cubicBezTo>
                  <a:pt x="3490840" y="1159874"/>
                  <a:pt x="3349215" y="1080592"/>
                  <a:pt x="3066694" y="1123712"/>
                </a:cubicBezTo>
                <a:cubicBezTo>
                  <a:pt x="2784173" y="1166832"/>
                  <a:pt x="2766843" y="1095164"/>
                  <a:pt x="2646781" y="1123712"/>
                </a:cubicBezTo>
                <a:cubicBezTo>
                  <a:pt x="2526719" y="1152260"/>
                  <a:pt x="2307475" y="1069020"/>
                  <a:pt x="2166880" y="1123712"/>
                </a:cubicBezTo>
                <a:cubicBezTo>
                  <a:pt x="2026285" y="1178404"/>
                  <a:pt x="1874710" y="1074887"/>
                  <a:pt x="1686979" y="1123712"/>
                </a:cubicBezTo>
                <a:cubicBezTo>
                  <a:pt x="1499248" y="1172537"/>
                  <a:pt x="1183687" y="1071550"/>
                  <a:pt x="1027115" y="1123712"/>
                </a:cubicBezTo>
                <a:cubicBezTo>
                  <a:pt x="870543" y="1175874"/>
                  <a:pt x="564400" y="1091520"/>
                  <a:pt x="187289" y="1123712"/>
                </a:cubicBezTo>
                <a:cubicBezTo>
                  <a:pt x="84082" y="1096074"/>
                  <a:pt x="-2323" y="1040896"/>
                  <a:pt x="0" y="936423"/>
                </a:cubicBezTo>
                <a:cubicBezTo>
                  <a:pt x="-40785" y="807632"/>
                  <a:pt x="43197" y="692923"/>
                  <a:pt x="0" y="546873"/>
                </a:cubicBezTo>
                <a:cubicBezTo>
                  <a:pt x="-43197" y="400823"/>
                  <a:pt x="34568" y="327851"/>
                  <a:pt x="0" y="187289"/>
                </a:cubicBezTo>
                <a:close/>
              </a:path>
            </a:pathLst>
          </a:custGeom>
          <a:solidFill>
            <a:srgbClr val="FFD5E6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285638566">
                  <a:custGeom>
                    <a:avLst/>
                    <a:gdLst>
                      <a:gd name="connsiteX0" fmla="*/ 0 w 5252720"/>
                      <a:gd name="connsiteY0" fmla="*/ 76945 h 461665"/>
                      <a:gd name="connsiteX1" fmla="*/ 154358 w 5252720"/>
                      <a:gd name="connsiteY1" fmla="*/ 0 h 461665"/>
                      <a:gd name="connsiteX2" fmla="*/ 747638 w 5252720"/>
                      <a:gd name="connsiteY2" fmla="*/ 0 h 461665"/>
                      <a:gd name="connsiteX3" fmla="*/ 1143158 w 5252720"/>
                      <a:gd name="connsiteY3" fmla="*/ 0 h 461665"/>
                      <a:gd name="connsiteX4" fmla="*/ 1736439 w 5252720"/>
                      <a:gd name="connsiteY4" fmla="*/ 0 h 461665"/>
                      <a:gd name="connsiteX5" fmla="*/ 2230839 w 5252720"/>
                      <a:gd name="connsiteY5" fmla="*/ 0 h 461665"/>
                      <a:gd name="connsiteX6" fmla="*/ 2675800 w 5252720"/>
                      <a:gd name="connsiteY6" fmla="*/ 0 h 461665"/>
                      <a:gd name="connsiteX7" fmla="*/ 3269080 w 5252720"/>
                      <a:gd name="connsiteY7" fmla="*/ 0 h 461665"/>
                      <a:gd name="connsiteX8" fmla="*/ 3812920 w 5252720"/>
                      <a:gd name="connsiteY8" fmla="*/ 0 h 461665"/>
                      <a:gd name="connsiteX9" fmla="*/ 4307320 w 5252720"/>
                      <a:gd name="connsiteY9" fmla="*/ 0 h 461665"/>
                      <a:gd name="connsiteX10" fmla="*/ 5098361 w 5252720"/>
                      <a:gd name="connsiteY10" fmla="*/ 0 h 461665"/>
                      <a:gd name="connsiteX11" fmla="*/ 5252720 w 5252720"/>
                      <a:gd name="connsiteY11" fmla="*/ 76945 h 461665"/>
                      <a:gd name="connsiteX12" fmla="*/ 5252720 w 5252720"/>
                      <a:gd name="connsiteY12" fmla="*/ 221599 h 461665"/>
                      <a:gd name="connsiteX13" fmla="*/ 5252720 w 5252720"/>
                      <a:gd name="connsiteY13" fmla="*/ 384719 h 461665"/>
                      <a:gd name="connsiteX14" fmla="*/ 5098361 w 5252720"/>
                      <a:gd name="connsiteY14" fmla="*/ 461665 h 461665"/>
                      <a:gd name="connsiteX15" fmla="*/ 4752281 w 5252720"/>
                      <a:gd name="connsiteY15" fmla="*/ 461665 h 461665"/>
                      <a:gd name="connsiteX16" fmla="*/ 4307320 w 5252720"/>
                      <a:gd name="connsiteY16" fmla="*/ 461665 h 461665"/>
                      <a:gd name="connsiteX17" fmla="*/ 3961240 w 5252720"/>
                      <a:gd name="connsiteY17" fmla="*/ 461665 h 461665"/>
                      <a:gd name="connsiteX18" fmla="*/ 3367960 w 5252720"/>
                      <a:gd name="connsiteY18" fmla="*/ 461665 h 461665"/>
                      <a:gd name="connsiteX19" fmla="*/ 2923000 w 5252720"/>
                      <a:gd name="connsiteY19" fmla="*/ 461665 h 461665"/>
                      <a:gd name="connsiteX20" fmla="*/ 2379159 w 5252720"/>
                      <a:gd name="connsiteY20" fmla="*/ 461665 h 461665"/>
                      <a:gd name="connsiteX21" fmla="*/ 1785879 w 5252720"/>
                      <a:gd name="connsiteY21" fmla="*/ 461665 h 461665"/>
                      <a:gd name="connsiteX22" fmla="*/ 1291479 w 5252720"/>
                      <a:gd name="connsiteY22" fmla="*/ 461665 h 461665"/>
                      <a:gd name="connsiteX23" fmla="*/ 698198 w 5252720"/>
                      <a:gd name="connsiteY23" fmla="*/ 461665 h 461665"/>
                      <a:gd name="connsiteX24" fmla="*/ 154358 w 5252720"/>
                      <a:gd name="connsiteY24" fmla="*/ 461665 h 461665"/>
                      <a:gd name="connsiteX25" fmla="*/ 0 w 5252720"/>
                      <a:gd name="connsiteY25" fmla="*/ 384719 h 461665"/>
                      <a:gd name="connsiteX26" fmla="*/ 0 w 5252720"/>
                      <a:gd name="connsiteY26" fmla="*/ 230832 h 461665"/>
                      <a:gd name="connsiteX27" fmla="*/ 0 w 5252720"/>
                      <a:gd name="connsiteY27" fmla="*/ 76945 h 461665"/>
                      <a:gd name="connsiteX0" fmla="*/ 0 w 5252720"/>
                      <a:gd name="connsiteY0" fmla="*/ 76945 h 461665"/>
                      <a:gd name="connsiteX1" fmla="*/ 154358 w 5252720"/>
                      <a:gd name="connsiteY1" fmla="*/ 0 h 461665"/>
                      <a:gd name="connsiteX2" fmla="*/ 648758 w 5252720"/>
                      <a:gd name="connsiteY2" fmla="*/ 0 h 461665"/>
                      <a:gd name="connsiteX3" fmla="*/ 1242038 w 5252720"/>
                      <a:gd name="connsiteY3" fmla="*/ 0 h 461665"/>
                      <a:gd name="connsiteX4" fmla="*/ 1835319 w 5252720"/>
                      <a:gd name="connsiteY4" fmla="*/ 0 h 461665"/>
                      <a:gd name="connsiteX5" fmla="*/ 2181399 w 5252720"/>
                      <a:gd name="connsiteY5" fmla="*/ 0 h 461665"/>
                      <a:gd name="connsiteX6" fmla="*/ 2576919 w 5252720"/>
                      <a:gd name="connsiteY6" fmla="*/ 0 h 461665"/>
                      <a:gd name="connsiteX7" fmla="*/ 3021880 w 5252720"/>
                      <a:gd name="connsiteY7" fmla="*/ 0 h 461665"/>
                      <a:gd name="connsiteX8" fmla="*/ 3466840 w 5252720"/>
                      <a:gd name="connsiteY8" fmla="*/ 0 h 461665"/>
                      <a:gd name="connsiteX9" fmla="*/ 3812920 w 5252720"/>
                      <a:gd name="connsiteY9" fmla="*/ 0 h 461665"/>
                      <a:gd name="connsiteX10" fmla="*/ 4208441 w 5252720"/>
                      <a:gd name="connsiteY10" fmla="*/ 0 h 461665"/>
                      <a:gd name="connsiteX11" fmla="*/ 5098361 w 5252720"/>
                      <a:gd name="connsiteY11" fmla="*/ 0 h 461665"/>
                      <a:gd name="connsiteX12" fmla="*/ 5252720 w 5252720"/>
                      <a:gd name="connsiteY12" fmla="*/ 76945 h 461665"/>
                      <a:gd name="connsiteX13" fmla="*/ 5252720 w 5252720"/>
                      <a:gd name="connsiteY13" fmla="*/ 221599 h 461665"/>
                      <a:gd name="connsiteX14" fmla="*/ 5252720 w 5252720"/>
                      <a:gd name="connsiteY14" fmla="*/ 384719 h 461665"/>
                      <a:gd name="connsiteX15" fmla="*/ 5098361 w 5252720"/>
                      <a:gd name="connsiteY15" fmla="*/ 461665 h 461665"/>
                      <a:gd name="connsiteX16" fmla="*/ 4603961 w 5252720"/>
                      <a:gd name="connsiteY16" fmla="*/ 461665 h 461665"/>
                      <a:gd name="connsiteX17" fmla="*/ 4257881 w 5252720"/>
                      <a:gd name="connsiteY17" fmla="*/ 461665 h 461665"/>
                      <a:gd name="connsiteX18" fmla="*/ 3911801 w 5252720"/>
                      <a:gd name="connsiteY18" fmla="*/ 461665 h 461665"/>
                      <a:gd name="connsiteX19" fmla="*/ 3466840 w 5252720"/>
                      <a:gd name="connsiteY19" fmla="*/ 461665 h 461665"/>
                      <a:gd name="connsiteX20" fmla="*/ 3071320 w 5252720"/>
                      <a:gd name="connsiteY20" fmla="*/ 461665 h 461665"/>
                      <a:gd name="connsiteX21" fmla="*/ 2527480 w 5252720"/>
                      <a:gd name="connsiteY21" fmla="*/ 461665 h 461665"/>
                      <a:gd name="connsiteX22" fmla="*/ 2181399 w 5252720"/>
                      <a:gd name="connsiteY22" fmla="*/ 461665 h 461665"/>
                      <a:gd name="connsiteX23" fmla="*/ 1785879 w 5252720"/>
                      <a:gd name="connsiteY23" fmla="*/ 461665 h 461665"/>
                      <a:gd name="connsiteX24" fmla="*/ 1390359 w 5252720"/>
                      <a:gd name="connsiteY24" fmla="*/ 461665 h 461665"/>
                      <a:gd name="connsiteX25" fmla="*/ 846518 w 5252720"/>
                      <a:gd name="connsiteY25" fmla="*/ 461665 h 461665"/>
                      <a:gd name="connsiteX26" fmla="*/ 154358 w 5252720"/>
                      <a:gd name="connsiteY26" fmla="*/ 461665 h 461665"/>
                      <a:gd name="connsiteX27" fmla="*/ 0 w 5252720"/>
                      <a:gd name="connsiteY27" fmla="*/ 384719 h 461665"/>
                      <a:gd name="connsiteX28" fmla="*/ 0 w 5252720"/>
                      <a:gd name="connsiteY28" fmla="*/ 224676 h 461665"/>
                      <a:gd name="connsiteX29" fmla="*/ 0 w 5252720"/>
                      <a:gd name="connsiteY29" fmla="*/ 76945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5252720" h="461665" fill="none" extrusionOk="0">
                        <a:moveTo>
                          <a:pt x="0" y="76945"/>
                        </a:moveTo>
                        <a:cubicBezTo>
                          <a:pt x="-8486" y="34275"/>
                          <a:pt x="60101" y="7246"/>
                          <a:pt x="154358" y="0"/>
                        </a:cubicBezTo>
                        <a:cubicBezTo>
                          <a:pt x="414230" y="-39585"/>
                          <a:pt x="495066" y="-2703"/>
                          <a:pt x="747638" y="0"/>
                        </a:cubicBezTo>
                        <a:cubicBezTo>
                          <a:pt x="982276" y="-26416"/>
                          <a:pt x="1009287" y="5930"/>
                          <a:pt x="1143158" y="0"/>
                        </a:cubicBezTo>
                        <a:cubicBezTo>
                          <a:pt x="1315963" y="28105"/>
                          <a:pt x="1493404" y="-6240"/>
                          <a:pt x="1736439" y="0"/>
                        </a:cubicBezTo>
                        <a:cubicBezTo>
                          <a:pt x="1944557" y="-20053"/>
                          <a:pt x="2030930" y="-10521"/>
                          <a:pt x="2230839" y="0"/>
                        </a:cubicBezTo>
                        <a:cubicBezTo>
                          <a:pt x="2449468" y="-4494"/>
                          <a:pt x="2520522" y="-251"/>
                          <a:pt x="2675800" y="0"/>
                        </a:cubicBezTo>
                        <a:cubicBezTo>
                          <a:pt x="2819423" y="-37598"/>
                          <a:pt x="2996453" y="29066"/>
                          <a:pt x="3269080" y="0"/>
                        </a:cubicBezTo>
                        <a:cubicBezTo>
                          <a:pt x="3487094" y="-36495"/>
                          <a:pt x="3616398" y="-4354"/>
                          <a:pt x="3812920" y="0"/>
                        </a:cubicBezTo>
                        <a:cubicBezTo>
                          <a:pt x="3978998" y="-5320"/>
                          <a:pt x="4163555" y="-25015"/>
                          <a:pt x="4307320" y="0"/>
                        </a:cubicBezTo>
                        <a:cubicBezTo>
                          <a:pt x="4531595" y="24068"/>
                          <a:pt x="4848837" y="-67911"/>
                          <a:pt x="5098361" y="0"/>
                        </a:cubicBezTo>
                        <a:cubicBezTo>
                          <a:pt x="5177154" y="-6529"/>
                          <a:pt x="5243913" y="37072"/>
                          <a:pt x="5252720" y="76945"/>
                        </a:cubicBezTo>
                        <a:cubicBezTo>
                          <a:pt x="5253280" y="119405"/>
                          <a:pt x="5236811" y="160983"/>
                          <a:pt x="5252720" y="221599"/>
                        </a:cubicBezTo>
                        <a:cubicBezTo>
                          <a:pt x="5276006" y="275826"/>
                          <a:pt x="5253340" y="349559"/>
                          <a:pt x="5252720" y="384719"/>
                        </a:cubicBezTo>
                        <a:cubicBezTo>
                          <a:pt x="5267930" y="435711"/>
                          <a:pt x="5185764" y="461398"/>
                          <a:pt x="5098361" y="461665"/>
                        </a:cubicBezTo>
                        <a:cubicBezTo>
                          <a:pt x="4941857" y="475555"/>
                          <a:pt x="4877191" y="458291"/>
                          <a:pt x="4752281" y="461665"/>
                        </a:cubicBezTo>
                        <a:cubicBezTo>
                          <a:pt x="4638474" y="496019"/>
                          <a:pt x="4451280" y="421159"/>
                          <a:pt x="4307320" y="461665"/>
                        </a:cubicBezTo>
                        <a:cubicBezTo>
                          <a:pt x="4135584" y="484875"/>
                          <a:pt x="4047596" y="455126"/>
                          <a:pt x="3961240" y="461665"/>
                        </a:cubicBezTo>
                        <a:cubicBezTo>
                          <a:pt x="3911756" y="418189"/>
                          <a:pt x="3600203" y="485408"/>
                          <a:pt x="3367960" y="461665"/>
                        </a:cubicBezTo>
                        <a:cubicBezTo>
                          <a:pt x="3112857" y="468418"/>
                          <a:pt x="3096865" y="445675"/>
                          <a:pt x="2923000" y="461665"/>
                        </a:cubicBezTo>
                        <a:cubicBezTo>
                          <a:pt x="2757324" y="460125"/>
                          <a:pt x="2491532" y="450849"/>
                          <a:pt x="2379159" y="461665"/>
                        </a:cubicBezTo>
                        <a:cubicBezTo>
                          <a:pt x="2262409" y="425313"/>
                          <a:pt x="2040993" y="406962"/>
                          <a:pt x="1785879" y="461665"/>
                        </a:cubicBezTo>
                        <a:cubicBezTo>
                          <a:pt x="1523148" y="470729"/>
                          <a:pt x="1491233" y="433316"/>
                          <a:pt x="1291479" y="461665"/>
                        </a:cubicBezTo>
                        <a:cubicBezTo>
                          <a:pt x="1133573" y="490936"/>
                          <a:pt x="935089" y="434732"/>
                          <a:pt x="698198" y="461665"/>
                        </a:cubicBezTo>
                        <a:cubicBezTo>
                          <a:pt x="457364" y="495165"/>
                          <a:pt x="393655" y="434177"/>
                          <a:pt x="154358" y="461665"/>
                        </a:cubicBezTo>
                        <a:cubicBezTo>
                          <a:pt x="77311" y="457617"/>
                          <a:pt x="-106" y="412995"/>
                          <a:pt x="0" y="384719"/>
                        </a:cubicBezTo>
                        <a:cubicBezTo>
                          <a:pt x="-36178" y="355282"/>
                          <a:pt x="14515" y="271861"/>
                          <a:pt x="0" y="230832"/>
                        </a:cubicBezTo>
                        <a:cubicBezTo>
                          <a:pt x="-26479" y="191151"/>
                          <a:pt x="7547" y="102075"/>
                          <a:pt x="0" y="76945"/>
                        </a:cubicBezTo>
                        <a:close/>
                      </a:path>
                      <a:path w="5252720" h="461665" stroke="0" extrusionOk="0">
                        <a:moveTo>
                          <a:pt x="0" y="76945"/>
                        </a:moveTo>
                        <a:cubicBezTo>
                          <a:pt x="9116" y="20961"/>
                          <a:pt x="77935" y="7812"/>
                          <a:pt x="154358" y="0"/>
                        </a:cubicBezTo>
                        <a:cubicBezTo>
                          <a:pt x="269295" y="-8124"/>
                          <a:pt x="436601" y="27934"/>
                          <a:pt x="648758" y="0"/>
                        </a:cubicBezTo>
                        <a:cubicBezTo>
                          <a:pt x="865055" y="-35254"/>
                          <a:pt x="1007809" y="1989"/>
                          <a:pt x="1242038" y="0"/>
                        </a:cubicBezTo>
                        <a:cubicBezTo>
                          <a:pt x="1502426" y="-40137"/>
                          <a:pt x="1699556" y="-9285"/>
                          <a:pt x="1835319" y="0"/>
                        </a:cubicBezTo>
                        <a:cubicBezTo>
                          <a:pt x="2006176" y="-37560"/>
                          <a:pt x="2085306" y="10854"/>
                          <a:pt x="2181399" y="0"/>
                        </a:cubicBezTo>
                        <a:cubicBezTo>
                          <a:pt x="2276856" y="-40242"/>
                          <a:pt x="2477058" y="24467"/>
                          <a:pt x="2576919" y="0"/>
                        </a:cubicBezTo>
                        <a:cubicBezTo>
                          <a:pt x="2672681" y="-41917"/>
                          <a:pt x="2866612" y="29543"/>
                          <a:pt x="3021880" y="0"/>
                        </a:cubicBezTo>
                        <a:cubicBezTo>
                          <a:pt x="3154774" y="-6017"/>
                          <a:pt x="3241398" y="20002"/>
                          <a:pt x="3466840" y="0"/>
                        </a:cubicBezTo>
                        <a:cubicBezTo>
                          <a:pt x="3686266" y="-11843"/>
                          <a:pt x="3657242" y="1773"/>
                          <a:pt x="3812920" y="0"/>
                        </a:cubicBezTo>
                        <a:cubicBezTo>
                          <a:pt x="3979467" y="-23540"/>
                          <a:pt x="4036480" y="9465"/>
                          <a:pt x="4208441" y="0"/>
                        </a:cubicBezTo>
                        <a:cubicBezTo>
                          <a:pt x="4307636" y="-24269"/>
                          <a:pt x="4786973" y="68123"/>
                          <a:pt x="5098361" y="0"/>
                        </a:cubicBezTo>
                        <a:cubicBezTo>
                          <a:pt x="5162562" y="1875"/>
                          <a:pt x="5226555" y="38513"/>
                          <a:pt x="5252720" y="76945"/>
                        </a:cubicBezTo>
                        <a:cubicBezTo>
                          <a:pt x="5263369" y="128984"/>
                          <a:pt x="5245713" y="177802"/>
                          <a:pt x="5252720" y="221599"/>
                        </a:cubicBezTo>
                        <a:cubicBezTo>
                          <a:pt x="5243382" y="270324"/>
                          <a:pt x="5213280" y="308836"/>
                          <a:pt x="5252720" y="384719"/>
                        </a:cubicBezTo>
                        <a:cubicBezTo>
                          <a:pt x="5229918" y="431986"/>
                          <a:pt x="5193048" y="460356"/>
                          <a:pt x="5098361" y="461665"/>
                        </a:cubicBezTo>
                        <a:cubicBezTo>
                          <a:pt x="4982684" y="485922"/>
                          <a:pt x="4778846" y="449871"/>
                          <a:pt x="4603961" y="461665"/>
                        </a:cubicBezTo>
                        <a:cubicBezTo>
                          <a:pt x="4447758" y="476449"/>
                          <a:pt x="4336207" y="470595"/>
                          <a:pt x="4257881" y="461665"/>
                        </a:cubicBezTo>
                        <a:cubicBezTo>
                          <a:pt x="4189936" y="482196"/>
                          <a:pt x="4077036" y="449033"/>
                          <a:pt x="3911801" y="461665"/>
                        </a:cubicBezTo>
                        <a:cubicBezTo>
                          <a:pt x="3766433" y="496118"/>
                          <a:pt x="3650444" y="453369"/>
                          <a:pt x="3466840" y="461665"/>
                        </a:cubicBezTo>
                        <a:cubicBezTo>
                          <a:pt x="3271706" y="472929"/>
                          <a:pt x="3272131" y="452048"/>
                          <a:pt x="3071320" y="461665"/>
                        </a:cubicBezTo>
                        <a:cubicBezTo>
                          <a:pt x="2896646" y="490780"/>
                          <a:pt x="2748426" y="439478"/>
                          <a:pt x="2527480" y="461665"/>
                        </a:cubicBezTo>
                        <a:cubicBezTo>
                          <a:pt x="2290461" y="480753"/>
                          <a:pt x="2282626" y="450789"/>
                          <a:pt x="2181399" y="461665"/>
                        </a:cubicBezTo>
                        <a:cubicBezTo>
                          <a:pt x="2075776" y="452246"/>
                          <a:pt x="1916641" y="455795"/>
                          <a:pt x="1785879" y="461665"/>
                        </a:cubicBezTo>
                        <a:cubicBezTo>
                          <a:pt x="1679609" y="505993"/>
                          <a:pt x="1544727" y="437559"/>
                          <a:pt x="1390359" y="461665"/>
                        </a:cubicBezTo>
                        <a:cubicBezTo>
                          <a:pt x="1263244" y="506513"/>
                          <a:pt x="990711" y="404540"/>
                          <a:pt x="846518" y="461665"/>
                        </a:cubicBezTo>
                        <a:cubicBezTo>
                          <a:pt x="694777" y="504479"/>
                          <a:pt x="453724" y="461964"/>
                          <a:pt x="154358" y="461665"/>
                        </a:cubicBezTo>
                        <a:cubicBezTo>
                          <a:pt x="74399" y="446343"/>
                          <a:pt x="-1003" y="431365"/>
                          <a:pt x="0" y="384719"/>
                        </a:cubicBezTo>
                        <a:cubicBezTo>
                          <a:pt x="-39650" y="342187"/>
                          <a:pt x="50254" y="297688"/>
                          <a:pt x="0" y="224676"/>
                        </a:cubicBezTo>
                        <a:cubicBezTo>
                          <a:pt x="-48302" y="176838"/>
                          <a:pt x="24031" y="132378"/>
                          <a:pt x="0" y="76945"/>
                        </a:cubicBezTo>
                        <a:close/>
                      </a:path>
                      <a:path w="5252720" h="461665" fill="none" stroke="0" extrusionOk="0">
                        <a:moveTo>
                          <a:pt x="0" y="76945"/>
                        </a:moveTo>
                        <a:cubicBezTo>
                          <a:pt x="16318" y="47413"/>
                          <a:pt x="66576" y="20676"/>
                          <a:pt x="154358" y="0"/>
                        </a:cubicBezTo>
                        <a:cubicBezTo>
                          <a:pt x="425441" y="-23910"/>
                          <a:pt x="506664" y="19394"/>
                          <a:pt x="747638" y="0"/>
                        </a:cubicBezTo>
                        <a:cubicBezTo>
                          <a:pt x="997420" y="-26491"/>
                          <a:pt x="1017174" y="6191"/>
                          <a:pt x="1143158" y="0"/>
                        </a:cubicBezTo>
                        <a:cubicBezTo>
                          <a:pt x="1278779" y="-53460"/>
                          <a:pt x="1493150" y="43139"/>
                          <a:pt x="1736439" y="0"/>
                        </a:cubicBezTo>
                        <a:cubicBezTo>
                          <a:pt x="1936796" y="-17023"/>
                          <a:pt x="2021066" y="9988"/>
                          <a:pt x="2230839" y="0"/>
                        </a:cubicBezTo>
                        <a:cubicBezTo>
                          <a:pt x="2437917" y="-4896"/>
                          <a:pt x="2509369" y="18055"/>
                          <a:pt x="2675800" y="0"/>
                        </a:cubicBezTo>
                        <a:cubicBezTo>
                          <a:pt x="2840938" y="-19442"/>
                          <a:pt x="3017644" y="14041"/>
                          <a:pt x="3269080" y="0"/>
                        </a:cubicBezTo>
                        <a:cubicBezTo>
                          <a:pt x="3506980" y="-9614"/>
                          <a:pt x="3690806" y="6486"/>
                          <a:pt x="3812920" y="0"/>
                        </a:cubicBezTo>
                        <a:cubicBezTo>
                          <a:pt x="4005648" y="-31887"/>
                          <a:pt x="4152728" y="-176"/>
                          <a:pt x="4307320" y="0"/>
                        </a:cubicBezTo>
                        <a:cubicBezTo>
                          <a:pt x="4444736" y="12244"/>
                          <a:pt x="4814891" y="-6232"/>
                          <a:pt x="5098361" y="0"/>
                        </a:cubicBezTo>
                        <a:cubicBezTo>
                          <a:pt x="5183621" y="-6645"/>
                          <a:pt x="5246312" y="48011"/>
                          <a:pt x="5252720" y="76945"/>
                        </a:cubicBezTo>
                        <a:cubicBezTo>
                          <a:pt x="5254565" y="112302"/>
                          <a:pt x="5220817" y="147744"/>
                          <a:pt x="5252720" y="221599"/>
                        </a:cubicBezTo>
                        <a:cubicBezTo>
                          <a:pt x="5278097" y="277823"/>
                          <a:pt x="5245482" y="328374"/>
                          <a:pt x="5252720" y="384719"/>
                        </a:cubicBezTo>
                        <a:cubicBezTo>
                          <a:pt x="5282553" y="440390"/>
                          <a:pt x="5170163" y="445943"/>
                          <a:pt x="5098361" y="461665"/>
                        </a:cubicBezTo>
                        <a:cubicBezTo>
                          <a:pt x="4952637" y="483295"/>
                          <a:pt x="4870773" y="452062"/>
                          <a:pt x="4752281" y="461665"/>
                        </a:cubicBezTo>
                        <a:cubicBezTo>
                          <a:pt x="4611943" y="474226"/>
                          <a:pt x="4484814" y="453027"/>
                          <a:pt x="4307320" y="461665"/>
                        </a:cubicBezTo>
                        <a:cubicBezTo>
                          <a:pt x="4132092" y="474433"/>
                          <a:pt x="4057718" y="459598"/>
                          <a:pt x="3961240" y="461665"/>
                        </a:cubicBezTo>
                        <a:cubicBezTo>
                          <a:pt x="3862533" y="529717"/>
                          <a:pt x="3630876" y="441364"/>
                          <a:pt x="3367960" y="461665"/>
                        </a:cubicBezTo>
                        <a:cubicBezTo>
                          <a:pt x="3109698" y="466330"/>
                          <a:pt x="3096948" y="451113"/>
                          <a:pt x="2923000" y="461665"/>
                        </a:cubicBezTo>
                        <a:cubicBezTo>
                          <a:pt x="2740456" y="476031"/>
                          <a:pt x="2509326" y="458072"/>
                          <a:pt x="2379159" y="461665"/>
                        </a:cubicBezTo>
                        <a:cubicBezTo>
                          <a:pt x="2278626" y="500350"/>
                          <a:pt x="2044133" y="489804"/>
                          <a:pt x="1785879" y="461665"/>
                        </a:cubicBezTo>
                        <a:cubicBezTo>
                          <a:pt x="1514129" y="475017"/>
                          <a:pt x="1490790" y="431566"/>
                          <a:pt x="1291479" y="461665"/>
                        </a:cubicBezTo>
                        <a:cubicBezTo>
                          <a:pt x="1120250" y="472267"/>
                          <a:pt x="915143" y="401790"/>
                          <a:pt x="698198" y="461665"/>
                        </a:cubicBezTo>
                        <a:cubicBezTo>
                          <a:pt x="436123" y="482938"/>
                          <a:pt x="394353" y="432871"/>
                          <a:pt x="154358" y="461665"/>
                        </a:cubicBezTo>
                        <a:cubicBezTo>
                          <a:pt x="68534" y="467874"/>
                          <a:pt x="-11520" y="419857"/>
                          <a:pt x="0" y="384719"/>
                        </a:cubicBezTo>
                        <a:cubicBezTo>
                          <a:pt x="-21577" y="350720"/>
                          <a:pt x="30342" y="271555"/>
                          <a:pt x="0" y="230832"/>
                        </a:cubicBezTo>
                        <a:cubicBezTo>
                          <a:pt x="-8231" y="194430"/>
                          <a:pt x="12588" y="113876"/>
                          <a:pt x="0" y="76945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FA4DB1-6F98-5C60-F80C-36418F5A8737}"/>
              </a:ext>
            </a:extLst>
          </p:cNvPr>
          <p:cNvSpPr txBox="1"/>
          <p:nvPr/>
        </p:nvSpPr>
        <p:spPr>
          <a:xfrm>
            <a:off x="6624321" y="4333456"/>
            <a:ext cx="5252720" cy="461665"/>
          </a:xfrm>
          <a:custGeom>
            <a:avLst/>
            <a:gdLst>
              <a:gd name="connsiteX0" fmla="*/ 0 w 6373338"/>
              <a:gd name="connsiteY0" fmla="*/ 187289 h 1123712"/>
              <a:gd name="connsiteX1" fmla="*/ 187289 w 6373338"/>
              <a:gd name="connsiteY1" fmla="*/ 0 h 1123712"/>
              <a:gd name="connsiteX2" fmla="*/ 907140 w 6373338"/>
              <a:gd name="connsiteY2" fmla="*/ 0 h 1123712"/>
              <a:gd name="connsiteX3" fmla="*/ 1387041 w 6373338"/>
              <a:gd name="connsiteY3" fmla="*/ 0 h 1123712"/>
              <a:gd name="connsiteX4" fmla="*/ 2106892 w 6373338"/>
              <a:gd name="connsiteY4" fmla="*/ 0 h 1123712"/>
              <a:gd name="connsiteX5" fmla="*/ 2706768 w 6373338"/>
              <a:gd name="connsiteY5" fmla="*/ 0 h 1123712"/>
              <a:gd name="connsiteX6" fmla="*/ 3246657 w 6373338"/>
              <a:gd name="connsiteY6" fmla="*/ 0 h 1123712"/>
              <a:gd name="connsiteX7" fmla="*/ 3966508 w 6373338"/>
              <a:gd name="connsiteY7" fmla="*/ 0 h 1123712"/>
              <a:gd name="connsiteX8" fmla="*/ 4626371 w 6373338"/>
              <a:gd name="connsiteY8" fmla="*/ 0 h 1123712"/>
              <a:gd name="connsiteX9" fmla="*/ 5226247 w 6373338"/>
              <a:gd name="connsiteY9" fmla="*/ 0 h 1123712"/>
              <a:gd name="connsiteX10" fmla="*/ 6186049 w 6373338"/>
              <a:gd name="connsiteY10" fmla="*/ 0 h 1123712"/>
              <a:gd name="connsiteX11" fmla="*/ 6373338 w 6373338"/>
              <a:gd name="connsiteY11" fmla="*/ 187289 h 1123712"/>
              <a:gd name="connsiteX12" fmla="*/ 6373338 w 6373338"/>
              <a:gd name="connsiteY12" fmla="*/ 539382 h 1123712"/>
              <a:gd name="connsiteX13" fmla="*/ 6373338 w 6373338"/>
              <a:gd name="connsiteY13" fmla="*/ 936423 h 1123712"/>
              <a:gd name="connsiteX14" fmla="*/ 6186049 w 6373338"/>
              <a:gd name="connsiteY14" fmla="*/ 1123712 h 1123712"/>
              <a:gd name="connsiteX15" fmla="*/ 5766136 w 6373338"/>
              <a:gd name="connsiteY15" fmla="*/ 1123712 h 1123712"/>
              <a:gd name="connsiteX16" fmla="*/ 5226247 w 6373338"/>
              <a:gd name="connsiteY16" fmla="*/ 1123712 h 1123712"/>
              <a:gd name="connsiteX17" fmla="*/ 4806334 w 6373338"/>
              <a:gd name="connsiteY17" fmla="*/ 1123712 h 1123712"/>
              <a:gd name="connsiteX18" fmla="*/ 4086483 w 6373338"/>
              <a:gd name="connsiteY18" fmla="*/ 1123712 h 1123712"/>
              <a:gd name="connsiteX19" fmla="*/ 3546595 w 6373338"/>
              <a:gd name="connsiteY19" fmla="*/ 1123712 h 1123712"/>
              <a:gd name="connsiteX20" fmla="*/ 2886731 w 6373338"/>
              <a:gd name="connsiteY20" fmla="*/ 1123712 h 1123712"/>
              <a:gd name="connsiteX21" fmla="*/ 2166880 w 6373338"/>
              <a:gd name="connsiteY21" fmla="*/ 1123712 h 1123712"/>
              <a:gd name="connsiteX22" fmla="*/ 1567004 w 6373338"/>
              <a:gd name="connsiteY22" fmla="*/ 1123712 h 1123712"/>
              <a:gd name="connsiteX23" fmla="*/ 847153 w 6373338"/>
              <a:gd name="connsiteY23" fmla="*/ 1123712 h 1123712"/>
              <a:gd name="connsiteX24" fmla="*/ 187289 w 6373338"/>
              <a:gd name="connsiteY24" fmla="*/ 1123712 h 1123712"/>
              <a:gd name="connsiteX25" fmla="*/ 0 w 6373338"/>
              <a:gd name="connsiteY25" fmla="*/ 936423 h 1123712"/>
              <a:gd name="connsiteX26" fmla="*/ 0 w 6373338"/>
              <a:gd name="connsiteY26" fmla="*/ 561856 h 1123712"/>
              <a:gd name="connsiteX27" fmla="*/ 0 w 6373338"/>
              <a:gd name="connsiteY27" fmla="*/ 187289 h 112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373338" h="1123712" fill="none" extrusionOk="0">
                <a:moveTo>
                  <a:pt x="0" y="187289"/>
                </a:moveTo>
                <a:cubicBezTo>
                  <a:pt x="6600" y="88124"/>
                  <a:pt x="77030" y="16037"/>
                  <a:pt x="187289" y="0"/>
                </a:cubicBezTo>
                <a:cubicBezTo>
                  <a:pt x="492685" y="-62893"/>
                  <a:pt x="618023" y="69465"/>
                  <a:pt x="907140" y="0"/>
                </a:cubicBezTo>
                <a:cubicBezTo>
                  <a:pt x="1196257" y="-69465"/>
                  <a:pt x="1227926" y="10326"/>
                  <a:pt x="1387041" y="0"/>
                </a:cubicBezTo>
                <a:cubicBezTo>
                  <a:pt x="1546156" y="-10326"/>
                  <a:pt x="1860010" y="38813"/>
                  <a:pt x="2106892" y="0"/>
                </a:cubicBezTo>
                <a:cubicBezTo>
                  <a:pt x="2353774" y="-38813"/>
                  <a:pt x="2461111" y="5067"/>
                  <a:pt x="2706768" y="0"/>
                </a:cubicBezTo>
                <a:cubicBezTo>
                  <a:pt x="2952425" y="-5067"/>
                  <a:pt x="3058451" y="11077"/>
                  <a:pt x="3246657" y="0"/>
                </a:cubicBezTo>
                <a:cubicBezTo>
                  <a:pt x="3434863" y="-11077"/>
                  <a:pt x="3673486" y="10017"/>
                  <a:pt x="3966508" y="0"/>
                </a:cubicBezTo>
                <a:cubicBezTo>
                  <a:pt x="4259530" y="-10017"/>
                  <a:pt x="4430930" y="30258"/>
                  <a:pt x="4626371" y="0"/>
                </a:cubicBezTo>
                <a:cubicBezTo>
                  <a:pt x="4821812" y="-30258"/>
                  <a:pt x="5027020" y="21767"/>
                  <a:pt x="5226247" y="0"/>
                </a:cubicBezTo>
                <a:cubicBezTo>
                  <a:pt x="5425474" y="-21767"/>
                  <a:pt x="5877336" y="6719"/>
                  <a:pt x="6186049" y="0"/>
                </a:cubicBezTo>
                <a:cubicBezTo>
                  <a:pt x="6284342" y="-14792"/>
                  <a:pt x="6365721" y="89958"/>
                  <a:pt x="6373338" y="187289"/>
                </a:cubicBezTo>
                <a:cubicBezTo>
                  <a:pt x="6374271" y="265300"/>
                  <a:pt x="6331365" y="397818"/>
                  <a:pt x="6373338" y="539382"/>
                </a:cubicBezTo>
                <a:cubicBezTo>
                  <a:pt x="6415311" y="680946"/>
                  <a:pt x="6370984" y="816656"/>
                  <a:pt x="6373338" y="936423"/>
                </a:cubicBezTo>
                <a:cubicBezTo>
                  <a:pt x="6394288" y="1051371"/>
                  <a:pt x="6289680" y="1120912"/>
                  <a:pt x="6186049" y="1123712"/>
                </a:cubicBezTo>
                <a:cubicBezTo>
                  <a:pt x="6013242" y="1165118"/>
                  <a:pt x="5911284" y="1106841"/>
                  <a:pt x="5766136" y="1123712"/>
                </a:cubicBezTo>
                <a:cubicBezTo>
                  <a:pt x="5620988" y="1140583"/>
                  <a:pt x="5420730" y="1088165"/>
                  <a:pt x="5226247" y="1123712"/>
                </a:cubicBezTo>
                <a:cubicBezTo>
                  <a:pt x="5031764" y="1159259"/>
                  <a:pt x="4913890" y="1110550"/>
                  <a:pt x="4806334" y="1123712"/>
                </a:cubicBezTo>
                <a:cubicBezTo>
                  <a:pt x="4698778" y="1136874"/>
                  <a:pt x="4400238" y="1115161"/>
                  <a:pt x="4086483" y="1123712"/>
                </a:cubicBezTo>
                <a:cubicBezTo>
                  <a:pt x="3772728" y="1132263"/>
                  <a:pt x="3759498" y="1092357"/>
                  <a:pt x="3546595" y="1123712"/>
                </a:cubicBezTo>
                <a:cubicBezTo>
                  <a:pt x="3333692" y="1155067"/>
                  <a:pt x="3034435" y="1077029"/>
                  <a:pt x="2886731" y="1123712"/>
                </a:cubicBezTo>
                <a:cubicBezTo>
                  <a:pt x="2739027" y="1170395"/>
                  <a:pt x="2496300" y="1110684"/>
                  <a:pt x="2166880" y="1123712"/>
                </a:cubicBezTo>
                <a:cubicBezTo>
                  <a:pt x="1837460" y="1136740"/>
                  <a:pt x="1806285" y="1059591"/>
                  <a:pt x="1567004" y="1123712"/>
                </a:cubicBezTo>
                <a:cubicBezTo>
                  <a:pt x="1327723" y="1187833"/>
                  <a:pt x="1140415" y="1037347"/>
                  <a:pt x="847153" y="1123712"/>
                </a:cubicBezTo>
                <a:cubicBezTo>
                  <a:pt x="553891" y="1210077"/>
                  <a:pt x="454863" y="1067302"/>
                  <a:pt x="187289" y="1123712"/>
                </a:cubicBezTo>
                <a:cubicBezTo>
                  <a:pt x="94712" y="1133809"/>
                  <a:pt x="-8998" y="1022431"/>
                  <a:pt x="0" y="936423"/>
                </a:cubicBezTo>
                <a:cubicBezTo>
                  <a:pt x="-38971" y="848985"/>
                  <a:pt x="22269" y="654051"/>
                  <a:pt x="0" y="561856"/>
                </a:cubicBezTo>
                <a:cubicBezTo>
                  <a:pt x="-22269" y="469661"/>
                  <a:pt x="17929" y="266736"/>
                  <a:pt x="0" y="187289"/>
                </a:cubicBezTo>
                <a:close/>
              </a:path>
              <a:path w="6373338" h="1123712" stroke="0" extrusionOk="0">
                <a:moveTo>
                  <a:pt x="0" y="187289"/>
                </a:moveTo>
                <a:cubicBezTo>
                  <a:pt x="12980" y="97226"/>
                  <a:pt x="89601" y="26199"/>
                  <a:pt x="187289" y="0"/>
                </a:cubicBezTo>
                <a:cubicBezTo>
                  <a:pt x="320702" y="-16661"/>
                  <a:pt x="551636" y="69947"/>
                  <a:pt x="787165" y="0"/>
                </a:cubicBezTo>
                <a:cubicBezTo>
                  <a:pt x="1022694" y="-69947"/>
                  <a:pt x="1199303" y="81312"/>
                  <a:pt x="1507016" y="0"/>
                </a:cubicBezTo>
                <a:cubicBezTo>
                  <a:pt x="1814729" y="-81312"/>
                  <a:pt x="2034678" y="77154"/>
                  <a:pt x="2226867" y="0"/>
                </a:cubicBezTo>
                <a:cubicBezTo>
                  <a:pt x="2419056" y="-77154"/>
                  <a:pt x="2555663" y="35965"/>
                  <a:pt x="2646781" y="0"/>
                </a:cubicBezTo>
                <a:cubicBezTo>
                  <a:pt x="2737899" y="-35965"/>
                  <a:pt x="2988488" y="24807"/>
                  <a:pt x="3126681" y="0"/>
                </a:cubicBezTo>
                <a:cubicBezTo>
                  <a:pt x="3264874" y="-24807"/>
                  <a:pt x="3494361" y="11356"/>
                  <a:pt x="3666570" y="0"/>
                </a:cubicBezTo>
                <a:cubicBezTo>
                  <a:pt x="3838779" y="-11356"/>
                  <a:pt x="3943223" y="43884"/>
                  <a:pt x="4206458" y="0"/>
                </a:cubicBezTo>
                <a:cubicBezTo>
                  <a:pt x="4469693" y="-43884"/>
                  <a:pt x="4441356" y="23207"/>
                  <a:pt x="4626371" y="0"/>
                </a:cubicBezTo>
                <a:cubicBezTo>
                  <a:pt x="4811386" y="-23207"/>
                  <a:pt x="4895848" y="34027"/>
                  <a:pt x="5106272" y="0"/>
                </a:cubicBezTo>
                <a:cubicBezTo>
                  <a:pt x="5316696" y="-34027"/>
                  <a:pt x="5725023" y="1351"/>
                  <a:pt x="6186049" y="0"/>
                </a:cubicBezTo>
                <a:cubicBezTo>
                  <a:pt x="6278810" y="8445"/>
                  <a:pt x="6345411" y="75204"/>
                  <a:pt x="6373338" y="187289"/>
                </a:cubicBezTo>
                <a:cubicBezTo>
                  <a:pt x="6392590" y="316062"/>
                  <a:pt x="6372112" y="445472"/>
                  <a:pt x="6373338" y="539382"/>
                </a:cubicBezTo>
                <a:cubicBezTo>
                  <a:pt x="6374564" y="633292"/>
                  <a:pt x="6337146" y="738855"/>
                  <a:pt x="6373338" y="936423"/>
                </a:cubicBezTo>
                <a:cubicBezTo>
                  <a:pt x="6354032" y="1035803"/>
                  <a:pt x="6277557" y="1107633"/>
                  <a:pt x="6186049" y="1123712"/>
                </a:cubicBezTo>
                <a:cubicBezTo>
                  <a:pt x="6024810" y="1189487"/>
                  <a:pt x="5777934" y="1083605"/>
                  <a:pt x="5586173" y="1123712"/>
                </a:cubicBezTo>
                <a:cubicBezTo>
                  <a:pt x="5394412" y="1163819"/>
                  <a:pt x="5265206" y="1104526"/>
                  <a:pt x="5166260" y="1123712"/>
                </a:cubicBezTo>
                <a:cubicBezTo>
                  <a:pt x="5067314" y="1142898"/>
                  <a:pt x="4942398" y="1090467"/>
                  <a:pt x="4746347" y="1123712"/>
                </a:cubicBezTo>
                <a:cubicBezTo>
                  <a:pt x="4550296" y="1156957"/>
                  <a:pt x="4436397" y="1088969"/>
                  <a:pt x="4206458" y="1123712"/>
                </a:cubicBezTo>
                <a:cubicBezTo>
                  <a:pt x="3976519" y="1158455"/>
                  <a:pt x="3962274" y="1087550"/>
                  <a:pt x="3726557" y="1123712"/>
                </a:cubicBezTo>
                <a:cubicBezTo>
                  <a:pt x="3490840" y="1159874"/>
                  <a:pt x="3349215" y="1080592"/>
                  <a:pt x="3066694" y="1123712"/>
                </a:cubicBezTo>
                <a:cubicBezTo>
                  <a:pt x="2784173" y="1166832"/>
                  <a:pt x="2766843" y="1095164"/>
                  <a:pt x="2646781" y="1123712"/>
                </a:cubicBezTo>
                <a:cubicBezTo>
                  <a:pt x="2526719" y="1152260"/>
                  <a:pt x="2307475" y="1069020"/>
                  <a:pt x="2166880" y="1123712"/>
                </a:cubicBezTo>
                <a:cubicBezTo>
                  <a:pt x="2026285" y="1178404"/>
                  <a:pt x="1874710" y="1074887"/>
                  <a:pt x="1686979" y="1123712"/>
                </a:cubicBezTo>
                <a:cubicBezTo>
                  <a:pt x="1499248" y="1172537"/>
                  <a:pt x="1183687" y="1071550"/>
                  <a:pt x="1027115" y="1123712"/>
                </a:cubicBezTo>
                <a:cubicBezTo>
                  <a:pt x="870543" y="1175874"/>
                  <a:pt x="564400" y="1091520"/>
                  <a:pt x="187289" y="1123712"/>
                </a:cubicBezTo>
                <a:cubicBezTo>
                  <a:pt x="84082" y="1096074"/>
                  <a:pt x="-2323" y="1040896"/>
                  <a:pt x="0" y="936423"/>
                </a:cubicBezTo>
                <a:cubicBezTo>
                  <a:pt x="-40785" y="807632"/>
                  <a:pt x="43197" y="692923"/>
                  <a:pt x="0" y="546873"/>
                </a:cubicBezTo>
                <a:cubicBezTo>
                  <a:pt x="-43197" y="400823"/>
                  <a:pt x="34568" y="327851"/>
                  <a:pt x="0" y="187289"/>
                </a:cubicBezTo>
                <a:close/>
              </a:path>
            </a:pathLst>
          </a:custGeom>
          <a:solidFill>
            <a:srgbClr val="FFD5E6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285638566">
                  <a:custGeom>
                    <a:avLst/>
                    <a:gdLst>
                      <a:gd name="connsiteX0" fmla="*/ 0 w 5252720"/>
                      <a:gd name="connsiteY0" fmla="*/ 76945 h 461665"/>
                      <a:gd name="connsiteX1" fmla="*/ 154358 w 5252720"/>
                      <a:gd name="connsiteY1" fmla="*/ 0 h 461665"/>
                      <a:gd name="connsiteX2" fmla="*/ 747638 w 5252720"/>
                      <a:gd name="connsiteY2" fmla="*/ 0 h 461665"/>
                      <a:gd name="connsiteX3" fmla="*/ 1143158 w 5252720"/>
                      <a:gd name="connsiteY3" fmla="*/ 0 h 461665"/>
                      <a:gd name="connsiteX4" fmla="*/ 1736439 w 5252720"/>
                      <a:gd name="connsiteY4" fmla="*/ 0 h 461665"/>
                      <a:gd name="connsiteX5" fmla="*/ 2230839 w 5252720"/>
                      <a:gd name="connsiteY5" fmla="*/ 0 h 461665"/>
                      <a:gd name="connsiteX6" fmla="*/ 2675800 w 5252720"/>
                      <a:gd name="connsiteY6" fmla="*/ 0 h 461665"/>
                      <a:gd name="connsiteX7" fmla="*/ 3269080 w 5252720"/>
                      <a:gd name="connsiteY7" fmla="*/ 0 h 461665"/>
                      <a:gd name="connsiteX8" fmla="*/ 3812920 w 5252720"/>
                      <a:gd name="connsiteY8" fmla="*/ 0 h 461665"/>
                      <a:gd name="connsiteX9" fmla="*/ 4307320 w 5252720"/>
                      <a:gd name="connsiteY9" fmla="*/ 0 h 461665"/>
                      <a:gd name="connsiteX10" fmla="*/ 5098361 w 5252720"/>
                      <a:gd name="connsiteY10" fmla="*/ 0 h 461665"/>
                      <a:gd name="connsiteX11" fmla="*/ 5252720 w 5252720"/>
                      <a:gd name="connsiteY11" fmla="*/ 76945 h 461665"/>
                      <a:gd name="connsiteX12" fmla="*/ 5252720 w 5252720"/>
                      <a:gd name="connsiteY12" fmla="*/ 221599 h 461665"/>
                      <a:gd name="connsiteX13" fmla="*/ 5252720 w 5252720"/>
                      <a:gd name="connsiteY13" fmla="*/ 384719 h 461665"/>
                      <a:gd name="connsiteX14" fmla="*/ 5098361 w 5252720"/>
                      <a:gd name="connsiteY14" fmla="*/ 461665 h 461665"/>
                      <a:gd name="connsiteX15" fmla="*/ 4752281 w 5252720"/>
                      <a:gd name="connsiteY15" fmla="*/ 461665 h 461665"/>
                      <a:gd name="connsiteX16" fmla="*/ 4307320 w 5252720"/>
                      <a:gd name="connsiteY16" fmla="*/ 461665 h 461665"/>
                      <a:gd name="connsiteX17" fmla="*/ 3961240 w 5252720"/>
                      <a:gd name="connsiteY17" fmla="*/ 461665 h 461665"/>
                      <a:gd name="connsiteX18" fmla="*/ 3367960 w 5252720"/>
                      <a:gd name="connsiteY18" fmla="*/ 461665 h 461665"/>
                      <a:gd name="connsiteX19" fmla="*/ 2923000 w 5252720"/>
                      <a:gd name="connsiteY19" fmla="*/ 461665 h 461665"/>
                      <a:gd name="connsiteX20" fmla="*/ 2379159 w 5252720"/>
                      <a:gd name="connsiteY20" fmla="*/ 461665 h 461665"/>
                      <a:gd name="connsiteX21" fmla="*/ 1785879 w 5252720"/>
                      <a:gd name="connsiteY21" fmla="*/ 461665 h 461665"/>
                      <a:gd name="connsiteX22" fmla="*/ 1291479 w 5252720"/>
                      <a:gd name="connsiteY22" fmla="*/ 461665 h 461665"/>
                      <a:gd name="connsiteX23" fmla="*/ 698198 w 5252720"/>
                      <a:gd name="connsiteY23" fmla="*/ 461665 h 461665"/>
                      <a:gd name="connsiteX24" fmla="*/ 154358 w 5252720"/>
                      <a:gd name="connsiteY24" fmla="*/ 461665 h 461665"/>
                      <a:gd name="connsiteX25" fmla="*/ 0 w 5252720"/>
                      <a:gd name="connsiteY25" fmla="*/ 384719 h 461665"/>
                      <a:gd name="connsiteX26" fmla="*/ 0 w 5252720"/>
                      <a:gd name="connsiteY26" fmla="*/ 230832 h 461665"/>
                      <a:gd name="connsiteX27" fmla="*/ 0 w 5252720"/>
                      <a:gd name="connsiteY27" fmla="*/ 76945 h 461665"/>
                      <a:gd name="connsiteX0" fmla="*/ 0 w 5252720"/>
                      <a:gd name="connsiteY0" fmla="*/ 76945 h 461665"/>
                      <a:gd name="connsiteX1" fmla="*/ 154358 w 5252720"/>
                      <a:gd name="connsiteY1" fmla="*/ 0 h 461665"/>
                      <a:gd name="connsiteX2" fmla="*/ 648758 w 5252720"/>
                      <a:gd name="connsiteY2" fmla="*/ 0 h 461665"/>
                      <a:gd name="connsiteX3" fmla="*/ 1242038 w 5252720"/>
                      <a:gd name="connsiteY3" fmla="*/ 0 h 461665"/>
                      <a:gd name="connsiteX4" fmla="*/ 1835319 w 5252720"/>
                      <a:gd name="connsiteY4" fmla="*/ 0 h 461665"/>
                      <a:gd name="connsiteX5" fmla="*/ 2181399 w 5252720"/>
                      <a:gd name="connsiteY5" fmla="*/ 0 h 461665"/>
                      <a:gd name="connsiteX6" fmla="*/ 2576919 w 5252720"/>
                      <a:gd name="connsiteY6" fmla="*/ 0 h 461665"/>
                      <a:gd name="connsiteX7" fmla="*/ 3021880 w 5252720"/>
                      <a:gd name="connsiteY7" fmla="*/ 0 h 461665"/>
                      <a:gd name="connsiteX8" fmla="*/ 3466840 w 5252720"/>
                      <a:gd name="connsiteY8" fmla="*/ 0 h 461665"/>
                      <a:gd name="connsiteX9" fmla="*/ 3812920 w 5252720"/>
                      <a:gd name="connsiteY9" fmla="*/ 0 h 461665"/>
                      <a:gd name="connsiteX10" fmla="*/ 4208441 w 5252720"/>
                      <a:gd name="connsiteY10" fmla="*/ 0 h 461665"/>
                      <a:gd name="connsiteX11" fmla="*/ 5098361 w 5252720"/>
                      <a:gd name="connsiteY11" fmla="*/ 0 h 461665"/>
                      <a:gd name="connsiteX12" fmla="*/ 5252720 w 5252720"/>
                      <a:gd name="connsiteY12" fmla="*/ 76945 h 461665"/>
                      <a:gd name="connsiteX13" fmla="*/ 5252720 w 5252720"/>
                      <a:gd name="connsiteY13" fmla="*/ 221599 h 461665"/>
                      <a:gd name="connsiteX14" fmla="*/ 5252720 w 5252720"/>
                      <a:gd name="connsiteY14" fmla="*/ 384719 h 461665"/>
                      <a:gd name="connsiteX15" fmla="*/ 5098361 w 5252720"/>
                      <a:gd name="connsiteY15" fmla="*/ 461665 h 461665"/>
                      <a:gd name="connsiteX16" fmla="*/ 4603961 w 5252720"/>
                      <a:gd name="connsiteY16" fmla="*/ 461665 h 461665"/>
                      <a:gd name="connsiteX17" fmla="*/ 4257881 w 5252720"/>
                      <a:gd name="connsiteY17" fmla="*/ 461665 h 461665"/>
                      <a:gd name="connsiteX18" fmla="*/ 3911801 w 5252720"/>
                      <a:gd name="connsiteY18" fmla="*/ 461665 h 461665"/>
                      <a:gd name="connsiteX19" fmla="*/ 3466840 w 5252720"/>
                      <a:gd name="connsiteY19" fmla="*/ 461665 h 461665"/>
                      <a:gd name="connsiteX20" fmla="*/ 3071320 w 5252720"/>
                      <a:gd name="connsiteY20" fmla="*/ 461665 h 461665"/>
                      <a:gd name="connsiteX21" fmla="*/ 2527480 w 5252720"/>
                      <a:gd name="connsiteY21" fmla="*/ 461665 h 461665"/>
                      <a:gd name="connsiteX22" fmla="*/ 2181399 w 5252720"/>
                      <a:gd name="connsiteY22" fmla="*/ 461665 h 461665"/>
                      <a:gd name="connsiteX23" fmla="*/ 1785879 w 5252720"/>
                      <a:gd name="connsiteY23" fmla="*/ 461665 h 461665"/>
                      <a:gd name="connsiteX24" fmla="*/ 1390359 w 5252720"/>
                      <a:gd name="connsiteY24" fmla="*/ 461665 h 461665"/>
                      <a:gd name="connsiteX25" fmla="*/ 846518 w 5252720"/>
                      <a:gd name="connsiteY25" fmla="*/ 461665 h 461665"/>
                      <a:gd name="connsiteX26" fmla="*/ 154358 w 5252720"/>
                      <a:gd name="connsiteY26" fmla="*/ 461665 h 461665"/>
                      <a:gd name="connsiteX27" fmla="*/ 0 w 5252720"/>
                      <a:gd name="connsiteY27" fmla="*/ 384719 h 461665"/>
                      <a:gd name="connsiteX28" fmla="*/ 0 w 5252720"/>
                      <a:gd name="connsiteY28" fmla="*/ 224676 h 461665"/>
                      <a:gd name="connsiteX29" fmla="*/ 0 w 5252720"/>
                      <a:gd name="connsiteY29" fmla="*/ 76945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5252720" h="461665" fill="none" extrusionOk="0">
                        <a:moveTo>
                          <a:pt x="0" y="76945"/>
                        </a:moveTo>
                        <a:cubicBezTo>
                          <a:pt x="-8486" y="34275"/>
                          <a:pt x="60101" y="7246"/>
                          <a:pt x="154358" y="0"/>
                        </a:cubicBezTo>
                        <a:cubicBezTo>
                          <a:pt x="414230" y="-39585"/>
                          <a:pt x="495066" y="-2703"/>
                          <a:pt x="747638" y="0"/>
                        </a:cubicBezTo>
                        <a:cubicBezTo>
                          <a:pt x="982276" y="-26416"/>
                          <a:pt x="1009287" y="5930"/>
                          <a:pt x="1143158" y="0"/>
                        </a:cubicBezTo>
                        <a:cubicBezTo>
                          <a:pt x="1315963" y="28105"/>
                          <a:pt x="1493404" y="-6240"/>
                          <a:pt x="1736439" y="0"/>
                        </a:cubicBezTo>
                        <a:cubicBezTo>
                          <a:pt x="1944557" y="-20053"/>
                          <a:pt x="2030930" y="-10521"/>
                          <a:pt x="2230839" y="0"/>
                        </a:cubicBezTo>
                        <a:cubicBezTo>
                          <a:pt x="2449468" y="-4494"/>
                          <a:pt x="2520522" y="-251"/>
                          <a:pt x="2675800" y="0"/>
                        </a:cubicBezTo>
                        <a:cubicBezTo>
                          <a:pt x="2819423" y="-37598"/>
                          <a:pt x="2996453" y="29066"/>
                          <a:pt x="3269080" y="0"/>
                        </a:cubicBezTo>
                        <a:cubicBezTo>
                          <a:pt x="3487094" y="-36495"/>
                          <a:pt x="3616398" y="-4354"/>
                          <a:pt x="3812920" y="0"/>
                        </a:cubicBezTo>
                        <a:cubicBezTo>
                          <a:pt x="3978998" y="-5320"/>
                          <a:pt x="4163555" y="-25015"/>
                          <a:pt x="4307320" y="0"/>
                        </a:cubicBezTo>
                        <a:cubicBezTo>
                          <a:pt x="4531595" y="24068"/>
                          <a:pt x="4848837" y="-67911"/>
                          <a:pt x="5098361" y="0"/>
                        </a:cubicBezTo>
                        <a:cubicBezTo>
                          <a:pt x="5177154" y="-6529"/>
                          <a:pt x="5243913" y="37072"/>
                          <a:pt x="5252720" y="76945"/>
                        </a:cubicBezTo>
                        <a:cubicBezTo>
                          <a:pt x="5253280" y="119405"/>
                          <a:pt x="5236811" y="160983"/>
                          <a:pt x="5252720" y="221599"/>
                        </a:cubicBezTo>
                        <a:cubicBezTo>
                          <a:pt x="5276006" y="275826"/>
                          <a:pt x="5253340" y="349559"/>
                          <a:pt x="5252720" y="384719"/>
                        </a:cubicBezTo>
                        <a:cubicBezTo>
                          <a:pt x="5267930" y="435711"/>
                          <a:pt x="5185764" y="461398"/>
                          <a:pt x="5098361" y="461665"/>
                        </a:cubicBezTo>
                        <a:cubicBezTo>
                          <a:pt x="4941857" y="475555"/>
                          <a:pt x="4877191" y="458291"/>
                          <a:pt x="4752281" y="461665"/>
                        </a:cubicBezTo>
                        <a:cubicBezTo>
                          <a:pt x="4638474" y="496019"/>
                          <a:pt x="4451280" y="421159"/>
                          <a:pt x="4307320" y="461665"/>
                        </a:cubicBezTo>
                        <a:cubicBezTo>
                          <a:pt x="4135584" y="484875"/>
                          <a:pt x="4047596" y="455126"/>
                          <a:pt x="3961240" y="461665"/>
                        </a:cubicBezTo>
                        <a:cubicBezTo>
                          <a:pt x="3911756" y="418189"/>
                          <a:pt x="3600203" y="485408"/>
                          <a:pt x="3367960" y="461665"/>
                        </a:cubicBezTo>
                        <a:cubicBezTo>
                          <a:pt x="3112857" y="468418"/>
                          <a:pt x="3096865" y="445675"/>
                          <a:pt x="2923000" y="461665"/>
                        </a:cubicBezTo>
                        <a:cubicBezTo>
                          <a:pt x="2757324" y="460125"/>
                          <a:pt x="2491532" y="450849"/>
                          <a:pt x="2379159" y="461665"/>
                        </a:cubicBezTo>
                        <a:cubicBezTo>
                          <a:pt x="2262409" y="425313"/>
                          <a:pt x="2040993" y="406962"/>
                          <a:pt x="1785879" y="461665"/>
                        </a:cubicBezTo>
                        <a:cubicBezTo>
                          <a:pt x="1523148" y="470729"/>
                          <a:pt x="1491233" y="433316"/>
                          <a:pt x="1291479" y="461665"/>
                        </a:cubicBezTo>
                        <a:cubicBezTo>
                          <a:pt x="1133573" y="490936"/>
                          <a:pt x="935089" y="434732"/>
                          <a:pt x="698198" y="461665"/>
                        </a:cubicBezTo>
                        <a:cubicBezTo>
                          <a:pt x="457364" y="495165"/>
                          <a:pt x="393655" y="434177"/>
                          <a:pt x="154358" y="461665"/>
                        </a:cubicBezTo>
                        <a:cubicBezTo>
                          <a:pt x="77311" y="457617"/>
                          <a:pt x="-106" y="412995"/>
                          <a:pt x="0" y="384719"/>
                        </a:cubicBezTo>
                        <a:cubicBezTo>
                          <a:pt x="-36178" y="355282"/>
                          <a:pt x="14515" y="271861"/>
                          <a:pt x="0" y="230832"/>
                        </a:cubicBezTo>
                        <a:cubicBezTo>
                          <a:pt x="-26479" y="191151"/>
                          <a:pt x="7547" y="102075"/>
                          <a:pt x="0" y="76945"/>
                        </a:cubicBezTo>
                        <a:close/>
                      </a:path>
                      <a:path w="5252720" h="461665" stroke="0" extrusionOk="0">
                        <a:moveTo>
                          <a:pt x="0" y="76945"/>
                        </a:moveTo>
                        <a:cubicBezTo>
                          <a:pt x="9116" y="20961"/>
                          <a:pt x="77935" y="7812"/>
                          <a:pt x="154358" y="0"/>
                        </a:cubicBezTo>
                        <a:cubicBezTo>
                          <a:pt x="269295" y="-8124"/>
                          <a:pt x="436601" y="27934"/>
                          <a:pt x="648758" y="0"/>
                        </a:cubicBezTo>
                        <a:cubicBezTo>
                          <a:pt x="865055" y="-35254"/>
                          <a:pt x="1007809" y="1989"/>
                          <a:pt x="1242038" y="0"/>
                        </a:cubicBezTo>
                        <a:cubicBezTo>
                          <a:pt x="1502426" y="-40137"/>
                          <a:pt x="1699556" y="-9285"/>
                          <a:pt x="1835319" y="0"/>
                        </a:cubicBezTo>
                        <a:cubicBezTo>
                          <a:pt x="2006176" y="-37560"/>
                          <a:pt x="2085306" y="10854"/>
                          <a:pt x="2181399" y="0"/>
                        </a:cubicBezTo>
                        <a:cubicBezTo>
                          <a:pt x="2276856" y="-40242"/>
                          <a:pt x="2477058" y="24467"/>
                          <a:pt x="2576919" y="0"/>
                        </a:cubicBezTo>
                        <a:cubicBezTo>
                          <a:pt x="2672681" y="-41917"/>
                          <a:pt x="2866612" y="29543"/>
                          <a:pt x="3021880" y="0"/>
                        </a:cubicBezTo>
                        <a:cubicBezTo>
                          <a:pt x="3154774" y="-6017"/>
                          <a:pt x="3241398" y="20002"/>
                          <a:pt x="3466840" y="0"/>
                        </a:cubicBezTo>
                        <a:cubicBezTo>
                          <a:pt x="3686266" y="-11843"/>
                          <a:pt x="3657242" y="1773"/>
                          <a:pt x="3812920" y="0"/>
                        </a:cubicBezTo>
                        <a:cubicBezTo>
                          <a:pt x="3979467" y="-23540"/>
                          <a:pt x="4036480" y="9465"/>
                          <a:pt x="4208441" y="0"/>
                        </a:cubicBezTo>
                        <a:cubicBezTo>
                          <a:pt x="4307636" y="-24269"/>
                          <a:pt x="4786973" y="68123"/>
                          <a:pt x="5098361" y="0"/>
                        </a:cubicBezTo>
                        <a:cubicBezTo>
                          <a:pt x="5162562" y="1875"/>
                          <a:pt x="5226555" y="38513"/>
                          <a:pt x="5252720" y="76945"/>
                        </a:cubicBezTo>
                        <a:cubicBezTo>
                          <a:pt x="5263369" y="128984"/>
                          <a:pt x="5245713" y="177802"/>
                          <a:pt x="5252720" y="221599"/>
                        </a:cubicBezTo>
                        <a:cubicBezTo>
                          <a:pt x="5243382" y="270324"/>
                          <a:pt x="5213280" y="308836"/>
                          <a:pt x="5252720" y="384719"/>
                        </a:cubicBezTo>
                        <a:cubicBezTo>
                          <a:pt x="5229918" y="431986"/>
                          <a:pt x="5193048" y="460356"/>
                          <a:pt x="5098361" y="461665"/>
                        </a:cubicBezTo>
                        <a:cubicBezTo>
                          <a:pt x="4982684" y="485922"/>
                          <a:pt x="4778846" y="449871"/>
                          <a:pt x="4603961" y="461665"/>
                        </a:cubicBezTo>
                        <a:cubicBezTo>
                          <a:pt x="4447758" y="476449"/>
                          <a:pt x="4336207" y="470595"/>
                          <a:pt x="4257881" y="461665"/>
                        </a:cubicBezTo>
                        <a:cubicBezTo>
                          <a:pt x="4189936" y="482196"/>
                          <a:pt x="4077036" y="449033"/>
                          <a:pt x="3911801" y="461665"/>
                        </a:cubicBezTo>
                        <a:cubicBezTo>
                          <a:pt x="3766433" y="496118"/>
                          <a:pt x="3650444" y="453369"/>
                          <a:pt x="3466840" y="461665"/>
                        </a:cubicBezTo>
                        <a:cubicBezTo>
                          <a:pt x="3271706" y="472929"/>
                          <a:pt x="3272131" y="452048"/>
                          <a:pt x="3071320" y="461665"/>
                        </a:cubicBezTo>
                        <a:cubicBezTo>
                          <a:pt x="2896646" y="490780"/>
                          <a:pt x="2748426" y="439478"/>
                          <a:pt x="2527480" y="461665"/>
                        </a:cubicBezTo>
                        <a:cubicBezTo>
                          <a:pt x="2290461" y="480753"/>
                          <a:pt x="2282626" y="450789"/>
                          <a:pt x="2181399" y="461665"/>
                        </a:cubicBezTo>
                        <a:cubicBezTo>
                          <a:pt x="2075776" y="452246"/>
                          <a:pt x="1916641" y="455795"/>
                          <a:pt x="1785879" y="461665"/>
                        </a:cubicBezTo>
                        <a:cubicBezTo>
                          <a:pt x="1679609" y="505993"/>
                          <a:pt x="1544727" y="437559"/>
                          <a:pt x="1390359" y="461665"/>
                        </a:cubicBezTo>
                        <a:cubicBezTo>
                          <a:pt x="1263244" y="506513"/>
                          <a:pt x="990711" y="404540"/>
                          <a:pt x="846518" y="461665"/>
                        </a:cubicBezTo>
                        <a:cubicBezTo>
                          <a:pt x="694777" y="504479"/>
                          <a:pt x="453724" y="461964"/>
                          <a:pt x="154358" y="461665"/>
                        </a:cubicBezTo>
                        <a:cubicBezTo>
                          <a:pt x="74399" y="446343"/>
                          <a:pt x="-1003" y="431365"/>
                          <a:pt x="0" y="384719"/>
                        </a:cubicBezTo>
                        <a:cubicBezTo>
                          <a:pt x="-39650" y="342187"/>
                          <a:pt x="50254" y="297688"/>
                          <a:pt x="0" y="224676"/>
                        </a:cubicBezTo>
                        <a:cubicBezTo>
                          <a:pt x="-48302" y="176838"/>
                          <a:pt x="24031" y="132378"/>
                          <a:pt x="0" y="76945"/>
                        </a:cubicBezTo>
                        <a:close/>
                      </a:path>
                      <a:path w="5252720" h="461665" fill="none" stroke="0" extrusionOk="0">
                        <a:moveTo>
                          <a:pt x="0" y="76945"/>
                        </a:moveTo>
                        <a:cubicBezTo>
                          <a:pt x="16318" y="47413"/>
                          <a:pt x="66576" y="20676"/>
                          <a:pt x="154358" y="0"/>
                        </a:cubicBezTo>
                        <a:cubicBezTo>
                          <a:pt x="425441" y="-23910"/>
                          <a:pt x="506664" y="19394"/>
                          <a:pt x="747638" y="0"/>
                        </a:cubicBezTo>
                        <a:cubicBezTo>
                          <a:pt x="997420" y="-26491"/>
                          <a:pt x="1017174" y="6191"/>
                          <a:pt x="1143158" y="0"/>
                        </a:cubicBezTo>
                        <a:cubicBezTo>
                          <a:pt x="1278779" y="-53460"/>
                          <a:pt x="1493150" y="43139"/>
                          <a:pt x="1736439" y="0"/>
                        </a:cubicBezTo>
                        <a:cubicBezTo>
                          <a:pt x="1936796" y="-17023"/>
                          <a:pt x="2021066" y="9988"/>
                          <a:pt x="2230839" y="0"/>
                        </a:cubicBezTo>
                        <a:cubicBezTo>
                          <a:pt x="2437917" y="-4896"/>
                          <a:pt x="2509369" y="18055"/>
                          <a:pt x="2675800" y="0"/>
                        </a:cubicBezTo>
                        <a:cubicBezTo>
                          <a:pt x="2840938" y="-19442"/>
                          <a:pt x="3017644" y="14041"/>
                          <a:pt x="3269080" y="0"/>
                        </a:cubicBezTo>
                        <a:cubicBezTo>
                          <a:pt x="3506980" y="-9614"/>
                          <a:pt x="3690806" y="6486"/>
                          <a:pt x="3812920" y="0"/>
                        </a:cubicBezTo>
                        <a:cubicBezTo>
                          <a:pt x="4005648" y="-31887"/>
                          <a:pt x="4152728" y="-176"/>
                          <a:pt x="4307320" y="0"/>
                        </a:cubicBezTo>
                        <a:cubicBezTo>
                          <a:pt x="4444736" y="12244"/>
                          <a:pt x="4814891" y="-6232"/>
                          <a:pt x="5098361" y="0"/>
                        </a:cubicBezTo>
                        <a:cubicBezTo>
                          <a:pt x="5183621" y="-6645"/>
                          <a:pt x="5246312" y="48011"/>
                          <a:pt x="5252720" y="76945"/>
                        </a:cubicBezTo>
                        <a:cubicBezTo>
                          <a:pt x="5254565" y="112302"/>
                          <a:pt x="5220817" y="147744"/>
                          <a:pt x="5252720" y="221599"/>
                        </a:cubicBezTo>
                        <a:cubicBezTo>
                          <a:pt x="5278097" y="277823"/>
                          <a:pt x="5245482" y="328374"/>
                          <a:pt x="5252720" y="384719"/>
                        </a:cubicBezTo>
                        <a:cubicBezTo>
                          <a:pt x="5282553" y="440390"/>
                          <a:pt x="5170163" y="445943"/>
                          <a:pt x="5098361" y="461665"/>
                        </a:cubicBezTo>
                        <a:cubicBezTo>
                          <a:pt x="4952637" y="483295"/>
                          <a:pt x="4870773" y="452062"/>
                          <a:pt x="4752281" y="461665"/>
                        </a:cubicBezTo>
                        <a:cubicBezTo>
                          <a:pt x="4611943" y="474226"/>
                          <a:pt x="4484814" y="453027"/>
                          <a:pt x="4307320" y="461665"/>
                        </a:cubicBezTo>
                        <a:cubicBezTo>
                          <a:pt x="4132092" y="474433"/>
                          <a:pt x="4057718" y="459598"/>
                          <a:pt x="3961240" y="461665"/>
                        </a:cubicBezTo>
                        <a:cubicBezTo>
                          <a:pt x="3862533" y="529717"/>
                          <a:pt x="3630876" y="441364"/>
                          <a:pt x="3367960" y="461665"/>
                        </a:cubicBezTo>
                        <a:cubicBezTo>
                          <a:pt x="3109698" y="466330"/>
                          <a:pt x="3096948" y="451113"/>
                          <a:pt x="2923000" y="461665"/>
                        </a:cubicBezTo>
                        <a:cubicBezTo>
                          <a:pt x="2740456" y="476031"/>
                          <a:pt x="2509326" y="458072"/>
                          <a:pt x="2379159" y="461665"/>
                        </a:cubicBezTo>
                        <a:cubicBezTo>
                          <a:pt x="2278626" y="500350"/>
                          <a:pt x="2044133" y="489804"/>
                          <a:pt x="1785879" y="461665"/>
                        </a:cubicBezTo>
                        <a:cubicBezTo>
                          <a:pt x="1514129" y="475017"/>
                          <a:pt x="1490790" y="431566"/>
                          <a:pt x="1291479" y="461665"/>
                        </a:cubicBezTo>
                        <a:cubicBezTo>
                          <a:pt x="1120250" y="472267"/>
                          <a:pt x="915143" y="401790"/>
                          <a:pt x="698198" y="461665"/>
                        </a:cubicBezTo>
                        <a:cubicBezTo>
                          <a:pt x="436123" y="482938"/>
                          <a:pt x="394353" y="432871"/>
                          <a:pt x="154358" y="461665"/>
                        </a:cubicBezTo>
                        <a:cubicBezTo>
                          <a:pt x="68534" y="467874"/>
                          <a:pt x="-11520" y="419857"/>
                          <a:pt x="0" y="384719"/>
                        </a:cubicBezTo>
                        <a:cubicBezTo>
                          <a:pt x="-21577" y="350720"/>
                          <a:pt x="30342" y="271555"/>
                          <a:pt x="0" y="230832"/>
                        </a:cubicBezTo>
                        <a:cubicBezTo>
                          <a:pt x="-8231" y="194430"/>
                          <a:pt x="12588" y="113876"/>
                          <a:pt x="0" y="76945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9AA838-04C2-9597-B422-828FF9A29884}"/>
              </a:ext>
            </a:extLst>
          </p:cNvPr>
          <p:cNvSpPr txBox="1"/>
          <p:nvPr/>
        </p:nvSpPr>
        <p:spPr>
          <a:xfrm>
            <a:off x="6593841" y="5085296"/>
            <a:ext cx="5252720" cy="830997"/>
          </a:xfrm>
          <a:custGeom>
            <a:avLst/>
            <a:gdLst>
              <a:gd name="connsiteX0" fmla="*/ 0 w 6373338"/>
              <a:gd name="connsiteY0" fmla="*/ 187289 h 1123712"/>
              <a:gd name="connsiteX1" fmla="*/ 187289 w 6373338"/>
              <a:gd name="connsiteY1" fmla="*/ 0 h 1123712"/>
              <a:gd name="connsiteX2" fmla="*/ 907140 w 6373338"/>
              <a:gd name="connsiteY2" fmla="*/ 0 h 1123712"/>
              <a:gd name="connsiteX3" fmla="*/ 1387041 w 6373338"/>
              <a:gd name="connsiteY3" fmla="*/ 0 h 1123712"/>
              <a:gd name="connsiteX4" fmla="*/ 2106892 w 6373338"/>
              <a:gd name="connsiteY4" fmla="*/ 0 h 1123712"/>
              <a:gd name="connsiteX5" fmla="*/ 2706768 w 6373338"/>
              <a:gd name="connsiteY5" fmla="*/ 0 h 1123712"/>
              <a:gd name="connsiteX6" fmla="*/ 3246657 w 6373338"/>
              <a:gd name="connsiteY6" fmla="*/ 0 h 1123712"/>
              <a:gd name="connsiteX7" fmla="*/ 3966508 w 6373338"/>
              <a:gd name="connsiteY7" fmla="*/ 0 h 1123712"/>
              <a:gd name="connsiteX8" fmla="*/ 4626371 w 6373338"/>
              <a:gd name="connsiteY8" fmla="*/ 0 h 1123712"/>
              <a:gd name="connsiteX9" fmla="*/ 5226247 w 6373338"/>
              <a:gd name="connsiteY9" fmla="*/ 0 h 1123712"/>
              <a:gd name="connsiteX10" fmla="*/ 6186049 w 6373338"/>
              <a:gd name="connsiteY10" fmla="*/ 0 h 1123712"/>
              <a:gd name="connsiteX11" fmla="*/ 6373338 w 6373338"/>
              <a:gd name="connsiteY11" fmla="*/ 187289 h 1123712"/>
              <a:gd name="connsiteX12" fmla="*/ 6373338 w 6373338"/>
              <a:gd name="connsiteY12" fmla="*/ 539382 h 1123712"/>
              <a:gd name="connsiteX13" fmla="*/ 6373338 w 6373338"/>
              <a:gd name="connsiteY13" fmla="*/ 936423 h 1123712"/>
              <a:gd name="connsiteX14" fmla="*/ 6186049 w 6373338"/>
              <a:gd name="connsiteY14" fmla="*/ 1123712 h 1123712"/>
              <a:gd name="connsiteX15" fmla="*/ 5766136 w 6373338"/>
              <a:gd name="connsiteY15" fmla="*/ 1123712 h 1123712"/>
              <a:gd name="connsiteX16" fmla="*/ 5226247 w 6373338"/>
              <a:gd name="connsiteY16" fmla="*/ 1123712 h 1123712"/>
              <a:gd name="connsiteX17" fmla="*/ 4806334 w 6373338"/>
              <a:gd name="connsiteY17" fmla="*/ 1123712 h 1123712"/>
              <a:gd name="connsiteX18" fmla="*/ 4086483 w 6373338"/>
              <a:gd name="connsiteY18" fmla="*/ 1123712 h 1123712"/>
              <a:gd name="connsiteX19" fmla="*/ 3546595 w 6373338"/>
              <a:gd name="connsiteY19" fmla="*/ 1123712 h 1123712"/>
              <a:gd name="connsiteX20" fmla="*/ 2886731 w 6373338"/>
              <a:gd name="connsiteY20" fmla="*/ 1123712 h 1123712"/>
              <a:gd name="connsiteX21" fmla="*/ 2166880 w 6373338"/>
              <a:gd name="connsiteY21" fmla="*/ 1123712 h 1123712"/>
              <a:gd name="connsiteX22" fmla="*/ 1567004 w 6373338"/>
              <a:gd name="connsiteY22" fmla="*/ 1123712 h 1123712"/>
              <a:gd name="connsiteX23" fmla="*/ 847153 w 6373338"/>
              <a:gd name="connsiteY23" fmla="*/ 1123712 h 1123712"/>
              <a:gd name="connsiteX24" fmla="*/ 187289 w 6373338"/>
              <a:gd name="connsiteY24" fmla="*/ 1123712 h 1123712"/>
              <a:gd name="connsiteX25" fmla="*/ 0 w 6373338"/>
              <a:gd name="connsiteY25" fmla="*/ 936423 h 1123712"/>
              <a:gd name="connsiteX26" fmla="*/ 0 w 6373338"/>
              <a:gd name="connsiteY26" fmla="*/ 561856 h 1123712"/>
              <a:gd name="connsiteX27" fmla="*/ 0 w 6373338"/>
              <a:gd name="connsiteY27" fmla="*/ 187289 h 112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373338" h="1123712" fill="none" extrusionOk="0">
                <a:moveTo>
                  <a:pt x="0" y="187289"/>
                </a:moveTo>
                <a:cubicBezTo>
                  <a:pt x="6600" y="88124"/>
                  <a:pt x="77030" y="16037"/>
                  <a:pt x="187289" y="0"/>
                </a:cubicBezTo>
                <a:cubicBezTo>
                  <a:pt x="492685" y="-62893"/>
                  <a:pt x="618023" y="69465"/>
                  <a:pt x="907140" y="0"/>
                </a:cubicBezTo>
                <a:cubicBezTo>
                  <a:pt x="1196257" y="-69465"/>
                  <a:pt x="1227926" y="10326"/>
                  <a:pt x="1387041" y="0"/>
                </a:cubicBezTo>
                <a:cubicBezTo>
                  <a:pt x="1546156" y="-10326"/>
                  <a:pt x="1860010" y="38813"/>
                  <a:pt x="2106892" y="0"/>
                </a:cubicBezTo>
                <a:cubicBezTo>
                  <a:pt x="2353774" y="-38813"/>
                  <a:pt x="2461111" y="5067"/>
                  <a:pt x="2706768" y="0"/>
                </a:cubicBezTo>
                <a:cubicBezTo>
                  <a:pt x="2952425" y="-5067"/>
                  <a:pt x="3058451" y="11077"/>
                  <a:pt x="3246657" y="0"/>
                </a:cubicBezTo>
                <a:cubicBezTo>
                  <a:pt x="3434863" y="-11077"/>
                  <a:pt x="3673486" y="10017"/>
                  <a:pt x="3966508" y="0"/>
                </a:cubicBezTo>
                <a:cubicBezTo>
                  <a:pt x="4259530" y="-10017"/>
                  <a:pt x="4430930" y="30258"/>
                  <a:pt x="4626371" y="0"/>
                </a:cubicBezTo>
                <a:cubicBezTo>
                  <a:pt x="4821812" y="-30258"/>
                  <a:pt x="5027020" y="21767"/>
                  <a:pt x="5226247" y="0"/>
                </a:cubicBezTo>
                <a:cubicBezTo>
                  <a:pt x="5425474" y="-21767"/>
                  <a:pt x="5877336" y="6719"/>
                  <a:pt x="6186049" y="0"/>
                </a:cubicBezTo>
                <a:cubicBezTo>
                  <a:pt x="6284342" y="-14792"/>
                  <a:pt x="6365721" y="89958"/>
                  <a:pt x="6373338" y="187289"/>
                </a:cubicBezTo>
                <a:cubicBezTo>
                  <a:pt x="6374271" y="265300"/>
                  <a:pt x="6331365" y="397818"/>
                  <a:pt x="6373338" y="539382"/>
                </a:cubicBezTo>
                <a:cubicBezTo>
                  <a:pt x="6415311" y="680946"/>
                  <a:pt x="6370984" y="816656"/>
                  <a:pt x="6373338" y="936423"/>
                </a:cubicBezTo>
                <a:cubicBezTo>
                  <a:pt x="6394288" y="1051371"/>
                  <a:pt x="6289680" y="1120912"/>
                  <a:pt x="6186049" y="1123712"/>
                </a:cubicBezTo>
                <a:cubicBezTo>
                  <a:pt x="6013242" y="1165118"/>
                  <a:pt x="5911284" y="1106841"/>
                  <a:pt x="5766136" y="1123712"/>
                </a:cubicBezTo>
                <a:cubicBezTo>
                  <a:pt x="5620988" y="1140583"/>
                  <a:pt x="5420730" y="1088165"/>
                  <a:pt x="5226247" y="1123712"/>
                </a:cubicBezTo>
                <a:cubicBezTo>
                  <a:pt x="5031764" y="1159259"/>
                  <a:pt x="4913890" y="1110550"/>
                  <a:pt x="4806334" y="1123712"/>
                </a:cubicBezTo>
                <a:cubicBezTo>
                  <a:pt x="4698778" y="1136874"/>
                  <a:pt x="4400238" y="1115161"/>
                  <a:pt x="4086483" y="1123712"/>
                </a:cubicBezTo>
                <a:cubicBezTo>
                  <a:pt x="3772728" y="1132263"/>
                  <a:pt x="3759498" y="1092357"/>
                  <a:pt x="3546595" y="1123712"/>
                </a:cubicBezTo>
                <a:cubicBezTo>
                  <a:pt x="3333692" y="1155067"/>
                  <a:pt x="3034435" y="1077029"/>
                  <a:pt x="2886731" y="1123712"/>
                </a:cubicBezTo>
                <a:cubicBezTo>
                  <a:pt x="2739027" y="1170395"/>
                  <a:pt x="2496300" y="1110684"/>
                  <a:pt x="2166880" y="1123712"/>
                </a:cubicBezTo>
                <a:cubicBezTo>
                  <a:pt x="1837460" y="1136740"/>
                  <a:pt x="1806285" y="1059591"/>
                  <a:pt x="1567004" y="1123712"/>
                </a:cubicBezTo>
                <a:cubicBezTo>
                  <a:pt x="1327723" y="1187833"/>
                  <a:pt x="1140415" y="1037347"/>
                  <a:pt x="847153" y="1123712"/>
                </a:cubicBezTo>
                <a:cubicBezTo>
                  <a:pt x="553891" y="1210077"/>
                  <a:pt x="454863" y="1067302"/>
                  <a:pt x="187289" y="1123712"/>
                </a:cubicBezTo>
                <a:cubicBezTo>
                  <a:pt x="94712" y="1133809"/>
                  <a:pt x="-8998" y="1022431"/>
                  <a:pt x="0" y="936423"/>
                </a:cubicBezTo>
                <a:cubicBezTo>
                  <a:pt x="-38971" y="848985"/>
                  <a:pt x="22269" y="654051"/>
                  <a:pt x="0" y="561856"/>
                </a:cubicBezTo>
                <a:cubicBezTo>
                  <a:pt x="-22269" y="469661"/>
                  <a:pt x="17929" y="266736"/>
                  <a:pt x="0" y="187289"/>
                </a:cubicBezTo>
                <a:close/>
              </a:path>
              <a:path w="6373338" h="1123712" stroke="0" extrusionOk="0">
                <a:moveTo>
                  <a:pt x="0" y="187289"/>
                </a:moveTo>
                <a:cubicBezTo>
                  <a:pt x="12980" y="97226"/>
                  <a:pt x="89601" y="26199"/>
                  <a:pt x="187289" y="0"/>
                </a:cubicBezTo>
                <a:cubicBezTo>
                  <a:pt x="320702" y="-16661"/>
                  <a:pt x="551636" y="69947"/>
                  <a:pt x="787165" y="0"/>
                </a:cubicBezTo>
                <a:cubicBezTo>
                  <a:pt x="1022694" y="-69947"/>
                  <a:pt x="1199303" y="81312"/>
                  <a:pt x="1507016" y="0"/>
                </a:cubicBezTo>
                <a:cubicBezTo>
                  <a:pt x="1814729" y="-81312"/>
                  <a:pt x="2034678" y="77154"/>
                  <a:pt x="2226867" y="0"/>
                </a:cubicBezTo>
                <a:cubicBezTo>
                  <a:pt x="2419056" y="-77154"/>
                  <a:pt x="2555663" y="35965"/>
                  <a:pt x="2646781" y="0"/>
                </a:cubicBezTo>
                <a:cubicBezTo>
                  <a:pt x="2737899" y="-35965"/>
                  <a:pt x="2988488" y="24807"/>
                  <a:pt x="3126681" y="0"/>
                </a:cubicBezTo>
                <a:cubicBezTo>
                  <a:pt x="3264874" y="-24807"/>
                  <a:pt x="3494361" y="11356"/>
                  <a:pt x="3666570" y="0"/>
                </a:cubicBezTo>
                <a:cubicBezTo>
                  <a:pt x="3838779" y="-11356"/>
                  <a:pt x="3943223" y="43884"/>
                  <a:pt x="4206458" y="0"/>
                </a:cubicBezTo>
                <a:cubicBezTo>
                  <a:pt x="4469693" y="-43884"/>
                  <a:pt x="4441356" y="23207"/>
                  <a:pt x="4626371" y="0"/>
                </a:cubicBezTo>
                <a:cubicBezTo>
                  <a:pt x="4811386" y="-23207"/>
                  <a:pt x="4895848" y="34027"/>
                  <a:pt x="5106272" y="0"/>
                </a:cubicBezTo>
                <a:cubicBezTo>
                  <a:pt x="5316696" y="-34027"/>
                  <a:pt x="5725023" y="1351"/>
                  <a:pt x="6186049" y="0"/>
                </a:cubicBezTo>
                <a:cubicBezTo>
                  <a:pt x="6278810" y="8445"/>
                  <a:pt x="6345411" y="75204"/>
                  <a:pt x="6373338" y="187289"/>
                </a:cubicBezTo>
                <a:cubicBezTo>
                  <a:pt x="6392590" y="316062"/>
                  <a:pt x="6372112" y="445472"/>
                  <a:pt x="6373338" y="539382"/>
                </a:cubicBezTo>
                <a:cubicBezTo>
                  <a:pt x="6374564" y="633292"/>
                  <a:pt x="6337146" y="738855"/>
                  <a:pt x="6373338" y="936423"/>
                </a:cubicBezTo>
                <a:cubicBezTo>
                  <a:pt x="6354032" y="1035803"/>
                  <a:pt x="6277557" y="1107633"/>
                  <a:pt x="6186049" y="1123712"/>
                </a:cubicBezTo>
                <a:cubicBezTo>
                  <a:pt x="6024810" y="1189487"/>
                  <a:pt x="5777934" y="1083605"/>
                  <a:pt x="5586173" y="1123712"/>
                </a:cubicBezTo>
                <a:cubicBezTo>
                  <a:pt x="5394412" y="1163819"/>
                  <a:pt x="5265206" y="1104526"/>
                  <a:pt x="5166260" y="1123712"/>
                </a:cubicBezTo>
                <a:cubicBezTo>
                  <a:pt x="5067314" y="1142898"/>
                  <a:pt x="4942398" y="1090467"/>
                  <a:pt x="4746347" y="1123712"/>
                </a:cubicBezTo>
                <a:cubicBezTo>
                  <a:pt x="4550296" y="1156957"/>
                  <a:pt x="4436397" y="1088969"/>
                  <a:pt x="4206458" y="1123712"/>
                </a:cubicBezTo>
                <a:cubicBezTo>
                  <a:pt x="3976519" y="1158455"/>
                  <a:pt x="3962274" y="1087550"/>
                  <a:pt x="3726557" y="1123712"/>
                </a:cubicBezTo>
                <a:cubicBezTo>
                  <a:pt x="3490840" y="1159874"/>
                  <a:pt x="3349215" y="1080592"/>
                  <a:pt x="3066694" y="1123712"/>
                </a:cubicBezTo>
                <a:cubicBezTo>
                  <a:pt x="2784173" y="1166832"/>
                  <a:pt x="2766843" y="1095164"/>
                  <a:pt x="2646781" y="1123712"/>
                </a:cubicBezTo>
                <a:cubicBezTo>
                  <a:pt x="2526719" y="1152260"/>
                  <a:pt x="2307475" y="1069020"/>
                  <a:pt x="2166880" y="1123712"/>
                </a:cubicBezTo>
                <a:cubicBezTo>
                  <a:pt x="2026285" y="1178404"/>
                  <a:pt x="1874710" y="1074887"/>
                  <a:pt x="1686979" y="1123712"/>
                </a:cubicBezTo>
                <a:cubicBezTo>
                  <a:pt x="1499248" y="1172537"/>
                  <a:pt x="1183687" y="1071550"/>
                  <a:pt x="1027115" y="1123712"/>
                </a:cubicBezTo>
                <a:cubicBezTo>
                  <a:pt x="870543" y="1175874"/>
                  <a:pt x="564400" y="1091520"/>
                  <a:pt x="187289" y="1123712"/>
                </a:cubicBezTo>
                <a:cubicBezTo>
                  <a:pt x="84082" y="1096074"/>
                  <a:pt x="-2323" y="1040896"/>
                  <a:pt x="0" y="936423"/>
                </a:cubicBezTo>
                <a:cubicBezTo>
                  <a:pt x="-40785" y="807632"/>
                  <a:pt x="43197" y="692923"/>
                  <a:pt x="0" y="546873"/>
                </a:cubicBezTo>
                <a:cubicBezTo>
                  <a:pt x="-43197" y="400823"/>
                  <a:pt x="34568" y="327851"/>
                  <a:pt x="0" y="187289"/>
                </a:cubicBezTo>
                <a:close/>
              </a:path>
            </a:pathLst>
          </a:custGeom>
          <a:solidFill>
            <a:srgbClr val="FFD5E6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285638566">
                  <a:custGeom>
                    <a:avLst/>
                    <a:gdLst>
                      <a:gd name="connsiteX0" fmla="*/ 0 w 5252720"/>
                      <a:gd name="connsiteY0" fmla="*/ 138502 h 830997"/>
                      <a:gd name="connsiteX1" fmla="*/ 154358 w 5252720"/>
                      <a:gd name="connsiteY1" fmla="*/ 0 h 830997"/>
                      <a:gd name="connsiteX2" fmla="*/ 747638 w 5252720"/>
                      <a:gd name="connsiteY2" fmla="*/ 0 h 830997"/>
                      <a:gd name="connsiteX3" fmla="*/ 1143158 w 5252720"/>
                      <a:gd name="connsiteY3" fmla="*/ 0 h 830997"/>
                      <a:gd name="connsiteX4" fmla="*/ 1736439 w 5252720"/>
                      <a:gd name="connsiteY4" fmla="*/ 0 h 830997"/>
                      <a:gd name="connsiteX5" fmla="*/ 2230839 w 5252720"/>
                      <a:gd name="connsiteY5" fmla="*/ 0 h 830997"/>
                      <a:gd name="connsiteX6" fmla="*/ 2675800 w 5252720"/>
                      <a:gd name="connsiteY6" fmla="*/ 0 h 830997"/>
                      <a:gd name="connsiteX7" fmla="*/ 3269080 w 5252720"/>
                      <a:gd name="connsiteY7" fmla="*/ 0 h 830997"/>
                      <a:gd name="connsiteX8" fmla="*/ 3812920 w 5252720"/>
                      <a:gd name="connsiteY8" fmla="*/ 0 h 830997"/>
                      <a:gd name="connsiteX9" fmla="*/ 4307320 w 5252720"/>
                      <a:gd name="connsiteY9" fmla="*/ 0 h 830997"/>
                      <a:gd name="connsiteX10" fmla="*/ 5098361 w 5252720"/>
                      <a:gd name="connsiteY10" fmla="*/ 0 h 830997"/>
                      <a:gd name="connsiteX11" fmla="*/ 5252720 w 5252720"/>
                      <a:gd name="connsiteY11" fmla="*/ 138502 h 830997"/>
                      <a:gd name="connsiteX12" fmla="*/ 5252720 w 5252720"/>
                      <a:gd name="connsiteY12" fmla="*/ 398878 h 830997"/>
                      <a:gd name="connsiteX13" fmla="*/ 5252720 w 5252720"/>
                      <a:gd name="connsiteY13" fmla="*/ 692494 h 830997"/>
                      <a:gd name="connsiteX14" fmla="*/ 5098361 w 5252720"/>
                      <a:gd name="connsiteY14" fmla="*/ 830997 h 830997"/>
                      <a:gd name="connsiteX15" fmla="*/ 4752281 w 5252720"/>
                      <a:gd name="connsiteY15" fmla="*/ 830997 h 830997"/>
                      <a:gd name="connsiteX16" fmla="*/ 4307320 w 5252720"/>
                      <a:gd name="connsiteY16" fmla="*/ 830997 h 830997"/>
                      <a:gd name="connsiteX17" fmla="*/ 3961240 w 5252720"/>
                      <a:gd name="connsiteY17" fmla="*/ 830997 h 830997"/>
                      <a:gd name="connsiteX18" fmla="*/ 3367960 w 5252720"/>
                      <a:gd name="connsiteY18" fmla="*/ 830997 h 830997"/>
                      <a:gd name="connsiteX19" fmla="*/ 2923000 w 5252720"/>
                      <a:gd name="connsiteY19" fmla="*/ 830997 h 830997"/>
                      <a:gd name="connsiteX20" fmla="*/ 2379159 w 5252720"/>
                      <a:gd name="connsiteY20" fmla="*/ 830997 h 830997"/>
                      <a:gd name="connsiteX21" fmla="*/ 1785879 w 5252720"/>
                      <a:gd name="connsiteY21" fmla="*/ 830997 h 830997"/>
                      <a:gd name="connsiteX22" fmla="*/ 1291479 w 5252720"/>
                      <a:gd name="connsiteY22" fmla="*/ 830997 h 830997"/>
                      <a:gd name="connsiteX23" fmla="*/ 698198 w 5252720"/>
                      <a:gd name="connsiteY23" fmla="*/ 830997 h 830997"/>
                      <a:gd name="connsiteX24" fmla="*/ 154358 w 5252720"/>
                      <a:gd name="connsiteY24" fmla="*/ 830997 h 830997"/>
                      <a:gd name="connsiteX25" fmla="*/ 0 w 5252720"/>
                      <a:gd name="connsiteY25" fmla="*/ 692494 h 830997"/>
                      <a:gd name="connsiteX26" fmla="*/ 0 w 5252720"/>
                      <a:gd name="connsiteY26" fmla="*/ 415498 h 830997"/>
                      <a:gd name="connsiteX27" fmla="*/ 0 w 5252720"/>
                      <a:gd name="connsiteY27" fmla="*/ 138502 h 830997"/>
                      <a:gd name="connsiteX0" fmla="*/ 0 w 5252720"/>
                      <a:gd name="connsiteY0" fmla="*/ 138502 h 830997"/>
                      <a:gd name="connsiteX1" fmla="*/ 154358 w 5252720"/>
                      <a:gd name="connsiteY1" fmla="*/ 0 h 830997"/>
                      <a:gd name="connsiteX2" fmla="*/ 648758 w 5252720"/>
                      <a:gd name="connsiteY2" fmla="*/ 0 h 830997"/>
                      <a:gd name="connsiteX3" fmla="*/ 1242038 w 5252720"/>
                      <a:gd name="connsiteY3" fmla="*/ 0 h 830997"/>
                      <a:gd name="connsiteX4" fmla="*/ 1835319 w 5252720"/>
                      <a:gd name="connsiteY4" fmla="*/ 0 h 830997"/>
                      <a:gd name="connsiteX5" fmla="*/ 2181399 w 5252720"/>
                      <a:gd name="connsiteY5" fmla="*/ 0 h 830997"/>
                      <a:gd name="connsiteX6" fmla="*/ 2576919 w 5252720"/>
                      <a:gd name="connsiteY6" fmla="*/ 0 h 830997"/>
                      <a:gd name="connsiteX7" fmla="*/ 3021880 w 5252720"/>
                      <a:gd name="connsiteY7" fmla="*/ 0 h 830997"/>
                      <a:gd name="connsiteX8" fmla="*/ 3466840 w 5252720"/>
                      <a:gd name="connsiteY8" fmla="*/ 0 h 830997"/>
                      <a:gd name="connsiteX9" fmla="*/ 3812920 w 5252720"/>
                      <a:gd name="connsiteY9" fmla="*/ 0 h 830997"/>
                      <a:gd name="connsiteX10" fmla="*/ 4208441 w 5252720"/>
                      <a:gd name="connsiteY10" fmla="*/ 0 h 830997"/>
                      <a:gd name="connsiteX11" fmla="*/ 5098361 w 5252720"/>
                      <a:gd name="connsiteY11" fmla="*/ 0 h 830997"/>
                      <a:gd name="connsiteX12" fmla="*/ 5252720 w 5252720"/>
                      <a:gd name="connsiteY12" fmla="*/ 138502 h 830997"/>
                      <a:gd name="connsiteX13" fmla="*/ 5252720 w 5252720"/>
                      <a:gd name="connsiteY13" fmla="*/ 398878 h 830997"/>
                      <a:gd name="connsiteX14" fmla="*/ 5252720 w 5252720"/>
                      <a:gd name="connsiteY14" fmla="*/ 692494 h 830997"/>
                      <a:gd name="connsiteX15" fmla="*/ 5098361 w 5252720"/>
                      <a:gd name="connsiteY15" fmla="*/ 830997 h 830997"/>
                      <a:gd name="connsiteX16" fmla="*/ 4603961 w 5252720"/>
                      <a:gd name="connsiteY16" fmla="*/ 830997 h 830997"/>
                      <a:gd name="connsiteX17" fmla="*/ 4257881 w 5252720"/>
                      <a:gd name="connsiteY17" fmla="*/ 830997 h 830997"/>
                      <a:gd name="connsiteX18" fmla="*/ 3911801 w 5252720"/>
                      <a:gd name="connsiteY18" fmla="*/ 830997 h 830997"/>
                      <a:gd name="connsiteX19" fmla="*/ 3466840 w 5252720"/>
                      <a:gd name="connsiteY19" fmla="*/ 830997 h 830997"/>
                      <a:gd name="connsiteX20" fmla="*/ 3071320 w 5252720"/>
                      <a:gd name="connsiteY20" fmla="*/ 830997 h 830997"/>
                      <a:gd name="connsiteX21" fmla="*/ 2527480 w 5252720"/>
                      <a:gd name="connsiteY21" fmla="*/ 830997 h 830997"/>
                      <a:gd name="connsiteX22" fmla="*/ 2181399 w 5252720"/>
                      <a:gd name="connsiteY22" fmla="*/ 830997 h 830997"/>
                      <a:gd name="connsiteX23" fmla="*/ 1785879 w 5252720"/>
                      <a:gd name="connsiteY23" fmla="*/ 830997 h 830997"/>
                      <a:gd name="connsiteX24" fmla="*/ 1390359 w 5252720"/>
                      <a:gd name="connsiteY24" fmla="*/ 830997 h 830997"/>
                      <a:gd name="connsiteX25" fmla="*/ 846518 w 5252720"/>
                      <a:gd name="connsiteY25" fmla="*/ 830997 h 830997"/>
                      <a:gd name="connsiteX26" fmla="*/ 154358 w 5252720"/>
                      <a:gd name="connsiteY26" fmla="*/ 830997 h 830997"/>
                      <a:gd name="connsiteX27" fmla="*/ 0 w 5252720"/>
                      <a:gd name="connsiteY27" fmla="*/ 692494 h 830997"/>
                      <a:gd name="connsiteX28" fmla="*/ 0 w 5252720"/>
                      <a:gd name="connsiteY28" fmla="*/ 404418 h 830997"/>
                      <a:gd name="connsiteX29" fmla="*/ 0 w 5252720"/>
                      <a:gd name="connsiteY29" fmla="*/ 138502 h 830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5252720" h="830997" fill="none" extrusionOk="0">
                        <a:moveTo>
                          <a:pt x="0" y="138502"/>
                        </a:moveTo>
                        <a:cubicBezTo>
                          <a:pt x="-9566" y="63090"/>
                          <a:pt x="59985" y="12540"/>
                          <a:pt x="154358" y="0"/>
                        </a:cubicBezTo>
                        <a:cubicBezTo>
                          <a:pt x="413109" y="-58372"/>
                          <a:pt x="495115" y="20236"/>
                          <a:pt x="747638" y="0"/>
                        </a:cubicBezTo>
                        <a:cubicBezTo>
                          <a:pt x="970898" y="-42622"/>
                          <a:pt x="996671" y="17115"/>
                          <a:pt x="1143158" y="0"/>
                        </a:cubicBezTo>
                        <a:cubicBezTo>
                          <a:pt x="1313920" y="23125"/>
                          <a:pt x="1523596" y="23448"/>
                          <a:pt x="1736439" y="0"/>
                        </a:cubicBezTo>
                        <a:cubicBezTo>
                          <a:pt x="1952428" y="-39769"/>
                          <a:pt x="2031965" y="-13960"/>
                          <a:pt x="2230839" y="0"/>
                        </a:cubicBezTo>
                        <a:cubicBezTo>
                          <a:pt x="2435856" y="-4129"/>
                          <a:pt x="2520448" y="1235"/>
                          <a:pt x="2675800" y="0"/>
                        </a:cubicBezTo>
                        <a:cubicBezTo>
                          <a:pt x="2815496" y="-52531"/>
                          <a:pt x="2996719" y="32145"/>
                          <a:pt x="3269080" y="0"/>
                        </a:cubicBezTo>
                        <a:cubicBezTo>
                          <a:pt x="3488104" y="-38394"/>
                          <a:pt x="3640573" y="17039"/>
                          <a:pt x="3812920" y="0"/>
                        </a:cubicBezTo>
                        <a:cubicBezTo>
                          <a:pt x="3978515" y="-15952"/>
                          <a:pt x="4159413" y="-10977"/>
                          <a:pt x="4307320" y="0"/>
                        </a:cubicBezTo>
                        <a:cubicBezTo>
                          <a:pt x="4502048" y="678"/>
                          <a:pt x="4849208" y="-71058"/>
                          <a:pt x="5098361" y="0"/>
                        </a:cubicBezTo>
                        <a:cubicBezTo>
                          <a:pt x="5176204" y="-11582"/>
                          <a:pt x="5234048" y="67084"/>
                          <a:pt x="5252720" y="138502"/>
                        </a:cubicBezTo>
                        <a:cubicBezTo>
                          <a:pt x="5253033" y="218934"/>
                          <a:pt x="5232158" y="292346"/>
                          <a:pt x="5252720" y="398878"/>
                        </a:cubicBezTo>
                        <a:cubicBezTo>
                          <a:pt x="5276592" y="499837"/>
                          <a:pt x="5254051" y="621873"/>
                          <a:pt x="5252720" y="692494"/>
                        </a:cubicBezTo>
                        <a:cubicBezTo>
                          <a:pt x="5261356" y="793310"/>
                          <a:pt x="5202732" y="837336"/>
                          <a:pt x="5098361" y="830997"/>
                        </a:cubicBezTo>
                        <a:cubicBezTo>
                          <a:pt x="4942435" y="858624"/>
                          <a:pt x="4891318" y="831593"/>
                          <a:pt x="4752281" y="830997"/>
                        </a:cubicBezTo>
                        <a:cubicBezTo>
                          <a:pt x="4634811" y="853639"/>
                          <a:pt x="4445890" y="770259"/>
                          <a:pt x="4307320" y="830997"/>
                        </a:cubicBezTo>
                        <a:cubicBezTo>
                          <a:pt x="4141123" y="861727"/>
                          <a:pt x="4028096" y="810500"/>
                          <a:pt x="3961240" y="830997"/>
                        </a:cubicBezTo>
                        <a:cubicBezTo>
                          <a:pt x="3891207" y="817498"/>
                          <a:pt x="3604865" y="847107"/>
                          <a:pt x="3367960" y="830997"/>
                        </a:cubicBezTo>
                        <a:cubicBezTo>
                          <a:pt x="3110893" y="838734"/>
                          <a:pt x="3097875" y="806658"/>
                          <a:pt x="2923000" y="830997"/>
                        </a:cubicBezTo>
                        <a:cubicBezTo>
                          <a:pt x="2749987" y="850569"/>
                          <a:pt x="2493684" y="802915"/>
                          <a:pt x="2379159" y="830997"/>
                        </a:cubicBezTo>
                        <a:cubicBezTo>
                          <a:pt x="2259103" y="846829"/>
                          <a:pt x="2052255" y="805933"/>
                          <a:pt x="1785879" y="830997"/>
                        </a:cubicBezTo>
                        <a:cubicBezTo>
                          <a:pt x="1522984" y="844274"/>
                          <a:pt x="1489891" y="782630"/>
                          <a:pt x="1291479" y="830997"/>
                        </a:cubicBezTo>
                        <a:cubicBezTo>
                          <a:pt x="1104234" y="879157"/>
                          <a:pt x="912584" y="815703"/>
                          <a:pt x="698198" y="830997"/>
                        </a:cubicBezTo>
                        <a:cubicBezTo>
                          <a:pt x="469692" y="864605"/>
                          <a:pt x="409519" y="781325"/>
                          <a:pt x="154358" y="830997"/>
                        </a:cubicBezTo>
                        <a:cubicBezTo>
                          <a:pt x="77521" y="832573"/>
                          <a:pt x="1979" y="747027"/>
                          <a:pt x="0" y="692494"/>
                        </a:cubicBezTo>
                        <a:cubicBezTo>
                          <a:pt x="-33829" y="630565"/>
                          <a:pt x="12456" y="488520"/>
                          <a:pt x="0" y="415498"/>
                        </a:cubicBezTo>
                        <a:cubicBezTo>
                          <a:pt x="-22263" y="346451"/>
                          <a:pt x="11883" y="194249"/>
                          <a:pt x="0" y="138502"/>
                        </a:cubicBezTo>
                        <a:close/>
                      </a:path>
                      <a:path w="5252720" h="830997" stroke="0" extrusionOk="0">
                        <a:moveTo>
                          <a:pt x="0" y="138502"/>
                        </a:moveTo>
                        <a:cubicBezTo>
                          <a:pt x="9177" y="53644"/>
                          <a:pt x="76635" y="17361"/>
                          <a:pt x="154358" y="0"/>
                        </a:cubicBezTo>
                        <a:cubicBezTo>
                          <a:pt x="294329" y="-20028"/>
                          <a:pt x="420049" y="50189"/>
                          <a:pt x="648758" y="0"/>
                        </a:cubicBezTo>
                        <a:cubicBezTo>
                          <a:pt x="850439" y="-53950"/>
                          <a:pt x="1012678" y="20819"/>
                          <a:pt x="1242038" y="0"/>
                        </a:cubicBezTo>
                        <a:cubicBezTo>
                          <a:pt x="1506066" y="-70476"/>
                          <a:pt x="1690558" y="32366"/>
                          <a:pt x="1835319" y="0"/>
                        </a:cubicBezTo>
                        <a:cubicBezTo>
                          <a:pt x="2001263" y="-60608"/>
                          <a:pt x="2097858" y="25019"/>
                          <a:pt x="2181399" y="0"/>
                        </a:cubicBezTo>
                        <a:cubicBezTo>
                          <a:pt x="2260623" y="-31759"/>
                          <a:pt x="2471633" y="27103"/>
                          <a:pt x="2576919" y="0"/>
                        </a:cubicBezTo>
                        <a:cubicBezTo>
                          <a:pt x="2671261" y="-52556"/>
                          <a:pt x="2868640" y="29492"/>
                          <a:pt x="3021880" y="0"/>
                        </a:cubicBezTo>
                        <a:cubicBezTo>
                          <a:pt x="3140951" y="-11814"/>
                          <a:pt x="3241574" y="34384"/>
                          <a:pt x="3466840" y="0"/>
                        </a:cubicBezTo>
                        <a:cubicBezTo>
                          <a:pt x="3686792" y="-24950"/>
                          <a:pt x="3656168" y="6790"/>
                          <a:pt x="3812920" y="0"/>
                        </a:cubicBezTo>
                        <a:cubicBezTo>
                          <a:pt x="3982101" y="-33790"/>
                          <a:pt x="4042442" y="2288"/>
                          <a:pt x="4208441" y="0"/>
                        </a:cubicBezTo>
                        <a:cubicBezTo>
                          <a:pt x="4321378" y="-33548"/>
                          <a:pt x="4782730" y="64387"/>
                          <a:pt x="5098361" y="0"/>
                        </a:cubicBezTo>
                        <a:cubicBezTo>
                          <a:pt x="5168563" y="5432"/>
                          <a:pt x="5225290" y="66293"/>
                          <a:pt x="5252720" y="138502"/>
                        </a:cubicBezTo>
                        <a:cubicBezTo>
                          <a:pt x="5252769" y="231104"/>
                          <a:pt x="5236081" y="315840"/>
                          <a:pt x="5252720" y="398878"/>
                        </a:cubicBezTo>
                        <a:cubicBezTo>
                          <a:pt x="5244469" y="477404"/>
                          <a:pt x="5214800" y="550841"/>
                          <a:pt x="5252720" y="692494"/>
                        </a:cubicBezTo>
                        <a:cubicBezTo>
                          <a:pt x="5235065" y="767615"/>
                          <a:pt x="5183796" y="821860"/>
                          <a:pt x="5098361" y="830997"/>
                        </a:cubicBezTo>
                        <a:cubicBezTo>
                          <a:pt x="4971745" y="878631"/>
                          <a:pt x="4799184" y="811676"/>
                          <a:pt x="4603961" y="830997"/>
                        </a:cubicBezTo>
                        <a:cubicBezTo>
                          <a:pt x="4457856" y="849681"/>
                          <a:pt x="4338107" y="823704"/>
                          <a:pt x="4257881" y="830997"/>
                        </a:cubicBezTo>
                        <a:cubicBezTo>
                          <a:pt x="4190408" y="858273"/>
                          <a:pt x="4101037" y="814182"/>
                          <a:pt x="3911801" y="830997"/>
                        </a:cubicBezTo>
                        <a:cubicBezTo>
                          <a:pt x="3761010" y="869421"/>
                          <a:pt x="3649111" y="812632"/>
                          <a:pt x="3466840" y="830997"/>
                        </a:cubicBezTo>
                        <a:cubicBezTo>
                          <a:pt x="3264768" y="849970"/>
                          <a:pt x="3275943" y="812548"/>
                          <a:pt x="3071320" y="830997"/>
                        </a:cubicBezTo>
                        <a:cubicBezTo>
                          <a:pt x="2885594" y="863957"/>
                          <a:pt x="2746650" y="793971"/>
                          <a:pt x="2527480" y="830997"/>
                        </a:cubicBezTo>
                        <a:cubicBezTo>
                          <a:pt x="2291938" y="863771"/>
                          <a:pt x="2284336" y="811380"/>
                          <a:pt x="2181399" y="830997"/>
                        </a:cubicBezTo>
                        <a:cubicBezTo>
                          <a:pt x="2072765" y="821417"/>
                          <a:pt x="1913861" y="804051"/>
                          <a:pt x="1785879" y="830997"/>
                        </a:cubicBezTo>
                        <a:cubicBezTo>
                          <a:pt x="1672298" y="876661"/>
                          <a:pt x="1544680" y="790305"/>
                          <a:pt x="1390359" y="830997"/>
                        </a:cubicBezTo>
                        <a:cubicBezTo>
                          <a:pt x="1256475" y="885814"/>
                          <a:pt x="986168" y="767430"/>
                          <a:pt x="846518" y="830997"/>
                        </a:cubicBezTo>
                        <a:cubicBezTo>
                          <a:pt x="701841" y="884300"/>
                          <a:pt x="448475" y="826922"/>
                          <a:pt x="154358" y="830997"/>
                        </a:cubicBezTo>
                        <a:cubicBezTo>
                          <a:pt x="78879" y="803108"/>
                          <a:pt x="3298" y="791057"/>
                          <a:pt x="0" y="692494"/>
                        </a:cubicBezTo>
                        <a:cubicBezTo>
                          <a:pt x="-44545" y="616050"/>
                          <a:pt x="42065" y="518161"/>
                          <a:pt x="0" y="404418"/>
                        </a:cubicBezTo>
                        <a:cubicBezTo>
                          <a:pt x="-44379" y="304819"/>
                          <a:pt x="16110" y="236017"/>
                          <a:pt x="0" y="138502"/>
                        </a:cubicBezTo>
                        <a:close/>
                      </a:path>
                      <a:path w="5252720" h="830997" fill="none" stroke="0" extrusionOk="0">
                        <a:moveTo>
                          <a:pt x="0" y="138502"/>
                        </a:moveTo>
                        <a:cubicBezTo>
                          <a:pt x="12836" y="72790"/>
                          <a:pt x="63971" y="14076"/>
                          <a:pt x="154358" y="0"/>
                        </a:cubicBezTo>
                        <a:cubicBezTo>
                          <a:pt x="415310" y="-45590"/>
                          <a:pt x="503291" y="30772"/>
                          <a:pt x="747638" y="0"/>
                        </a:cubicBezTo>
                        <a:cubicBezTo>
                          <a:pt x="992014" y="-50286"/>
                          <a:pt x="1024040" y="12182"/>
                          <a:pt x="1143158" y="0"/>
                        </a:cubicBezTo>
                        <a:cubicBezTo>
                          <a:pt x="1275795" y="-24097"/>
                          <a:pt x="1526325" y="33238"/>
                          <a:pt x="1736439" y="0"/>
                        </a:cubicBezTo>
                        <a:cubicBezTo>
                          <a:pt x="1924476" y="-34037"/>
                          <a:pt x="2019590" y="13250"/>
                          <a:pt x="2230839" y="0"/>
                        </a:cubicBezTo>
                        <a:cubicBezTo>
                          <a:pt x="2435327" y="-4983"/>
                          <a:pt x="2514350" y="15753"/>
                          <a:pt x="2675800" y="0"/>
                        </a:cubicBezTo>
                        <a:cubicBezTo>
                          <a:pt x="2849697" y="-36095"/>
                          <a:pt x="2988645" y="46306"/>
                          <a:pt x="3269080" y="0"/>
                        </a:cubicBezTo>
                        <a:cubicBezTo>
                          <a:pt x="3489658" y="-39366"/>
                          <a:pt x="3676784" y="18570"/>
                          <a:pt x="3812920" y="0"/>
                        </a:cubicBezTo>
                        <a:cubicBezTo>
                          <a:pt x="3984186" y="-28640"/>
                          <a:pt x="4171862" y="-11188"/>
                          <a:pt x="4307320" y="0"/>
                        </a:cubicBezTo>
                        <a:cubicBezTo>
                          <a:pt x="4436661" y="11478"/>
                          <a:pt x="4804806" y="-7147"/>
                          <a:pt x="5098361" y="0"/>
                        </a:cubicBezTo>
                        <a:cubicBezTo>
                          <a:pt x="5182316" y="-11332"/>
                          <a:pt x="5246302" y="78450"/>
                          <a:pt x="5252720" y="138502"/>
                        </a:cubicBezTo>
                        <a:cubicBezTo>
                          <a:pt x="5256041" y="204030"/>
                          <a:pt x="5220027" y="283103"/>
                          <a:pt x="5252720" y="398878"/>
                        </a:cubicBezTo>
                        <a:cubicBezTo>
                          <a:pt x="5279044" y="501829"/>
                          <a:pt x="5247798" y="599907"/>
                          <a:pt x="5252720" y="692494"/>
                        </a:cubicBezTo>
                        <a:cubicBezTo>
                          <a:pt x="5275822" y="781422"/>
                          <a:pt x="5178720" y="823518"/>
                          <a:pt x="5098361" y="830997"/>
                        </a:cubicBezTo>
                        <a:cubicBezTo>
                          <a:pt x="4943085" y="879595"/>
                          <a:pt x="4867024" y="807020"/>
                          <a:pt x="4752281" y="830997"/>
                        </a:cubicBezTo>
                        <a:cubicBezTo>
                          <a:pt x="4599727" y="852423"/>
                          <a:pt x="4507699" y="818613"/>
                          <a:pt x="4307320" y="830997"/>
                        </a:cubicBezTo>
                        <a:cubicBezTo>
                          <a:pt x="4120862" y="854068"/>
                          <a:pt x="4063897" y="827239"/>
                          <a:pt x="3961240" y="830997"/>
                        </a:cubicBezTo>
                        <a:cubicBezTo>
                          <a:pt x="3866910" y="876127"/>
                          <a:pt x="3632630" y="801080"/>
                          <a:pt x="3367960" y="830997"/>
                        </a:cubicBezTo>
                        <a:cubicBezTo>
                          <a:pt x="3110886" y="842665"/>
                          <a:pt x="3096551" y="810748"/>
                          <a:pt x="2923000" y="830997"/>
                        </a:cubicBezTo>
                        <a:cubicBezTo>
                          <a:pt x="2721466" y="859654"/>
                          <a:pt x="2503822" y="801887"/>
                          <a:pt x="2379159" y="830997"/>
                        </a:cubicBezTo>
                        <a:cubicBezTo>
                          <a:pt x="2266152" y="873547"/>
                          <a:pt x="2040157" y="864910"/>
                          <a:pt x="1785879" y="830997"/>
                        </a:cubicBezTo>
                        <a:cubicBezTo>
                          <a:pt x="1514242" y="845033"/>
                          <a:pt x="1495982" y="770550"/>
                          <a:pt x="1291479" y="830997"/>
                        </a:cubicBezTo>
                        <a:cubicBezTo>
                          <a:pt x="1128203" y="857856"/>
                          <a:pt x="932527" y="759867"/>
                          <a:pt x="698198" y="830997"/>
                        </a:cubicBezTo>
                        <a:cubicBezTo>
                          <a:pt x="433501" y="878827"/>
                          <a:pt x="390343" y="784820"/>
                          <a:pt x="154358" y="830997"/>
                        </a:cubicBezTo>
                        <a:cubicBezTo>
                          <a:pt x="59804" y="842413"/>
                          <a:pt x="-19975" y="755494"/>
                          <a:pt x="0" y="692494"/>
                        </a:cubicBezTo>
                        <a:cubicBezTo>
                          <a:pt x="-11904" y="631523"/>
                          <a:pt x="28472" y="486079"/>
                          <a:pt x="0" y="415498"/>
                        </a:cubicBezTo>
                        <a:cubicBezTo>
                          <a:pt x="-11743" y="348282"/>
                          <a:pt x="14116" y="198548"/>
                          <a:pt x="0" y="13850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XX.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4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EA5D80-8B49-E5A8-B576-6630A6D8DC10}"/>
              </a:ext>
            </a:extLst>
          </p:cNvPr>
          <p:cNvGrpSpPr/>
          <p:nvPr/>
        </p:nvGrpSpPr>
        <p:grpSpPr>
          <a:xfrm>
            <a:off x="597279" y="-91440"/>
            <a:ext cx="11482961" cy="1440723"/>
            <a:chOff x="515999" y="0"/>
            <a:chExt cx="11482961" cy="1113104"/>
          </a:xfrm>
        </p:grpSpPr>
        <p:sp>
          <p:nvSpPr>
            <p:cNvPr id="3" name="Rectangle: Rounded Corners 16">
              <a:extLst>
                <a:ext uri="{FF2B5EF4-FFF2-40B4-BE49-F238E27FC236}">
                  <a16:creationId xmlns:a16="http://schemas.microsoft.com/office/drawing/2014/main" id="{82B0932F-C00E-F57B-FED8-9152D92D627A}"/>
                </a:ext>
              </a:extLst>
            </p:cNvPr>
            <p:cNvSpPr/>
            <p:nvPr/>
          </p:nvSpPr>
          <p:spPr>
            <a:xfrm>
              <a:off x="652586" y="458999"/>
              <a:ext cx="11346374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26581119">
                    <a:custGeom>
                      <a:avLst/>
                      <a:gdLst>
                        <a:gd name="connsiteX0" fmla="*/ 0 w 11346374"/>
                        <a:gd name="connsiteY0" fmla="*/ 107354 h 743557"/>
                        <a:gd name="connsiteX1" fmla="*/ 225357 w 11346374"/>
                        <a:gd name="connsiteY1" fmla="*/ 0 h 743557"/>
                        <a:gd name="connsiteX2" fmla="*/ 11121016 w 11346374"/>
                        <a:gd name="connsiteY2" fmla="*/ 0 h 743557"/>
                        <a:gd name="connsiteX3" fmla="*/ 11346374 w 11346374"/>
                        <a:gd name="connsiteY3" fmla="*/ 107354 h 743557"/>
                        <a:gd name="connsiteX4" fmla="*/ 11346374 w 11346374"/>
                        <a:gd name="connsiteY4" fmla="*/ 636202 h 743557"/>
                        <a:gd name="connsiteX5" fmla="*/ 11121016 w 11346374"/>
                        <a:gd name="connsiteY5" fmla="*/ 743557 h 743557"/>
                        <a:gd name="connsiteX6" fmla="*/ 225357 w 11346374"/>
                        <a:gd name="connsiteY6" fmla="*/ 743557 h 743557"/>
                        <a:gd name="connsiteX7" fmla="*/ 0 w 11346374"/>
                        <a:gd name="connsiteY7" fmla="*/ 636202 h 743557"/>
                        <a:gd name="connsiteX8" fmla="*/ 0 w 11346374"/>
                        <a:gd name="connsiteY8" fmla="*/ 107354 h 743557"/>
                        <a:gd name="connsiteX0" fmla="*/ 0 w 11346374"/>
                        <a:gd name="connsiteY0" fmla="*/ 107354 h 743557"/>
                        <a:gd name="connsiteX1" fmla="*/ 225357 w 11346374"/>
                        <a:gd name="connsiteY1" fmla="*/ 0 h 743557"/>
                        <a:gd name="connsiteX2" fmla="*/ 11121016 w 11346374"/>
                        <a:gd name="connsiteY2" fmla="*/ 0 h 743557"/>
                        <a:gd name="connsiteX3" fmla="*/ 11346374 w 11346374"/>
                        <a:gd name="connsiteY3" fmla="*/ 107354 h 743557"/>
                        <a:gd name="connsiteX4" fmla="*/ 11346374 w 11346374"/>
                        <a:gd name="connsiteY4" fmla="*/ 636202 h 743557"/>
                        <a:gd name="connsiteX5" fmla="*/ 11121016 w 11346374"/>
                        <a:gd name="connsiteY5" fmla="*/ 743557 h 743557"/>
                        <a:gd name="connsiteX6" fmla="*/ 225357 w 11346374"/>
                        <a:gd name="connsiteY6" fmla="*/ 743557 h 743557"/>
                        <a:gd name="connsiteX7" fmla="*/ 0 w 11346374"/>
                        <a:gd name="connsiteY7" fmla="*/ 636202 h 743557"/>
                        <a:gd name="connsiteX8" fmla="*/ 0 w 11346374"/>
                        <a:gd name="connsiteY8" fmla="*/ 107354 h 7435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346374" h="743557" fill="none" extrusionOk="0">
                          <a:moveTo>
                            <a:pt x="0" y="107354"/>
                          </a:moveTo>
                          <a:cubicBezTo>
                            <a:pt x="-22176" y="25165"/>
                            <a:pt x="72672" y="5672"/>
                            <a:pt x="225357" y="0"/>
                          </a:cubicBezTo>
                          <a:cubicBezTo>
                            <a:pt x="5741171" y="-41211"/>
                            <a:pt x="9754228" y="8579"/>
                            <a:pt x="11121016" y="0"/>
                          </a:cubicBezTo>
                          <a:cubicBezTo>
                            <a:pt x="11237885" y="5787"/>
                            <a:pt x="11357611" y="36360"/>
                            <a:pt x="11346374" y="107354"/>
                          </a:cubicBezTo>
                          <a:cubicBezTo>
                            <a:pt x="11323684" y="318686"/>
                            <a:pt x="11300767" y="515997"/>
                            <a:pt x="11346374" y="636202"/>
                          </a:cubicBezTo>
                          <a:cubicBezTo>
                            <a:pt x="11344424" y="716588"/>
                            <a:pt x="11227882" y="727704"/>
                            <a:pt x="11121016" y="743557"/>
                          </a:cubicBezTo>
                          <a:cubicBezTo>
                            <a:pt x="6203852" y="1020459"/>
                            <a:pt x="3183973" y="833950"/>
                            <a:pt x="225357" y="743557"/>
                          </a:cubicBezTo>
                          <a:cubicBezTo>
                            <a:pt x="101967" y="732990"/>
                            <a:pt x="8720" y="704538"/>
                            <a:pt x="0" y="636202"/>
                          </a:cubicBezTo>
                          <a:cubicBezTo>
                            <a:pt x="69386" y="546924"/>
                            <a:pt x="-84146" y="239984"/>
                            <a:pt x="0" y="107354"/>
                          </a:cubicBezTo>
                          <a:close/>
                        </a:path>
                        <a:path w="11346374" h="743557" stroke="0" extrusionOk="0">
                          <a:moveTo>
                            <a:pt x="0" y="107354"/>
                          </a:moveTo>
                          <a:cubicBezTo>
                            <a:pt x="6420" y="68812"/>
                            <a:pt x="87677" y="2473"/>
                            <a:pt x="225357" y="0"/>
                          </a:cubicBezTo>
                          <a:cubicBezTo>
                            <a:pt x="2799945" y="-781474"/>
                            <a:pt x="7079804" y="-567144"/>
                            <a:pt x="11121016" y="0"/>
                          </a:cubicBezTo>
                          <a:cubicBezTo>
                            <a:pt x="11235501" y="6413"/>
                            <a:pt x="11360154" y="44113"/>
                            <a:pt x="11346374" y="107354"/>
                          </a:cubicBezTo>
                          <a:cubicBezTo>
                            <a:pt x="11323096" y="375555"/>
                            <a:pt x="11236618" y="554879"/>
                            <a:pt x="11346374" y="636202"/>
                          </a:cubicBezTo>
                          <a:cubicBezTo>
                            <a:pt x="11337961" y="712166"/>
                            <a:pt x="11254564" y="748511"/>
                            <a:pt x="11121016" y="743557"/>
                          </a:cubicBezTo>
                          <a:cubicBezTo>
                            <a:pt x="5695600" y="633218"/>
                            <a:pt x="3567716" y="654293"/>
                            <a:pt x="225357" y="743557"/>
                          </a:cubicBezTo>
                          <a:cubicBezTo>
                            <a:pt x="91499" y="753870"/>
                            <a:pt x="7671" y="705831"/>
                            <a:pt x="0" y="636202"/>
                          </a:cubicBezTo>
                          <a:cubicBezTo>
                            <a:pt x="-59638" y="457631"/>
                            <a:pt x="-26286" y="333729"/>
                            <a:pt x="0" y="107354"/>
                          </a:cubicBezTo>
                          <a:close/>
                        </a:path>
                        <a:path w="11346374" h="743557" fill="none" stroke="0" extrusionOk="0">
                          <a:moveTo>
                            <a:pt x="0" y="107354"/>
                          </a:moveTo>
                          <a:cubicBezTo>
                            <a:pt x="-9414" y="51145"/>
                            <a:pt x="73599" y="-4379"/>
                            <a:pt x="225357" y="0"/>
                          </a:cubicBezTo>
                          <a:cubicBezTo>
                            <a:pt x="5604882" y="-88754"/>
                            <a:pt x="9857525" y="169528"/>
                            <a:pt x="11121016" y="0"/>
                          </a:cubicBezTo>
                          <a:cubicBezTo>
                            <a:pt x="11235133" y="8935"/>
                            <a:pt x="11361953" y="35422"/>
                            <a:pt x="11346374" y="107354"/>
                          </a:cubicBezTo>
                          <a:cubicBezTo>
                            <a:pt x="11330329" y="322170"/>
                            <a:pt x="11306309" y="503649"/>
                            <a:pt x="11346374" y="636202"/>
                          </a:cubicBezTo>
                          <a:cubicBezTo>
                            <a:pt x="11340366" y="710282"/>
                            <a:pt x="11244258" y="741123"/>
                            <a:pt x="11121016" y="743557"/>
                          </a:cubicBezTo>
                          <a:cubicBezTo>
                            <a:pt x="6586712" y="328074"/>
                            <a:pt x="3099590" y="805054"/>
                            <a:pt x="225357" y="743557"/>
                          </a:cubicBezTo>
                          <a:cubicBezTo>
                            <a:pt x="99070" y="738000"/>
                            <a:pt x="8790" y="704078"/>
                            <a:pt x="0" y="636202"/>
                          </a:cubicBezTo>
                          <a:cubicBezTo>
                            <a:pt x="80862" y="528856"/>
                            <a:pt x="-69611" y="223376"/>
                            <a:pt x="0" y="10735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08EEBA-7C5D-5E1A-089B-71EF258EAA5E}"/>
                </a:ext>
              </a:extLst>
            </p:cNvPr>
            <p:cNvSpPr txBox="1"/>
            <p:nvPr/>
          </p:nvSpPr>
          <p:spPr>
            <a:xfrm>
              <a:off x="1877908" y="185729"/>
              <a:ext cx="9623211" cy="927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 ra các từ nối được dùng thành cặp trong những câu dưới đây: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C4A0B6DC-5541-1C80-0777-D7B82CBA9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F26318F-3589-C422-8C1B-355B09979CDF}"/>
              </a:ext>
            </a:extLst>
          </p:cNvPr>
          <p:cNvSpPr txBox="1"/>
          <p:nvPr/>
        </p:nvSpPr>
        <p:spPr>
          <a:xfrm>
            <a:off x="914400" y="1778000"/>
            <a:ext cx="106273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Vì những bức tranh của Bùi Xuân Phái mang hồn cốt của phố cổ Hà Nội nên tranh của ông được gọi là “Phố Phái".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Mặc dù phim hoạt hình thường hướng tới đối tượng trẻ em, nhưng nhiều người lớn vẫn rất yêu thích loại phim này.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Dân ca quan họ không những là niềm tự hào của người dân Kinh Bắc mà còn là niềm tự hào của cả dân tộc Việt Nam.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Nếu bạn thực sự yêu thích ba lê thì bạn nên theo học từ khi còn nhỏ.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527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B0D91C-85C7-5D75-852F-EC34E3F83E77}"/>
              </a:ext>
            </a:extLst>
          </p:cNvPr>
          <p:cNvSpPr txBox="1"/>
          <p:nvPr/>
        </p:nvSpPr>
        <p:spPr>
          <a:xfrm>
            <a:off x="955040" y="616635"/>
            <a:ext cx="102412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Vì những bức tranh của Bùi Xuân Phái mang hồn cốt của phố cổ Hà Nội nên tranh của ông được gọi là “Phố Phái".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E69C0C-87D1-CF43-EC97-FF18EFBCD56F}"/>
              </a:ext>
            </a:extLst>
          </p:cNvPr>
          <p:cNvCxnSpPr/>
          <p:nvPr/>
        </p:nvCxnSpPr>
        <p:spPr>
          <a:xfrm>
            <a:off x="1463040" y="1097280"/>
            <a:ext cx="3352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36B91C-4CB3-A75E-CDE6-2F6E728C50F5}"/>
              </a:ext>
            </a:extLst>
          </p:cNvPr>
          <p:cNvCxnSpPr>
            <a:cxnSpLocks/>
          </p:cNvCxnSpPr>
          <p:nvPr/>
        </p:nvCxnSpPr>
        <p:spPr>
          <a:xfrm>
            <a:off x="3586480" y="1635760"/>
            <a:ext cx="60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DCE0EA-5C3F-9F13-2098-E7109F5BF366}"/>
              </a:ext>
            </a:extLst>
          </p:cNvPr>
          <p:cNvGrpSpPr/>
          <p:nvPr/>
        </p:nvGrpSpPr>
        <p:grpSpPr>
          <a:xfrm>
            <a:off x="3312160" y="2044200"/>
            <a:ext cx="7091680" cy="4214360"/>
            <a:chOff x="7645171" y="-362450"/>
            <a:chExt cx="4141510" cy="3924000"/>
          </a:xfrm>
        </p:grpSpPr>
        <p:pic>
          <p:nvPicPr>
            <p:cNvPr id="16" name="Picture 15" descr="A picture containing text, picture frame, businesscard&#10;&#10;Description automatically generated">
              <a:extLst>
                <a:ext uri="{FF2B5EF4-FFF2-40B4-BE49-F238E27FC236}">
                  <a16:creationId xmlns:a16="http://schemas.microsoft.com/office/drawing/2014/main" id="{62ED69B9-C5FE-F5A3-F114-44F23ED174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6" b="2626"/>
            <a:stretch/>
          </p:blipFill>
          <p:spPr>
            <a:xfrm rot="1140622">
              <a:off x="7645171" y="-362450"/>
              <a:ext cx="4141510" cy="3924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81DA7A-608D-86B4-A8E3-D25F09F82E44}"/>
                </a:ext>
              </a:extLst>
            </p:cNvPr>
            <p:cNvSpPr txBox="1"/>
            <p:nvPr/>
          </p:nvSpPr>
          <p:spPr>
            <a:xfrm flipH="1">
              <a:off x="8150120" y="1165141"/>
              <a:ext cx="3005669" cy="1232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hệ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-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endPara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4372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B0D91C-85C7-5D75-852F-EC34E3F83E77}"/>
              </a:ext>
            </a:extLst>
          </p:cNvPr>
          <p:cNvSpPr txBox="1"/>
          <p:nvPr/>
        </p:nvSpPr>
        <p:spPr>
          <a:xfrm>
            <a:off x="701040" y="616635"/>
            <a:ext cx="104952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Mặc dù phim hoạt hình thường hướng tới đối tượng trẻ em, nhưng nhiều người lớn vẫn rất yêu thích loại phim này.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1249680" y="110744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36B91C-4CB3-A75E-CDE6-2F6E728C50F5}"/>
              </a:ext>
            </a:extLst>
          </p:cNvPr>
          <p:cNvCxnSpPr>
            <a:cxnSpLocks/>
          </p:cNvCxnSpPr>
          <p:nvPr/>
        </p:nvCxnSpPr>
        <p:spPr>
          <a:xfrm>
            <a:off x="1473200" y="1656080"/>
            <a:ext cx="11785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DCE0EA-5C3F-9F13-2098-E7109F5BF366}"/>
              </a:ext>
            </a:extLst>
          </p:cNvPr>
          <p:cNvGrpSpPr/>
          <p:nvPr/>
        </p:nvGrpSpPr>
        <p:grpSpPr>
          <a:xfrm>
            <a:off x="3312160" y="2044200"/>
            <a:ext cx="7091680" cy="4214360"/>
            <a:chOff x="7645171" y="-362450"/>
            <a:chExt cx="4141510" cy="3924000"/>
          </a:xfrm>
        </p:grpSpPr>
        <p:pic>
          <p:nvPicPr>
            <p:cNvPr id="16" name="Picture 15" descr="A picture containing text, picture frame, businesscard&#10;&#10;Description automatically generated">
              <a:extLst>
                <a:ext uri="{FF2B5EF4-FFF2-40B4-BE49-F238E27FC236}">
                  <a16:creationId xmlns:a16="http://schemas.microsoft.com/office/drawing/2014/main" id="{62ED69B9-C5FE-F5A3-F114-44F23ED174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6" b="2626"/>
            <a:stretch/>
          </p:blipFill>
          <p:spPr>
            <a:xfrm rot="1140622">
              <a:off x="7645171" y="-362450"/>
              <a:ext cx="4141510" cy="3924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81DA7A-608D-86B4-A8E3-D25F09F82E44}"/>
                </a:ext>
              </a:extLst>
            </p:cNvPr>
            <p:cNvSpPr txBox="1"/>
            <p:nvPr/>
          </p:nvSpPr>
          <p:spPr>
            <a:xfrm flipH="1">
              <a:off x="8150120" y="1165141"/>
              <a:ext cx="3005669" cy="1461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hệ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4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endPara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4391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B0D91C-85C7-5D75-852F-EC34E3F83E77}"/>
              </a:ext>
            </a:extLst>
          </p:cNvPr>
          <p:cNvSpPr txBox="1"/>
          <p:nvPr/>
        </p:nvSpPr>
        <p:spPr>
          <a:xfrm>
            <a:off x="701040" y="616635"/>
            <a:ext cx="109931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Dân ca quan họ không những là niềm tự hào của người dân Kinh Bắc mà còn là niềm tự hào của cả dân tộc Việt Nam.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4013200" y="1117600"/>
            <a:ext cx="223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36B91C-4CB3-A75E-CDE6-2F6E728C50F5}"/>
              </a:ext>
            </a:extLst>
          </p:cNvPr>
          <p:cNvCxnSpPr>
            <a:cxnSpLocks/>
          </p:cNvCxnSpPr>
          <p:nvPr/>
        </p:nvCxnSpPr>
        <p:spPr>
          <a:xfrm>
            <a:off x="2438400" y="1615440"/>
            <a:ext cx="11785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DCE0EA-5C3F-9F13-2098-E7109F5BF366}"/>
              </a:ext>
            </a:extLst>
          </p:cNvPr>
          <p:cNvGrpSpPr/>
          <p:nvPr/>
        </p:nvGrpSpPr>
        <p:grpSpPr>
          <a:xfrm>
            <a:off x="3312160" y="2044200"/>
            <a:ext cx="7091680" cy="4214360"/>
            <a:chOff x="7645171" y="-362450"/>
            <a:chExt cx="4141510" cy="3924000"/>
          </a:xfrm>
        </p:grpSpPr>
        <p:pic>
          <p:nvPicPr>
            <p:cNvPr id="16" name="Picture 15" descr="A picture containing text, picture frame, businesscard&#10;&#10;Description automatically generated">
              <a:extLst>
                <a:ext uri="{FF2B5EF4-FFF2-40B4-BE49-F238E27FC236}">
                  <a16:creationId xmlns:a16="http://schemas.microsoft.com/office/drawing/2014/main" id="{62ED69B9-C5FE-F5A3-F114-44F23ED174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6" b="2626"/>
            <a:stretch/>
          </p:blipFill>
          <p:spPr>
            <a:xfrm rot="1140622">
              <a:off x="7645171" y="-362450"/>
              <a:ext cx="4141510" cy="3924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81DA7A-608D-86B4-A8E3-D25F09F82E44}"/>
                </a:ext>
              </a:extLst>
            </p:cNvPr>
            <p:cNvSpPr txBox="1"/>
            <p:nvPr/>
          </p:nvSpPr>
          <p:spPr>
            <a:xfrm flipH="1">
              <a:off x="8150120" y="1165141"/>
              <a:ext cx="3005669" cy="1461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thị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hệ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tăng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tiến</a:t>
              </a:r>
              <a:endPara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5335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B0D91C-85C7-5D75-852F-EC34E3F83E77}"/>
              </a:ext>
            </a:extLst>
          </p:cNvPr>
          <p:cNvSpPr txBox="1"/>
          <p:nvPr/>
        </p:nvSpPr>
        <p:spPr>
          <a:xfrm>
            <a:off x="701040" y="616635"/>
            <a:ext cx="109931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d. Nếu bạn thực sự yêu thích ba lê thì bạn nên theo học từ khi còn nhỏ.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1188720" y="1178560"/>
            <a:ext cx="9042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36B91C-4CB3-A75E-CDE6-2F6E728C50F5}"/>
              </a:ext>
            </a:extLst>
          </p:cNvPr>
          <p:cNvCxnSpPr>
            <a:cxnSpLocks/>
          </p:cNvCxnSpPr>
          <p:nvPr/>
        </p:nvCxnSpPr>
        <p:spPr>
          <a:xfrm>
            <a:off x="9093200" y="1229360"/>
            <a:ext cx="7518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DCE0EA-5C3F-9F13-2098-E7109F5BF366}"/>
              </a:ext>
            </a:extLst>
          </p:cNvPr>
          <p:cNvGrpSpPr/>
          <p:nvPr/>
        </p:nvGrpSpPr>
        <p:grpSpPr>
          <a:xfrm>
            <a:off x="3312160" y="2044200"/>
            <a:ext cx="7091680" cy="4214360"/>
            <a:chOff x="7645171" y="-362450"/>
            <a:chExt cx="4141510" cy="3924000"/>
          </a:xfrm>
        </p:grpSpPr>
        <p:pic>
          <p:nvPicPr>
            <p:cNvPr id="16" name="Picture 15" descr="A picture containing text, picture frame, businesscard&#10;&#10;Description automatically generated">
              <a:extLst>
                <a:ext uri="{FF2B5EF4-FFF2-40B4-BE49-F238E27FC236}">
                  <a16:creationId xmlns:a16="http://schemas.microsoft.com/office/drawing/2014/main" id="{62ED69B9-C5FE-F5A3-F114-44F23ED174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6" b="2626"/>
            <a:stretch/>
          </p:blipFill>
          <p:spPr>
            <a:xfrm rot="1140622">
              <a:off x="7645171" y="-362450"/>
              <a:ext cx="4141510" cy="3924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81DA7A-608D-86B4-A8E3-D25F09F82E44}"/>
                </a:ext>
              </a:extLst>
            </p:cNvPr>
            <p:cNvSpPr txBox="1"/>
            <p:nvPr/>
          </p:nvSpPr>
          <p:spPr>
            <a:xfrm flipH="1">
              <a:off x="8150120" y="1165141"/>
              <a:ext cx="3005669" cy="1461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thị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hệ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điều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kiện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endPara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9349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grass, field, outdoor, plant&#10;&#10;Description automatically generated">
            <a:extLst>
              <a:ext uri="{FF2B5EF4-FFF2-40B4-BE49-F238E27FC236}">
                <a16:creationId xmlns:a16="http://schemas.microsoft.com/office/drawing/2014/main" id="{CF8B785E-DA6F-39C4-F227-4035C636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3429001"/>
            <a:ext cx="12195460" cy="3428999"/>
          </a:xfrm>
          <a:prstGeom prst="rect">
            <a:avLst/>
          </a:prstGeom>
        </p:spPr>
      </p:pic>
      <p:pic>
        <p:nvPicPr>
          <p:cNvPr id="40" name="Picture 39" descr="A picture containing shape&#10;&#10;Description automatically generated">
            <a:extLst>
              <a:ext uri="{FF2B5EF4-FFF2-40B4-BE49-F238E27FC236}">
                <a16:creationId xmlns:a16="http://schemas.microsoft.com/office/drawing/2014/main" id="{A485A4A3-6310-B075-E05E-9D26C6B6C0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16629" r="1429" b="16629"/>
          <a:stretch/>
        </p:blipFill>
        <p:spPr>
          <a:xfrm>
            <a:off x="1290320" y="1503000"/>
            <a:ext cx="7264527" cy="40320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D223806-4D68-6117-0AFA-76224E7F58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54847" y="1791000"/>
            <a:ext cx="3121152" cy="460800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4601E2E6-B70F-266E-5BF0-D96F2D3193E4}"/>
              </a:ext>
            </a:extLst>
          </p:cNvPr>
          <p:cNvGrpSpPr/>
          <p:nvPr/>
        </p:nvGrpSpPr>
        <p:grpSpPr>
          <a:xfrm>
            <a:off x="8170079" y="458999"/>
            <a:ext cx="1945344" cy="2448000"/>
            <a:chOff x="8170079" y="458999"/>
            <a:chExt cx="1945344" cy="244800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210034CD-D3C0-C530-52B5-724E4F94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70079" y="458999"/>
              <a:ext cx="1945344" cy="24480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7426F71-8C12-FBBE-EBB5-CB1E1B0FD44E}"/>
                </a:ext>
              </a:extLst>
            </p:cNvPr>
            <p:cNvSpPr txBox="1"/>
            <p:nvPr/>
          </p:nvSpPr>
          <p:spPr>
            <a:xfrm>
              <a:off x="8221537" y="832311"/>
              <a:ext cx="17519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luận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EA38621-EC1D-6127-5BAF-D05100043C03}"/>
              </a:ext>
            </a:extLst>
          </p:cNvPr>
          <p:cNvSpPr txBox="1"/>
          <p:nvPr/>
        </p:nvSpPr>
        <p:spPr>
          <a:xfrm>
            <a:off x="1717040" y="2082800"/>
            <a:ext cx="64820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Các</a:t>
            </a:r>
            <a:r>
              <a:rPr lang="en-US" sz="4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kết</a:t>
            </a:r>
            <a:r>
              <a:rPr lang="en-US" sz="4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từ</a:t>
            </a:r>
            <a:r>
              <a:rPr lang="en-US" sz="4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không</a:t>
            </a:r>
            <a:r>
              <a:rPr lang="en-US" sz="4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chỉ</a:t>
            </a:r>
            <a:r>
              <a:rPr lang="en-US" sz="4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dùng</a:t>
            </a:r>
            <a:r>
              <a:rPr lang="en-US" sz="4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đơn</a:t>
            </a:r>
            <a:r>
              <a:rPr lang="en-US" sz="4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lẻ</a:t>
            </a:r>
            <a:r>
              <a:rPr lang="en-US" sz="4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mà</a:t>
            </a:r>
            <a:r>
              <a:rPr lang="en-US" sz="4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có</a:t>
            </a:r>
            <a:r>
              <a:rPr lang="en-US" sz="4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thể</a:t>
            </a:r>
            <a:r>
              <a:rPr lang="en-US" sz="4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dùng</a:t>
            </a:r>
            <a:r>
              <a:rPr lang="en-US" sz="4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thành</a:t>
            </a:r>
            <a:r>
              <a:rPr lang="en-US" sz="4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từng</a:t>
            </a:r>
            <a:r>
              <a:rPr lang="en-US" sz="4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cặp</a:t>
            </a:r>
            <a:r>
              <a:rPr lang="en-US" sz="4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với</a:t>
            </a:r>
            <a:r>
              <a:rPr lang="en-US" sz="4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nhau</a:t>
            </a:r>
            <a:r>
              <a:rPr lang="en-US" sz="4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để</a:t>
            </a:r>
            <a:r>
              <a:rPr lang="en-US" sz="4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nối</a:t>
            </a:r>
            <a:r>
              <a:rPr lang="en-US" sz="4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.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815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8B3A4B7-9264-45E9-98ED-07E6F4936C8F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v\uFFFDt\n{A41D3A88-1E0C-483B-9AAF-5668B546D8E0}&quot;,&quot;E:\\BÀI GIẢNG ĐIỆN TỬ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2.Kettu-TUẦN 1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97E00B-E147-42B1-B5FE-0D6AFA750167}:29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95A394-390E-4421-8A08-F47F6D77541F}:32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5E3EF0-D1B4-42A8-A6EF-AE4F55D6A6F8}:32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D83B72-395B-4ECD-896F-289C1626F0FC}:3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FC74DE-065F-4272-81ED-7E0C30484C08}:26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B0E45F-7458-40F9-86A7-AC1D0BAA286D}:27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D30184-4F34-40F2-AAD4-CE2C47664CB9}:31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F738C1-4CF8-4C3D-95FF-7B69FF529641}:31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03C3B5-9954-4D38-8EA0-285C1015DC93}:3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A33F55-3CD0-4A99-B9E3-CCCF2E9C9792}:32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F1E2C6-B865-42A3-A0B7-614A8AD2E3AC}:32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E0F669-E7CB-4476-820F-00CD3DBADF1C}:32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</TotalTime>
  <Words>429</Words>
  <Application>Microsoft Office PowerPoint</Application>
  <PresentationFormat>Widescreen</PresentationFormat>
  <Paragraphs>34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LNTH-LuoLuoNotangYuanTi 1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T2.Kettu-TUẦN 16</dc:title>
  <dc:creator>Huong Thao - 0972115126</dc:creator>
  <cp:lastModifiedBy>dell</cp:lastModifiedBy>
  <cp:revision>57</cp:revision>
  <dcterms:created xsi:type="dcterms:W3CDTF">2022-07-21T07:34:23Z</dcterms:created>
  <dcterms:modified xsi:type="dcterms:W3CDTF">2024-12-22T13:51:28Z</dcterms:modified>
</cp:coreProperties>
</file>