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74" r:id="rId4"/>
    <p:sldId id="258" r:id="rId5"/>
    <p:sldId id="275" r:id="rId6"/>
    <p:sldId id="277" r:id="rId7"/>
    <p:sldId id="7644" r:id="rId8"/>
    <p:sldId id="259" r:id="rId9"/>
    <p:sldId id="7648" r:id="rId10"/>
    <p:sldId id="7649" r:id="rId11"/>
    <p:sldId id="7656" r:id="rId12"/>
    <p:sldId id="7657" r:id="rId13"/>
  </p:sldIdLst>
  <p:sldSz cx="18288000" cy="10287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8" d="100"/>
          <a:sy n="38" d="100"/>
        </p:scale>
        <p:origin x="165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72456-A37C-4111-8983-E58696C1D6F0}" type="datetimeFigureOut">
              <a:rPr lang="en-US" smtClean="0"/>
              <a:t>12/20/2024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AC4EA-341F-4DD9-BE02-FFC555420345}" type="slidenum">
              <a:rPr lang="en-US" smtClean="0"/>
              <a:t>‹#›</a:t>
            </a:fld>
            <a:endParaRPr lang="en-US"/>
          </a:p>
        </p:txBody>
      </p:sp>
    </p:spTree>
    <p:extLst>
      <p:ext uri="{BB962C8B-B14F-4D97-AF65-F5344CB8AC3E}">
        <p14:creationId xmlns:p14="http://schemas.microsoft.com/office/powerpoint/2010/main" val="75965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đã</a:t>
            </a:r>
            <a:r>
              <a:rPr lang="en-US" dirty="0"/>
              <a:t> </a:t>
            </a:r>
            <a:r>
              <a:rPr lang="en-US" dirty="0" err="1"/>
              <a:t>học</a:t>
            </a:r>
            <a:r>
              <a:rPr lang="en-US" dirty="0"/>
              <a:t> </a:t>
            </a:r>
            <a:r>
              <a:rPr lang="en-US" dirty="0" err="1"/>
              <a:t>cách</a:t>
            </a:r>
            <a:r>
              <a:rPr lang="en-US" dirty="0"/>
              <a:t> </a:t>
            </a:r>
            <a:r>
              <a:rPr lang="en-US" dirty="0" err="1"/>
              <a:t>tính</a:t>
            </a:r>
            <a:r>
              <a:rPr lang="en-US" dirty="0"/>
              <a:t> </a:t>
            </a:r>
            <a:r>
              <a:rPr lang="en-US" dirty="0" err="1"/>
              <a:t>diện</a:t>
            </a:r>
            <a:r>
              <a:rPr lang="en-US" dirty="0"/>
              <a:t> </a:t>
            </a:r>
            <a:r>
              <a:rPr lang="en-US" dirty="0" err="1"/>
              <a:t>tích</a:t>
            </a:r>
            <a:r>
              <a:rPr lang="en-US" dirty="0"/>
              <a:t> </a:t>
            </a:r>
            <a:r>
              <a:rPr lang="en-US" dirty="0" err="1"/>
              <a:t>hình</a:t>
            </a:r>
            <a:r>
              <a:rPr lang="en-US" dirty="0"/>
              <a:t> tam </a:t>
            </a:r>
            <a:r>
              <a:rPr lang="en-US" dirty="0" err="1"/>
              <a:t>giác</a:t>
            </a:r>
            <a:r>
              <a:rPr lang="en-US" dirty="0"/>
              <a:t>, </a:t>
            </a:r>
            <a:r>
              <a:rPr lang="en-US" dirty="0" err="1"/>
              <a:t>hình</a:t>
            </a:r>
            <a:r>
              <a:rPr lang="en-US" dirty="0"/>
              <a:t> </a:t>
            </a:r>
            <a:r>
              <a:rPr lang="en-US" dirty="0" err="1"/>
              <a:t>vuông</a:t>
            </a:r>
            <a:r>
              <a:rPr lang="en-US" dirty="0"/>
              <a:t>, </a:t>
            </a:r>
            <a:r>
              <a:rPr lang="en-US" dirty="0" err="1"/>
              <a:t>hình</a:t>
            </a:r>
            <a:r>
              <a:rPr lang="en-US" dirty="0"/>
              <a:t> </a:t>
            </a:r>
            <a:r>
              <a:rPr lang="en-US" dirty="0" err="1"/>
              <a:t>chữ</a:t>
            </a:r>
            <a:r>
              <a:rPr lang="en-US" dirty="0"/>
              <a:t> </a:t>
            </a:r>
            <a:r>
              <a:rPr lang="en-US" dirty="0" err="1"/>
              <a:t>nhật</a:t>
            </a:r>
            <a:r>
              <a:rPr lang="en-US" dirty="0"/>
              <a:t>,... </a:t>
            </a:r>
            <a:r>
              <a:rPr lang="en-US" dirty="0" err="1"/>
              <a:t>Vậy</a:t>
            </a:r>
            <a:r>
              <a:rPr lang="en-US" dirty="0"/>
              <a:t> </a:t>
            </a:r>
            <a:r>
              <a:rPr lang="en-US" dirty="0" err="1"/>
              <a:t>muốn</a:t>
            </a:r>
            <a:r>
              <a:rPr lang="en-US" dirty="0"/>
              <a:t> </a:t>
            </a:r>
            <a:r>
              <a:rPr lang="en-US" dirty="0" err="1"/>
              <a:t>tính</a:t>
            </a:r>
            <a:r>
              <a:rPr lang="en-US" dirty="0"/>
              <a:t> </a:t>
            </a:r>
            <a:r>
              <a:rPr lang="en-US" dirty="0" err="1"/>
              <a:t>diện</a:t>
            </a:r>
            <a:r>
              <a:rPr lang="en-US" dirty="0"/>
              <a:t> </a:t>
            </a:r>
            <a:r>
              <a:rPr lang="en-US" dirty="0" err="1"/>
              <a:t>tích</a:t>
            </a:r>
            <a:r>
              <a:rPr lang="en-US" dirty="0"/>
              <a:t> </a:t>
            </a:r>
            <a:r>
              <a:rPr lang="en-US" dirty="0" err="1"/>
              <a:t>hình</a:t>
            </a:r>
            <a:r>
              <a:rPr lang="en-US" dirty="0"/>
              <a:t> thang ta </a:t>
            </a:r>
            <a:r>
              <a:rPr lang="en-US" dirty="0" err="1"/>
              <a:t>làm</a:t>
            </a:r>
            <a:r>
              <a:rPr lang="en-US" dirty="0"/>
              <a:t> </a:t>
            </a:r>
            <a:r>
              <a:rPr lang="en-US" dirty="0" err="1"/>
              <a:t>thế</a:t>
            </a:r>
            <a:r>
              <a:rPr lang="en-US" dirty="0"/>
              <a:t> </a:t>
            </a:r>
            <a:r>
              <a:rPr lang="en-US" dirty="0" err="1"/>
              <a:t>nào</a:t>
            </a:r>
            <a:r>
              <a:rPr lang="en-US" dirty="0"/>
              <a:t>? </a:t>
            </a:r>
            <a:r>
              <a:rPr lang="en-US" dirty="0" err="1"/>
              <a:t>Chúng</a:t>
            </a:r>
            <a:r>
              <a:rPr lang="en-US" dirty="0"/>
              <a:t> ta </a:t>
            </a:r>
            <a:r>
              <a:rPr lang="en-US" dirty="0" err="1"/>
              <a:t>cùng</a:t>
            </a:r>
            <a:r>
              <a:rPr lang="en-US" dirty="0"/>
              <a:t> </a:t>
            </a:r>
            <a:r>
              <a:rPr lang="en-US" dirty="0" err="1"/>
              <a:t>tìm</a:t>
            </a:r>
            <a:r>
              <a:rPr lang="en-US" dirty="0"/>
              <a:t> </a:t>
            </a:r>
            <a:r>
              <a:rPr lang="en-US" dirty="0" err="1"/>
              <a:t>hiểu</a:t>
            </a:r>
            <a:r>
              <a:rPr lang="en-US" dirty="0"/>
              <a:t> </a:t>
            </a:r>
            <a:r>
              <a:rPr lang="en-US" dirty="0" err="1"/>
              <a:t>bài</a:t>
            </a:r>
            <a:r>
              <a:rPr lang="en-US" dirty="0"/>
              <a:t> </a:t>
            </a:r>
            <a:r>
              <a:rPr lang="en-US" dirty="0" err="1"/>
              <a:t>hôm</a:t>
            </a:r>
            <a:r>
              <a:rPr lang="en-US" dirty="0"/>
              <a:t> nay </a:t>
            </a:r>
            <a:r>
              <a:rPr lang="en-US" dirty="0" err="1"/>
              <a:t>nhé</a:t>
            </a:r>
            <a:r>
              <a:rPr lang="en-US" dirty="0"/>
              <a:t>!</a:t>
            </a:r>
          </a:p>
        </p:txBody>
      </p:sp>
      <p:sp>
        <p:nvSpPr>
          <p:cNvPr id="4" name="Slide Number Placeholder 3"/>
          <p:cNvSpPr>
            <a:spLocks noGrp="1"/>
          </p:cNvSpPr>
          <p:nvPr>
            <p:ph type="sldNum" sz="quarter" idx="5"/>
          </p:nvPr>
        </p:nvSpPr>
        <p:spPr/>
        <p:txBody>
          <a:bodyPr/>
          <a:lstStyle/>
          <a:p>
            <a:fld id="{6BDAC4EA-341F-4DD9-BE02-FFC555420345}" type="slidenum">
              <a:rPr lang="en-US" smtClean="0"/>
              <a:t>1</a:t>
            </a:fld>
            <a:endParaRPr lang="en-US"/>
          </a:p>
        </p:txBody>
      </p:sp>
    </p:spTree>
    <p:extLst>
      <p:ext uri="{BB962C8B-B14F-4D97-AF65-F5344CB8AC3E}">
        <p14:creationId xmlns:p14="http://schemas.microsoft.com/office/powerpoint/2010/main" val="331216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AC4EA-341F-4DD9-BE02-FFC5554203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071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DAC4EA-341F-4DD9-BE02-FFC555420345}" type="slidenum">
              <a:rPr lang="en-US" smtClean="0"/>
              <a:t>11</a:t>
            </a:fld>
            <a:endParaRPr lang="en-US"/>
          </a:p>
        </p:txBody>
      </p:sp>
    </p:spTree>
    <p:extLst>
      <p:ext uri="{BB962C8B-B14F-4D97-AF65-F5344CB8AC3E}">
        <p14:creationId xmlns:p14="http://schemas.microsoft.com/office/powerpoint/2010/main" val="127583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AC4EA-341F-4DD9-BE02-FFC555420345}" type="slidenum">
              <a:rPr lang="en-US" smtClean="0"/>
              <a:t>2</a:t>
            </a:fld>
            <a:endParaRPr lang="en-US"/>
          </a:p>
        </p:txBody>
      </p:sp>
    </p:spTree>
    <p:extLst>
      <p:ext uri="{BB962C8B-B14F-4D97-AF65-F5344CB8AC3E}">
        <p14:creationId xmlns:p14="http://schemas.microsoft.com/office/powerpoint/2010/main" val="258434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DAC4EA-341F-4DD9-BE02-FFC555420345}" type="slidenum">
              <a:rPr lang="en-US" smtClean="0"/>
              <a:t>3</a:t>
            </a:fld>
            <a:endParaRPr lang="en-US"/>
          </a:p>
        </p:txBody>
      </p:sp>
    </p:spTree>
    <p:extLst>
      <p:ext uri="{BB962C8B-B14F-4D97-AF65-F5344CB8AC3E}">
        <p14:creationId xmlns:p14="http://schemas.microsoft.com/office/powerpoint/2010/main" val="862179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DAC4EA-341F-4DD9-BE02-FFC555420345}" type="slidenum">
              <a:rPr lang="en-US" smtClean="0"/>
              <a:t>4</a:t>
            </a:fld>
            <a:endParaRPr lang="en-US"/>
          </a:p>
        </p:txBody>
      </p:sp>
    </p:spTree>
    <p:extLst>
      <p:ext uri="{BB962C8B-B14F-4D97-AF65-F5344CB8AC3E}">
        <p14:creationId xmlns:p14="http://schemas.microsoft.com/office/powerpoint/2010/main" val="176474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DAC4EA-341F-4DD9-BE02-FFC555420345}" type="slidenum">
              <a:rPr lang="en-US" smtClean="0"/>
              <a:t>5</a:t>
            </a:fld>
            <a:endParaRPr lang="en-US"/>
          </a:p>
        </p:txBody>
      </p:sp>
    </p:spTree>
    <p:extLst>
      <p:ext uri="{BB962C8B-B14F-4D97-AF65-F5344CB8AC3E}">
        <p14:creationId xmlns:p14="http://schemas.microsoft.com/office/powerpoint/2010/main" val="2989789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DAC4EA-341F-4DD9-BE02-FFC555420345}" type="slidenum">
              <a:rPr lang="en-US" smtClean="0"/>
              <a:t>6</a:t>
            </a:fld>
            <a:endParaRPr lang="en-US"/>
          </a:p>
        </p:txBody>
      </p:sp>
    </p:spTree>
    <p:extLst>
      <p:ext uri="{BB962C8B-B14F-4D97-AF65-F5344CB8AC3E}">
        <p14:creationId xmlns:p14="http://schemas.microsoft.com/office/powerpoint/2010/main" val="117546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DAC4EA-341F-4DD9-BE02-FFC555420345}" type="slidenum">
              <a:rPr lang="en-US" smtClean="0"/>
              <a:t>7</a:t>
            </a:fld>
            <a:endParaRPr lang="en-US"/>
          </a:p>
        </p:txBody>
      </p:sp>
    </p:spTree>
    <p:extLst>
      <p:ext uri="{BB962C8B-B14F-4D97-AF65-F5344CB8AC3E}">
        <p14:creationId xmlns:p14="http://schemas.microsoft.com/office/powerpoint/2010/main" val="398220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DAC4EA-341F-4DD9-BE02-FFC555420345}" type="slidenum">
              <a:rPr lang="en-US" smtClean="0"/>
              <a:t>8</a:t>
            </a:fld>
            <a:endParaRPr lang="en-US"/>
          </a:p>
        </p:txBody>
      </p:sp>
    </p:spTree>
    <p:extLst>
      <p:ext uri="{BB962C8B-B14F-4D97-AF65-F5344CB8AC3E}">
        <p14:creationId xmlns:p14="http://schemas.microsoft.com/office/powerpoint/2010/main" val="523050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AC4EA-341F-4DD9-BE02-FFC5554203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36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D833895-2EE1-A143-93B4-FD15908CC1FE}"/>
              </a:ext>
            </a:extLst>
          </p:cNvPr>
          <p:cNvPicPr>
            <a:picLocks noChangeAspect="1"/>
          </p:cNvPicPr>
          <p:nvPr userDrawn="1"/>
        </p:nvPicPr>
        <p:blipFill>
          <a:blip r:embed="rId2"/>
          <a:stretch>
            <a:fillRect/>
          </a:stretch>
        </p:blipFill>
        <p:spPr>
          <a:xfrm>
            <a:off x="-1" y="0"/>
            <a:ext cx="18315878" cy="10287000"/>
          </a:xfrm>
          <a:prstGeom prst="rect">
            <a:avLst/>
          </a:prstGeom>
        </p:spPr>
      </p:pic>
    </p:spTree>
    <p:extLst>
      <p:ext uri="{BB962C8B-B14F-4D97-AF65-F5344CB8AC3E}">
        <p14:creationId xmlns:p14="http://schemas.microsoft.com/office/powerpoint/2010/main" val="115348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039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925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6E507B-8EF9-5A45-A7A7-4819713C7A16}"/>
              </a:ext>
            </a:extLst>
          </p:cNvPr>
          <p:cNvSpPr>
            <a:spLocks noGrp="1"/>
          </p:cNvSpPr>
          <p:nvPr>
            <p:ph type="title"/>
          </p:nvPr>
        </p:nvSpPr>
        <p:spPr>
          <a:xfrm>
            <a:off x="1257300" y="547688"/>
            <a:ext cx="15773400" cy="1988345"/>
          </a:xfrm>
          <a:prstGeom prst="rect">
            <a:avLst/>
          </a:prstGeom>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DE58AFCA-29AA-3E4B-BD83-C832ABE5FDF4}"/>
              </a:ext>
            </a:extLst>
          </p:cNvPr>
          <p:cNvSpPr>
            <a:spLocks noGrp="1"/>
          </p:cNvSpPr>
          <p:nvPr>
            <p:ph sz="half" idx="1"/>
          </p:nvPr>
        </p:nvSpPr>
        <p:spPr>
          <a:xfrm>
            <a:off x="1257300" y="2738438"/>
            <a:ext cx="7772400" cy="6527007"/>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2A7D35DE-AD6B-B542-8541-668B1D7B9F47}"/>
              </a:ext>
            </a:extLst>
          </p:cNvPr>
          <p:cNvSpPr>
            <a:spLocks noGrp="1"/>
          </p:cNvSpPr>
          <p:nvPr>
            <p:ph sz="half" idx="2"/>
          </p:nvPr>
        </p:nvSpPr>
        <p:spPr>
          <a:xfrm>
            <a:off x="9258300" y="2738438"/>
            <a:ext cx="7772400" cy="6527007"/>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78775A51-30D3-6C44-AAC4-C87AB51CDFEC}"/>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2024/12/20</a:t>
            </a:fld>
            <a:endParaRPr kumimoji="1" lang="zh-CN" altLang="en-US"/>
          </a:p>
        </p:txBody>
      </p:sp>
      <p:sp>
        <p:nvSpPr>
          <p:cNvPr id="6" name="页脚占位符 5">
            <a:extLst>
              <a:ext uri="{FF2B5EF4-FFF2-40B4-BE49-F238E27FC236}">
                <a16:creationId xmlns:a16="http://schemas.microsoft.com/office/drawing/2014/main" id="{F69A7E92-DECB-A340-99DA-0C90C0CAAEDA}"/>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7" name="灯片编号占位符 6">
            <a:extLst>
              <a:ext uri="{FF2B5EF4-FFF2-40B4-BE49-F238E27FC236}">
                <a16:creationId xmlns:a16="http://schemas.microsoft.com/office/drawing/2014/main" id="{B2A7E75F-4E49-4240-AD66-D2883CC8B2B2}"/>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11806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CF90D0-1BE0-BA48-82C9-0B8C07334115}"/>
              </a:ext>
            </a:extLst>
          </p:cNvPr>
          <p:cNvSpPr>
            <a:spLocks noGrp="1"/>
          </p:cNvSpPr>
          <p:nvPr>
            <p:ph type="title"/>
          </p:nvPr>
        </p:nvSpPr>
        <p:spPr>
          <a:xfrm>
            <a:off x="1259682" y="547688"/>
            <a:ext cx="15773400" cy="1988345"/>
          </a:xfrm>
          <a:prstGeom prst="rect">
            <a:avLst/>
          </a:prstGeo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8AD8CC1C-B463-4044-AEBB-947BD919B1FE}"/>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DFBF10EF-16DE-6846-A06E-1693B38472D7}"/>
              </a:ext>
            </a:extLst>
          </p:cNvPr>
          <p:cNvSpPr>
            <a:spLocks noGrp="1"/>
          </p:cNvSpPr>
          <p:nvPr>
            <p:ph sz="half" idx="2"/>
          </p:nvPr>
        </p:nvSpPr>
        <p:spPr>
          <a:xfrm>
            <a:off x="1259683" y="3757613"/>
            <a:ext cx="7736681" cy="5526882"/>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2DF7A8B7-C4FE-F24E-911A-9E2EE2D1502A}"/>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A373C3BC-AE42-F64B-B54F-3287AAC2679F}"/>
              </a:ext>
            </a:extLst>
          </p:cNvPr>
          <p:cNvSpPr>
            <a:spLocks noGrp="1"/>
          </p:cNvSpPr>
          <p:nvPr>
            <p:ph sz="quarter" idx="4"/>
          </p:nvPr>
        </p:nvSpPr>
        <p:spPr>
          <a:xfrm>
            <a:off x="9258300" y="3757613"/>
            <a:ext cx="7774782" cy="5526882"/>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764F4B9F-4709-5A46-A9D4-4826E1DF6275}"/>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2024/12/20</a:t>
            </a:fld>
            <a:endParaRPr kumimoji="1" lang="zh-CN" altLang="en-US"/>
          </a:p>
        </p:txBody>
      </p:sp>
      <p:sp>
        <p:nvSpPr>
          <p:cNvPr id="8" name="页脚占位符 7">
            <a:extLst>
              <a:ext uri="{FF2B5EF4-FFF2-40B4-BE49-F238E27FC236}">
                <a16:creationId xmlns:a16="http://schemas.microsoft.com/office/drawing/2014/main" id="{53F01BBE-5D47-2F4C-88B9-AA4087E498E9}"/>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9" name="灯片编号占位符 8">
            <a:extLst>
              <a:ext uri="{FF2B5EF4-FFF2-40B4-BE49-F238E27FC236}">
                <a16:creationId xmlns:a16="http://schemas.microsoft.com/office/drawing/2014/main" id="{6C04F0B3-B19C-E346-8202-F4AC30ADB117}"/>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788700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E7FC6-267C-5A49-8512-8866F37738C6}"/>
              </a:ext>
            </a:extLst>
          </p:cNvPr>
          <p:cNvSpPr>
            <a:spLocks noGrp="1"/>
          </p:cNvSpPr>
          <p:nvPr>
            <p:ph type="title"/>
          </p:nvPr>
        </p:nvSpPr>
        <p:spPr>
          <a:xfrm>
            <a:off x="1257300" y="547688"/>
            <a:ext cx="15773400" cy="1988345"/>
          </a:xfrm>
          <a:prstGeom prst="rect">
            <a:avLst/>
          </a:prstGeom>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16C64BA4-654E-DF4D-ADF5-131F2441DA41}"/>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2024/12/20</a:t>
            </a:fld>
            <a:endParaRPr kumimoji="1" lang="zh-CN" altLang="en-US"/>
          </a:p>
        </p:txBody>
      </p:sp>
      <p:sp>
        <p:nvSpPr>
          <p:cNvPr id="4" name="页脚占位符 3">
            <a:extLst>
              <a:ext uri="{FF2B5EF4-FFF2-40B4-BE49-F238E27FC236}">
                <a16:creationId xmlns:a16="http://schemas.microsoft.com/office/drawing/2014/main" id="{C69057CD-4581-924E-B897-637418DF192F}"/>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5" name="灯片编号占位符 4">
            <a:extLst>
              <a:ext uri="{FF2B5EF4-FFF2-40B4-BE49-F238E27FC236}">
                <a16:creationId xmlns:a16="http://schemas.microsoft.com/office/drawing/2014/main" id="{A5642219-3993-924A-B4B1-A21D9CDEE983}"/>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3614905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47A491-F390-7E48-BBCE-24C00CF98FDB}"/>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2024/12/20</a:t>
            </a:fld>
            <a:endParaRPr kumimoji="1" lang="zh-CN" altLang="en-US"/>
          </a:p>
        </p:txBody>
      </p:sp>
      <p:sp>
        <p:nvSpPr>
          <p:cNvPr id="3" name="页脚占位符 2">
            <a:extLst>
              <a:ext uri="{FF2B5EF4-FFF2-40B4-BE49-F238E27FC236}">
                <a16:creationId xmlns:a16="http://schemas.microsoft.com/office/drawing/2014/main" id="{99BE830B-A946-BD45-B21F-C97EA38DA099}"/>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4" name="灯片编号占位符 3">
            <a:extLst>
              <a:ext uri="{FF2B5EF4-FFF2-40B4-BE49-F238E27FC236}">
                <a16:creationId xmlns:a16="http://schemas.microsoft.com/office/drawing/2014/main" id="{7EC00BC8-48BB-C744-9AF3-836A15D3F494}"/>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1690348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6283F0-E3FD-7E40-8A2A-5EA972AEF98B}"/>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0116F400-E0F1-E040-9175-5D2DAA46EAAB}"/>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187EBF29-02DB-4542-96F9-B1A8BC196077}"/>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B64C6A2D-0F64-4647-B185-CD17E13F3027}"/>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2024/12/20</a:t>
            </a:fld>
            <a:endParaRPr kumimoji="1" lang="zh-CN" altLang="en-US"/>
          </a:p>
        </p:txBody>
      </p:sp>
      <p:sp>
        <p:nvSpPr>
          <p:cNvPr id="6" name="页脚占位符 5">
            <a:extLst>
              <a:ext uri="{FF2B5EF4-FFF2-40B4-BE49-F238E27FC236}">
                <a16:creationId xmlns:a16="http://schemas.microsoft.com/office/drawing/2014/main" id="{89387D34-DF38-7C48-83AC-4F1FE249DE38}"/>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7" name="灯片编号占位符 6">
            <a:extLst>
              <a:ext uri="{FF2B5EF4-FFF2-40B4-BE49-F238E27FC236}">
                <a16:creationId xmlns:a16="http://schemas.microsoft.com/office/drawing/2014/main" id="{495ADA30-4C7A-E440-85B5-C8732AFD8B64}"/>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85456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54E4F6-5908-1543-B5C1-F9111C866FF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A5F4A3AE-00F2-3642-BBBC-0C214EE4E37F}"/>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kumimoji="1" lang="zh-CN" altLang="en-US"/>
          </a:p>
        </p:txBody>
      </p:sp>
      <p:sp>
        <p:nvSpPr>
          <p:cNvPr id="4" name="文本占位符 3">
            <a:extLst>
              <a:ext uri="{FF2B5EF4-FFF2-40B4-BE49-F238E27FC236}">
                <a16:creationId xmlns:a16="http://schemas.microsoft.com/office/drawing/2014/main" id="{1A18793E-9DE3-A140-9325-95C18E3738E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A212BC96-BF1E-0A4D-8F8D-83D4AB902027}"/>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2024/12/20</a:t>
            </a:fld>
            <a:endParaRPr kumimoji="1" lang="zh-CN" altLang="en-US"/>
          </a:p>
        </p:txBody>
      </p:sp>
      <p:sp>
        <p:nvSpPr>
          <p:cNvPr id="6" name="页脚占位符 5">
            <a:extLst>
              <a:ext uri="{FF2B5EF4-FFF2-40B4-BE49-F238E27FC236}">
                <a16:creationId xmlns:a16="http://schemas.microsoft.com/office/drawing/2014/main" id="{75146E36-2D93-DA46-AA31-6A8FED95A36D}"/>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7" name="灯片编号占位符 6">
            <a:extLst>
              <a:ext uri="{FF2B5EF4-FFF2-40B4-BE49-F238E27FC236}">
                <a16:creationId xmlns:a16="http://schemas.microsoft.com/office/drawing/2014/main" id="{8A03EAD5-F86F-EF49-988B-48276EEE1467}"/>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892000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F8176E-F5DF-774C-B355-0AA56F2A3C5A}"/>
              </a:ext>
            </a:extLst>
          </p:cNvPr>
          <p:cNvSpPr>
            <a:spLocks noGrp="1"/>
          </p:cNvSpPr>
          <p:nvPr>
            <p:ph type="title"/>
          </p:nvPr>
        </p:nvSpPr>
        <p:spPr>
          <a:xfrm>
            <a:off x="1257300" y="547688"/>
            <a:ext cx="15773400" cy="1988345"/>
          </a:xfrm>
          <a:prstGeom prst="rect">
            <a:avLst/>
          </a:prstGeom>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9C685E8B-DA12-4949-BE60-1D3CAAC8D1AD}"/>
              </a:ext>
            </a:extLst>
          </p:cNvPr>
          <p:cNvSpPr>
            <a:spLocks noGrp="1"/>
          </p:cNvSpPr>
          <p:nvPr>
            <p:ph type="body" orient="vert" idx="1"/>
          </p:nvPr>
        </p:nvSpPr>
        <p:spPr>
          <a:xfrm>
            <a:off x="1257300" y="2738438"/>
            <a:ext cx="15773400" cy="6527007"/>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6EE4766-0E24-7747-AAC2-C6FFA6C789F8}"/>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2024/12/20</a:t>
            </a:fld>
            <a:endParaRPr kumimoji="1" lang="zh-CN" altLang="en-US"/>
          </a:p>
        </p:txBody>
      </p:sp>
      <p:sp>
        <p:nvSpPr>
          <p:cNvPr id="5" name="页脚占位符 4">
            <a:extLst>
              <a:ext uri="{FF2B5EF4-FFF2-40B4-BE49-F238E27FC236}">
                <a16:creationId xmlns:a16="http://schemas.microsoft.com/office/drawing/2014/main" id="{FBE33624-D76D-7E40-9B73-0ED0268A1CEF}"/>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A10EBED-4848-C244-A701-09F2851186E0}"/>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404290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7A3F6CB-FE33-2F48-966E-2748F616170B}"/>
              </a:ext>
            </a:extLst>
          </p:cNvPr>
          <p:cNvSpPr>
            <a:spLocks noGrp="1"/>
          </p:cNvSpPr>
          <p:nvPr>
            <p:ph type="title" orient="vert"/>
          </p:nvPr>
        </p:nvSpPr>
        <p:spPr>
          <a:xfrm>
            <a:off x="13087350" y="547688"/>
            <a:ext cx="3943350" cy="8717757"/>
          </a:xfrm>
          <a:prstGeom prst="rect">
            <a:avLst/>
          </a:prstGeo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33BA0D72-302B-4A4D-97DB-EECD3E5D2BB7}"/>
              </a:ext>
            </a:extLst>
          </p:cNvPr>
          <p:cNvSpPr>
            <a:spLocks noGrp="1"/>
          </p:cNvSpPr>
          <p:nvPr>
            <p:ph type="body" orient="vert" idx="1"/>
          </p:nvPr>
        </p:nvSpPr>
        <p:spPr>
          <a:xfrm>
            <a:off x="1257300" y="547688"/>
            <a:ext cx="11601450" cy="8717757"/>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76D65D0-3D99-F54A-B2DA-34F28AFF4D81}"/>
              </a:ext>
            </a:extLst>
          </p:cNvPr>
          <p:cNvSpPr>
            <a:spLocks noGrp="1"/>
          </p:cNvSpPr>
          <p:nvPr>
            <p:ph type="dt" sz="half" idx="10"/>
          </p:nvPr>
        </p:nvSpPr>
        <p:spPr>
          <a:xfrm>
            <a:off x="1257300" y="9534526"/>
            <a:ext cx="4114800" cy="547688"/>
          </a:xfrm>
          <a:prstGeom prst="rect">
            <a:avLst/>
          </a:prstGeom>
        </p:spPr>
        <p:txBody>
          <a:bodyPr/>
          <a:lstStyle/>
          <a:p>
            <a:fld id="{1CC35952-3F8E-FD4C-A747-C6ECA5ADAD11}" type="datetimeFigureOut">
              <a:rPr kumimoji="1" lang="zh-CN" altLang="en-US" smtClean="0"/>
              <a:t>2024/12/20</a:t>
            </a:fld>
            <a:endParaRPr kumimoji="1" lang="zh-CN" altLang="en-US"/>
          </a:p>
        </p:txBody>
      </p:sp>
      <p:sp>
        <p:nvSpPr>
          <p:cNvPr id="5" name="页脚占位符 4">
            <a:extLst>
              <a:ext uri="{FF2B5EF4-FFF2-40B4-BE49-F238E27FC236}">
                <a16:creationId xmlns:a16="http://schemas.microsoft.com/office/drawing/2014/main" id="{A50B15F4-60EC-3F4E-B314-6E316015DD6C}"/>
              </a:ext>
            </a:extLst>
          </p:cNvPr>
          <p:cNvSpPr>
            <a:spLocks noGrp="1"/>
          </p:cNvSpPr>
          <p:nvPr>
            <p:ph type="ftr" sz="quarter" idx="11"/>
          </p:nvPr>
        </p:nvSpPr>
        <p:spPr>
          <a:xfrm>
            <a:off x="6057900" y="9534526"/>
            <a:ext cx="6172200" cy="547688"/>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5B33209C-A96C-1F4B-8109-542B2E870C70}"/>
              </a:ext>
            </a:extLst>
          </p:cNvPr>
          <p:cNvSpPr>
            <a:spLocks noGrp="1"/>
          </p:cNvSpPr>
          <p:nvPr>
            <p:ph type="sldNum" sz="quarter" idx="12"/>
          </p:nvPr>
        </p:nvSpPr>
        <p:spPr>
          <a:xfrm>
            <a:off x="12915900" y="9534526"/>
            <a:ext cx="4114800" cy="547688"/>
          </a:xfrm>
          <a:prstGeom prst="rect">
            <a:avLst/>
          </a:prstGeom>
        </p:spPr>
        <p:txBody>
          <a:bodyPr/>
          <a:lstStyle/>
          <a:p>
            <a:fld id="{A904EC34-A23E-1A4A-8862-D1857A4B8E25}" type="slidenum">
              <a:rPr kumimoji="1" lang="zh-CN" altLang="en-US" smtClean="0"/>
              <a:t>‹#›</a:t>
            </a:fld>
            <a:endParaRPr kumimoji="1" lang="zh-CN" altLang="en-US"/>
          </a:p>
        </p:txBody>
      </p:sp>
    </p:spTree>
    <p:extLst>
      <p:ext uri="{BB962C8B-B14F-4D97-AF65-F5344CB8AC3E}">
        <p14:creationId xmlns:p14="http://schemas.microsoft.com/office/powerpoint/2010/main" val="3261614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CA496-940D-4F6C-8015-4E1DB9A50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87FD98-682A-4532-BB4D-5961374E5D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364FE-8B49-40FB-BB41-FA9A416DA241}"/>
              </a:ext>
            </a:extLst>
          </p:cNvPr>
          <p:cNvSpPr>
            <a:spLocks noGrp="1"/>
          </p:cNvSpPr>
          <p:nvPr>
            <p:ph type="dt" sz="half" idx="10"/>
          </p:nvPr>
        </p:nvSpPr>
        <p:spPr/>
        <p:txBody>
          <a:bodyPr/>
          <a:lstStyle/>
          <a:p>
            <a:fld id="{39753A12-C094-4DAD-A94C-2A02A3DF1951}" type="datetimeFigureOut">
              <a:rPr lang="en-US" smtClean="0"/>
              <a:t>12/20/2024</a:t>
            </a:fld>
            <a:endParaRPr lang="en-US"/>
          </a:p>
        </p:txBody>
      </p:sp>
      <p:sp>
        <p:nvSpPr>
          <p:cNvPr id="5" name="Footer Placeholder 4">
            <a:extLst>
              <a:ext uri="{FF2B5EF4-FFF2-40B4-BE49-F238E27FC236}">
                <a16:creationId xmlns:a16="http://schemas.microsoft.com/office/drawing/2014/main" id="{A4ECF184-45EE-43E0-AC25-F45B19CB0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95B17-4FB2-4D1E-98CB-BFCCED93202F}"/>
              </a:ext>
            </a:extLst>
          </p:cNvPr>
          <p:cNvSpPr>
            <a:spLocks noGrp="1"/>
          </p:cNvSpPr>
          <p:nvPr>
            <p:ph type="sldNum" sz="quarter" idx="12"/>
          </p:nvPr>
        </p:nvSpPr>
        <p:spPr/>
        <p:txBody>
          <a:bodyPr/>
          <a:lstStyle/>
          <a:p>
            <a:fld id="{D7B2E0C0-4DE7-48AA-B71E-3998E3990582}" type="slidenum">
              <a:rPr lang="en-US" smtClean="0"/>
              <a:t>‹#›</a:t>
            </a:fld>
            <a:endParaRPr lang="en-US"/>
          </a:p>
        </p:txBody>
      </p:sp>
    </p:spTree>
    <p:extLst>
      <p:ext uri="{BB962C8B-B14F-4D97-AF65-F5344CB8AC3E}">
        <p14:creationId xmlns:p14="http://schemas.microsoft.com/office/powerpoint/2010/main" val="2772310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F4AE-7EDF-4A69-AD39-38A9F6091FF7}"/>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5C75BC32-4B42-4F47-A2DD-3829E1E1F36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3F85EA4-A426-4AD4-A498-108A4661D31E}"/>
              </a:ext>
            </a:extLst>
          </p:cNvPr>
          <p:cNvSpPr>
            <a:spLocks noGrp="1"/>
          </p:cNvSpPr>
          <p:nvPr>
            <p:ph type="dt" sz="half" idx="10"/>
          </p:nvPr>
        </p:nvSpPr>
        <p:spPr/>
        <p:txBody>
          <a:bodyPr/>
          <a:lstStyle/>
          <a:p>
            <a:fld id="{39753A12-C094-4DAD-A94C-2A02A3DF1951}" type="datetimeFigureOut">
              <a:rPr lang="en-US" smtClean="0"/>
              <a:t>12/20/2024</a:t>
            </a:fld>
            <a:endParaRPr lang="en-US"/>
          </a:p>
        </p:txBody>
      </p:sp>
      <p:sp>
        <p:nvSpPr>
          <p:cNvPr id="5" name="Footer Placeholder 4">
            <a:extLst>
              <a:ext uri="{FF2B5EF4-FFF2-40B4-BE49-F238E27FC236}">
                <a16:creationId xmlns:a16="http://schemas.microsoft.com/office/drawing/2014/main" id="{AFF1DE6F-AF5B-47CA-BDAF-347B12BC8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FBC47-1EE3-4AB6-92B4-76CEADF9368A}"/>
              </a:ext>
            </a:extLst>
          </p:cNvPr>
          <p:cNvSpPr>
            <a:spLocks noGrp="1"/>
          </p:cNvSpPr>
          <p:nvPr>
            <p:ph type="sldNum" sz="quarter" idx="12"/>
          </p:nvPr>
        </p:nvSpPr>
        <p:spPr/>
        <p:txBody>
          <a:bodyPr/>
          <a:lstStyle/>
          <a:p>
            <a:fld id="{D7B2E0C0-4DE7-48AA-B71E-3998E3990582}" type="slidenum">
              <a:rPr lang="en-US" smtClean="0"/>
              <a:t>‹#›</a:t>
            </a:fld>
            <a:endParaRPr lang="en-US"/>
          </a:p>
        </p:txBody>
      </p:sp>
    </p:spTree>
    <p:extLst>
      <p:ext uri="{BB962C8B-B14F-4D97-AF65-F5344CB8AC3E}">
        <p14:creationId xmlns:p14="http://schemas.microsoft.com/office/powerpoint/2010/main" val="190792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888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notesSlide" Target="../notesSlides/notesSlide1.xml"/><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14.png"/><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20.svg"/><Relationship Id="rId12"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9.png"/><Relationship Id="rId11" Type="http://schemas.openxmlformats.org/officeDocument/2006/relationships/image" Target="../media/image9.svg"/><Relationship Id="rId5" Type="http://schemas.openxmlformats.org/officeDocument/2006/relationships/image" Target="../media/image18.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xml"/><Relationship Id="rId7" Type="http://schemas.openxmlformats.org/officeDocument/2006/relationships/image" Target="../media/image20.svg"/><Relationship Id="rId12"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9.png"/><Relationship Id="rId11" Type="http://schemas.openxmlformats.org/officeDocument/2006/relationships/image" Target="../media/image9.svg"/><Relationship Id="rId5" Type="http://schemas.openxmlformats.org/officeDocument/2006/relationships/image" Target="../media/image18.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microsoft.com/office/2007/relationships/hdphoto" Target="../media/hdphoto2.wdp"/><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7.jpeg"/><Relationship Id="rId5" Type="http://schemas.microsoft.com/office/2007/relationships/hdphoto" Target="../media/hdphoto2.wdp"/><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0.png"/><Relationship Id="rId2" Type="http://schemas.openxmlformats.org/officeDocument/2006/relationships/slideLayout" Target="../slideLayouts/slideLayout23.xml"/><Relationship Id="rId1" Type="http://schemas.openxmlformats.org/officeDocument/2006/relationships/tags" Target="../tags/tag9.xml"/><Relationship Id="rId6" Type="http://schemas.openxmlformats.org/officeDocument/2006/relationships/image" Target="../media/image29.wmf"/><Relationship Id="rId5" Type="http://schemas.openxmlformats.org/officeDocument/2006/relationships/oleObject" Target="../embeddings/oleObject1.bin"/><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9.xml"/><Relationship Id="rId7" Type="http://schemas.openxmlformats.org/officeDocument/2006/relationships/image" Target="../media/image20.svg"/><Relationship Id="rId12"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9.png"/><Relationship Id="rId11" Type="http://schemas.openxmlformats.org/officeDocument/2006/relationships/image" Target="../media/image9.svg"/><Relationship Id="rId5" Type="http://schemas.openxmlformats.org/officeDocument/2006/relationships/image" Target="../media/image18.svg"/><Relationship Id="rId10" Type="http://schemas.openxmlformats.org/officeDocument/2006/relationships/image" Target="../media/image8.png"/><Relationship Id="rId4" Type="http://schemas.openxmlformats.org/officeDocument/2006/relationships/image" Target="../media/image1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sp>
        <p:nvSpPr>
          <p:cNvPr id="2" name="Freeform 2"/>
          <p:cNvSpPr/>
          <p:nvPr/>
        </p:nvSpPr>
        <p:spPr>
          <a:xfrm>
            <a:off x="-2628900" y="7447788"/>
            <a:ext cx="7315200" cy="3621024"/>
          </a:xfrm>
          <a:custGeom>
            <a:avLst/>
            <a:gdLst/>
            <a:ahLst/>
            <a:cxnLst/>
            <a:rect l="l" t="t" r="r" b="b"/>
            <a:pathLst>
              <a:path w="7315200" h="3621024">
                <a:moveTo>
                  <a:pt x="0" y="0"/>
                </a:moveTo>
                <a:lnTo>
                  <a:pt x="7315200" y="0"/>
                </a:lnTo>
                <a:lnTo>
                  <a:pt x="7315200" y="3621024"/>
                </a:lnTo>
                <a:lnTo>
                  <a:pt x="0" y="36210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rot="-8560378">
            <a:off x="13982700" y="-1035812"/>
            <a:ext cx="7315200" cy="3621024"/>
          </a:xfrm>
          <a:custGeom>
            <a:avLst/>
            <a:gdLst/>
            <a:ahLst/>
            <a:cxnLst/>
            <a:rect l="l" t="t" r="r" b="b"/>
            <a:pathLst>
              <a:path w="7315200" h="3621024">
                <a:moveTo>
                  <a:pt x="0" y="0"/>
                </a:moveTo>
                <a:lnTo>
                  <a:pt x="7315200" y="0"/>
                </a:lnTo>
                <a:lnTo>
                  <a:pt x="7315200" y="3621024"/>
                </a:lnTo>
                <a:lnTo>
                  <a:pt x="0" y="36210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028700" y="1028700"/>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6" name="TextBox 6"/>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flipH="1" flipV="1">
            <a:off x="1350709" y="1369332"/>
            <a:ext cx="2088874" cy="1443222"/>
          </a:xfrm>
          <a:custGeom>
            <a:avLst/>
            <a:gdLst/>
            <a:ahLst/>
            <a:cxnLst/>
            <a:rect l="l" t="t" r="r" b="b"/>
            <a:pathLst>
              <a:path w="2088874" h="1443222">
                <a:moveTo>
                  <a:pt x="2088874" y="1443222"/>
                </a:moveTo>
                <a:lnTo>
                  <a:pt x="0" y="1443222"/>
                </a:lnTo>
                <a:lnTo>
                  <a:pt x="0" y="0"/>
                </a:lnTo>
                <a:lnTo>
                  <a:pt x="2088874" y="0"/>
                </a:lnTo>
                <a:lnTo>
                  <a:pt x="2088874" y="1443222"/>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618123" y="-534984"/>
            <a:ext cx="4389120" cy="4114800"/>
          </a:xfrm>
          <a:custGeom>
            <a:avLst/>
            <a:gdLst/>
            <a:ahLst/>
            <a:cxnLst/>
            <a:rect l="l" t="t" r="r" b="b"/>
            <a:pathLst>
              <a:path w="4389120" h="4114800">
                <a:moveTo>
                  <a:pt x="0" y="0"/>
                </a:moveTo>
                <a:lnTo>
                  <a:pt x="4389120" y="0"/>
                </a:lnTo>
                <a:lnTo>
                  <a:pt x="43891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5486400" y="-16672"/>
            <a:ext cx="7315200" cy="1582743"/>
          </a:xfrm>
          <a:custGeom>
            <a:avLst/>
            <a:gdLst/>
            <a:ahLst/>
            <a:cxnLst/>
            <a:rect l="l" t="t" r="r" b="b"/>
            <a:pathLst>
              <a:path w="7315200" h="1582743">
                <a:moveTo>
                  <a:pt x="0" y="0"/>
                </a:moveTo>
                <a:lnTo>
                  <a:pt x="7315200" y="0"/>
                </a:lnTo>
                <a:lnTo>
                  <a:pt x="7315200" y="1582744"/>
                </a:lnTo>
                <a:lnTo>
                  <a:pt x="0" y="15827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Freeform 12"/>
          <p:cNvSpPr/>
          <p:nvPr/>
        </p:nvSpPr>
        <p:spPr>
          <a:xfrm>
            <a:off x="1066800" y="6743700"/>
            <a:ext cx="4527407" cy="2337274"/>
          </a:xfrm>
          <a:custGeom>
            <a:avLst/>
            <a:gdLst/>
            <a:ahLst/>
            <a:cxnLst/>
            <a:rect l="l" t="t" r="r" b="b"/>
            <a:pathLst>
              <a:path w="4527407" h="2337274">
                <a:moveTo>
                  <a:pt x="0" y="0"/>
                </a:moveTo>
                <a:lnTo>
                  <a:pt x="4527407" y="0"/>
                </a:lnTo>
                <a:lnTo>
                  <a:pt x="4527407" y="2337274"/>
                </a:lnTo>
                <a:lnTo>
                  <a:pt x="0" y="2337274"/>
                </a:lnTo>
                <a:lnTo>
                  <a:pt x="0" y="0"/>
                </a:lnTo>
                <a:close/>
              </a:path>
            </a:pathLst>
          </a:custGeom>
          <a:blipFill>
            <a:blip r:embed="rId12"/>
            <a:stretch>
              <a:fillRect/>
            </a:stretch>
          </a:blipFill>
        </p:spPr>
        <p:txBody>
          <a:bodyPr/>
          <a:lstStyle/>
          <a:p>
            <a:endParaRPr lang="en-US"/>
          </a:p>
        </p:txBody>
      </p:sp>
      <p:sp>
        <p:nvSpPr>
          <p:cNvPr id="13" name="Freeform 13"/>
          <p:cNvSpPr/>
          <p:nvPr/>
        </p:nvSpPr>
        <p:spPr>
          <a:xfrm>
            <a:off x="13442308" y="6172200"/>
            <a:ext cx="4845692" cy="4114800"/>
          </a:xfrm>
          <a:custGeom>
            <a:avLst/>
            <a:gdLst/>
            <a:ahLst/>
            <a:cxnLst/>
            <a:rect l="l" t="t" r="r" b="b"/>
            <a:pathLst>
              <a:path w="4845692" h="4114800">
                <a:moveTo>
                  <a:pt x="0" y="0"/>
                </a:moveTo>
                <a:lnTo>
                  <a:pt x="4845692" y="0"/>
                </a:lnTo>
                <a:lnTo>
                  <a:pt x="484569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53662F5C-0484-0985-5C0F-7A29A17F18BF}"/>
              </a:ext>
            </a:extLst>
          </p:cNvPr>
          <p:cNvPicPr>
            <a:picLocks noChangeAspect="1"/>
          </p:cNvPicPr>
          <p:nvPr/>
        </p:nvPicPr>
        <p:blipFill>
          <a:blip r:embed="rId15"/>
          <a:stretch>
            <a:fillRect/>
          </a:stretch>
        </p:blipFill>
        <p:spPr>
          <a:xfrm>
            <a:off x="3505200" y="647700"/>
            <a:ext cx="11162743" cy="3273836"/>
          </a:xfrm>
          <a:prstGeom prst="rect">
            <a:avLst/>
          </a:prstGeom>
        </p:spPr>
      </p:pic>
      <p:pic>
        <p:nvPicPr>
          <p:cNvPr id="18" name="Picture 17">
            <a:extLst>
              <a:ext uri="{FF2B5EF4-FFF2-40B4-BE49-F238E27FC236}">
                <a16:creationId xmlns:a16="http://schemas.microsoft.com/office/drawing/2014/main" id="{627CAFDF-4B23-7436-9078-9E222CF6BB9B}"/>
              </a:ext>
            </a:extLst>
          </p:cNvPr>
          <p:cNvPicPr>
            <a:picLocks noChangeAspect="1"/>
          </p:cNvPicPr>
          <p:nvPr/>
        </p:nvPicPr>
        <p:blipFill>
          <a:blip r:embed="rId16"/>
          <a:stretch>
            <a:fillRect/>
          </a:stretch>
        </p:blipFill>
        <p:spPr>
          <a:xfrm>
            <a:off x="2057400" y="2781300"/>
            <a:ext cx="14406097" cy="4029805"/>
          </a:xfrm>
          <a:prstGeom prst="rect">
            <a:avLst/>
          </a:prstGeom>
        </p:spPr>
      </p:pic>
      <p:pic>
        <p:nvPicPr>
          <p:cNvPr id="20" name="Picture 19">
            <a:extLst>
              <a:ext uri="{FF2B5EF4-FFF2-40B4-BE49-F238E27FC236}">
                <a16:creationId xmlns:a16="http://schemas.microsoft.com/office/drawing/2014/main" id="{B6FAD8F5-1E84-D643-1FEC-F55A4AD21AE8}"/>
              </a:ext>
            </a:extLst>
          </p:cNvPr>
          <p:cNvPicPr>
            <a:picLocks noChangeAspect="1"/>
          </p:cNvPicPr>
          <p:nvPr/>
        </p:nvPicPr>
        <p:blipFill>
          <a:blip r:embed="rId17"/>
          <a:stretch>
            <a:fillRect/>
          </a:stretch>
        </p:blipFill>
        <p:spPr>
          <a:xfrm>
            <a:off x="7772400" y="6210300"/>
            <a:ext cx="3450635" cy="1457070"/>
          </a:xfrm>
          <a:prstGeom prst="rect">
            <a:avLst/>
          </a:prstGeom>
        </p:spPr>
      </p:pic>
      <p:pic>
        <p:nvPicPr>
          <p:cNvPr id="7" name="Picture 6" descr="A round pink label with white text and a black background&#10;&#10;Description automatically generated">
            <a:extLst>
              <a:ext uri="{FF2B5EF4-FFF2-40B4-BE49-F238E27FC236}">
                <a16:creationId xmlns:a16="http://schemas.microsoft.com/office/drawing/2014/main" id="{D3A162F0-15F4-F28D-5E79-6C63AE08EE0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935200" y="6819900"/>
            <a:ext cx="1676400" cy="1676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2" name="Group 2"/>
          <p:cNvGrpSpPr/>
          <p:nvPr/>
        </p:nvGrpSpPr>
        <p:grpSpPr>
          <a:xfrm>
            <a:off x="-5311825" y="-781050"/>
            <a:ext cx="7219950" cy="12668250"/>
            <a:chOff x="0" y="0"/>
            <a:chExt cx="1901551" cy="3336494"/>
          </a:xfrm>
        </p:grpSpPr>
        <p:sp>
          <p:nvSpPr>
            <p:cNvPr id="3" name="Freeform 3"/>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4" name="TextBox 4"/>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7" name="TextBox 7"/>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028700" y="2305050"/>
            <a:ext cx="3533870" cy="8515350"/>
          </a:xfrm>
          <a:custGeom>
            <a:avLst/>
            <a:gdLst/>
            <a:ahLst/>
            <a:cxnLst/>
            <a:rect l="l" t="t" r="r" b="b"/>
            <a:pathLst>
              <a:path w="3533870" h="8515350">
                <a:moveTo>
                  <a:pt x="0" y="0"/>
                </a:moveTo>
                <a:lnTo>
                  <a:pt x="3533870" y="0"/>
                </a:lnTo>
                <a:lnTo>
                  <a:pt x="3533870" y="8515350"/>
                </a:lnTo>
                <a:lnTo>
                  <a:pt x="0" y="85153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2082567" y="6562725"/>
            <a:ext cx="7315200" cy="3963508"/>
          </a:xfrm>
          <a:custGeom>
            <a:avLst/>
            <a:gdLst/>
            <a:ahLst/>
            <a:cxnLst/>
            <a:rect l="l" t="t" r="r" b="b"/>
            <a:pathLst>
              <a:path w="7315200" h="3963508">
                <a:moveTo>
                  <a:pt x="0" y="0"/>
                </a:moveTo>
                <a:lnTo>
                  <a:pt x="7315200" y="0"/>
                </a:lnTo>
                <a:lnTo>
                  <a:pt x="7315200" y="3963508"/>
                </a:lnTo>
                <a:lnTo>
                  <a:pt x="0" y="39635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2213496">
            <a:off x="15224812" y="-490217"/>
            <a:ext cx="4523166" cy="3618533"/>
          </a:xfrm>
          <a:custGeom>
            <a:avLst/>
            <a:gdLst/>
            <a:ahLst/>
            <a:cxnLst/>
            <a:rect l="l" t="t" r="r" b="b"/>
            <a:pathLst>
              <a:path w="4523166" h="3618533">
                <a:moveTo>
                  <a:pt x="0" y="0"/>
                </a:moveTo>
                <a:lnTo>
                  <a:pt x="4523165" y="0"/>
                </a:lnTo>
                <a:lnTo>
                  <a:pt x="4523165" y="3618533"/>
                </a:lnTo>
                <a:lnTo>
                  <a:pt x="0" y="36185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5486400" y="-16672"/>
            <a:ext cx="7315200" cy="1582743"/>
          </a:xfrm>
          <a:custGeom>
            <a:avLst/>
            <a:gdLst/>
            <a:ahLst/>
            <a:cxnLst/>
            <a:rect l="l" t="t" r="r" b="b"/>
            <a:pathLst>
              <a:path w="7315200" h="1582743">
                <a:moveTo>
                  <a:pt x="0" y="0"/>
                </a:moveTo>
                <a:lnTo>
                  <a:pt x="7315200" y="0"/>
                </a:lnTo>
                <a:lnTo>
                  <a:pt x="7315200" y="1582744"/>
                </a:lnTo>
                <a:lnTo>
                  <a:pt x="0" y="15827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12" name="Picture 11" descr="A green and red text on a black background&#10;&#10;Description automatically generated">
            <a:extLst>
              <a:ext uri="{FF2B5EF4-FFF2-40B4-BE49-F238E27FC236}">
                <a16:creationId xmlns:a16="http://schemas.microsoft.com/office/drawing/2014/main" id="{83FAFA89-7F64-C268-FCBB-56A8005911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76800" y="2171700"/>
            <a:ext cx="9007152" cy="7251521"/>
          </a:xfrm>
          <a:prstGeom prst="rect">
            <a:avLst/>
          </a:prstGeom>
        </p:spPr>
      </p:pic>
    </p:spTree>
    <p:custDataLst>
      <p:tags r:id="rId1"/>
    </p:custDataLst>
    <p:extLst>
      <p:ext uri="{BB962C8B-B14F-4D97-AF65-F5344CB8AC3E}">
        <p14:creationId xmlns:p14="http://schemas.microsoft.com/office/powerpoint/2010/main" val="15111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2" name="Group 2"/>
          <p:cNvGrpSpPr/>
          <p:nvPr/>
        </p:nvGrpSpPr>
        <p:grpSpPr>
          <a:xfrm>
            <a:off x="-5311825" y="-781050"/>
            <a:ext cx="7219950" cy="12668250"/>
            <a:chOff x="0" y="0"/>
            <a:chExt cx="1901551" cy="3336494"/>
          </a:xfrm>
        </p:grpSpPr>
        <p:sp>
          <p:nvSpPr>
            <p:cNvPr id="3" name="Freeform 3"/>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4" name="TextBox 4"/>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 name="Group 5"/>
          <p:cNvGrpSpPr/>
          <p:nvPr/>
        </p:nvGrpSpPr>
        <p:grpSpPr>
          <a:xfrm>
            <a:off x="16381159" y="-781050"/>
            <a:ext cx="7219950" cy="12668250"/>
            <a:chOff x="0" y="0"/>
            <a:chExt cx="1901551" cy="3336494"/>
          </a:xfrm>
        </p:grpSpPr>
        <p:sp>
          <p:nvSpPr>
            <p:cNvPr id="6" name="Freeform 6"/>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7" name="TextBox 7"/>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8" name="Group 8"/>
          <p:cNvGrpSpPr/>
          <p:nvPr/>
        </p:nvGrpSpPr>
        <p:grpSpPr>
          <a:xfrm>
            <a:off x="1028700" y="342900"/>
            <a:ext cx="16230600" cy="9296400"/>
            <a:chOff x="0" y="0"/>
            <a:chExt cx="4274726" cy="2167467"/>
          </a:xfrm>
        </p:grpSpPr>
        <p:sp>
          <p:nvSpPr>
            <p:cNvPr id="9" name="Freeform 9"/>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10" name="TextBox 10"/>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1" name="Freeform 3">
            <a:extLst>
              <a:ext uri="{FF2B5EF4-FFF2-40B4-BE49-F238E27FC236}">
                <a16:creationId xmlns:a16="http://schemas.microsoft.com/office/drawing/2014/main" id="{609C69A1-F2A3-E760-0CFB-29BB024559A5}"/>
              </a:ext>
            </a:extLst>
          </p:cNvPr>
          <p:cNvSpPr/>
          <p:nvPr/>
        </p:nvSpPr>
        <p:spPr>
          <a:xfrm>
            <a:off x="10744200" y="4610100"/>
            <a:ext cx="6139543" cy="4876800"/>
          </a:xfrm>
          <a:custGeom>
            <a:avLst/>
            <a:gdLst/>
            <a:ahLst/>
            <a:cxnLst/>
            <a:rect l="l" t="t" r="r" b="b"/>
            <a:pathLst>
              <a:path w="10450286" h="8229600">
                <a:moveTo>
                  <a:pt x="0" y="0"/>
                </a:moveTo>
                <a:lnTo>
                  <a:pt x="10450286" y="0"/>
                </a:lnTo>
                <a:lnTo>
                  <a:pt x="10450286" y="8229600"/>
                </a:lnTo>
                <a:lnTo>
                  <a:pt x="0" y="8229600"/>
                </a:lnTo>
                <a:lnTo>
                  <a:pt x="0" y="0"/>
                </a:lnTo>
                <a:close/>
              </a:path>
            </a:pathLst>
          </a:custGeom>
          <a:blipFill>
            <a:blip r:embed="rId4"/>
            <a:stretch>
              <a:fillRect/>
            </a:stretch>
          </a:blipFill>
        </p:spPr>
        <p:txBody>
          <a:bodyPr/>
          <a:lstStyle/>
          <a:p>
            <a:endParaRPr lang="en-US"/>
          </a:p>
        </p:txBody>
      </p:sp>
      <p:pic>
        <p:nvPicPr>
          <p:cNvPr id="13" name="Picture 12">
            <a:extLst>
              <a:ext uri="{FF2B5EF4-FFF2-40B4-BE49-F238E27FC236}">
                <a16:creationId xmlns:a16="http://schemas.microsoft.com/office/drawing/2014/main" id="{754CECD2-5F43-54E0-1315-2B7671AB4FFC}"/>
              </a:ext>
            </a:extLst>
          </p:cNvPr>
          <p:cNvPicPr>
            <a:picLocks noChangeAspect="1"/>
          </p:cNvPicPr>
          <p:nvPr/>
        </p:nvPicPr>
        <p:blipFill>
          <a:blip r:embed="rId5"/>
          <a:stretch>
            <a:fillRect/>
          </a:stretch>
        </p:blipFill>
        <p:spPr>
          <a:xfrm>
            <a:off x="5562600" y="723900"/>
            <a:ext cx="8522947" cy="1609483"/>
          </a:xfrm>
          <a:prstGeom prst="rect">
            <a:avLst/>
          </a:prstGeom>
        </p:spPr>
      </p:pic>
      <p:sp>
        <p:nvSpPr>
          <p:cNvPr id="22" name="Rectangle: Rounded Corners 21">
            <a:extLst>
              <a:ext uri="{FF2B5EF4-FFF2-40B4-BE49-F238E27FC236}">
                <a16:creationId xmlns:a16="http://schemas.microsoft.com/office/drawing/2014/main" id="{A985A2C4-AF8F-1FB3-9CB7-D18A0B5A8936}"/>
              </a:ext>
            </a:extLst>
          </p:cNvPr>
          <p:cNvSpPr/>
          <p:nvPr/>
        </p:nvSpPr>
        <p:spPr>
          <a:xfrm>
            <a:off x="1371600" y="3314700"/>
            <a:ext cx="8839200" cy="57912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dirty="0">
                <a:latin typeface="Cambria" panose="02040503050406030204" pitchFamily="18" charset="0"/>
                <a:ea typeface="Cambria" panose="02040503050406030204" pitchFamily="18" charset="0"/>
              </a:rPr>
              <a:t>Nhà bác An có một mảnh đất hình thang vuông và muốn thiết kế để xây nhà. Trên đây là bản thiết kế do bác An tự tay vẽ (đưa ra hình vẽ). Em hãy giúp bác:</a:t>
            </a:r>
            <a:endParaRPr lang="en-US" sz="4000" dirty="0">
              <a:latin typeface="Cambria" panose="02040503050406030204" pitchFamily="18" charset="0"/>
              <a:ea typeface="Cambria" panose="02040503050406030204" pitchFamily="18" charset="0"/>
            </a:endParaRPr>
          </a:p>
          <a:p>
            <a:pPr algn="just"/>
            <a:r>
              <a:rPr lang="en-US" sz="4000" dirty="0">
                <a:latin typeface="Cambria" panose="02040503050406030204" pitchFamily="18" charset="0"/>
                <a:ea typeface="Cambria" panose="02040503050406030204" pitchFamily="18" charset="0"/>
              </a:rPr>
              <a:t>a) </a:t>
            </a:r>
            <a:r>
              <a:rPr lang="vi-VN" sz="4000" dirty="0">
                <a:latin typeface="Cambria" panose="02040503050406030204" pitchFamily="18" charset="0"/>
                <a:ea typeface="Cambria" panose="02040503050406030204" pitchFamily="18" charset="0"/>
              </a:rPr>
              <a:t>Tính lại diện tích mảnh đất.</a:t>
            </a:r>
            <a:endParaRPr lang="en-US" sz="4000" dirty="0">
              <a:latin typeface="Cambria" panose="02040503050406030204" pitchFamily="18" charset="0"/>
              <a:ea typeface="Cambria" panose="02040503050406030204" pitchFamily="18" charset="0"/>
            </a:endParaRPr>
          </a:p>
          <a:p>
            <a:pPr algn="just"/>
            <a:r>
              <a:rPr lang="vi-VN" sz="4000" dirty="0">
                <a:latin typeface="Cambria" panose="02040503050406030204" pitchFamily="18" charset="0"/>
                <a:ea typeface="Cambria" panose="02040503050406030204" pitchFamily="18" charset="0"/>
              </a:rPr>
              <a:t>b) Đưa ra bản thiết kế các phòng theo ý thích của em.</a:t>
            </a:r>
            <a:endParaRPr lang="en-US" sz="4000" dirty="0">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67A576E6-CBD4-8DF5-A914-BED588578866}"/>
              </a:ext>
            </a:extLst>
          </p:cNvPr>
          <p:cNvPicPr>
            <a:picLocks noChangeAspect="1"/>
          </p:cNvPicPr>
          <p:nvPr/>
        </p:nvPicPr>
        <p:blipFill>
          <a:blip r:embed="rId6"/>
          <a:stretch>
            <a:fillRect/>
          </a:stretch>
        </p:blipFill>
        <p:spPr>
          <a:xfrm>
            <a:off x="13868400" y="1043314"/>
            <a:ext cx="2514600" cy="3490586"/>
          </a:xfrm>
          <a:prstGeom prst="rect">
            <a:avLst/>
          </a:prstGeom>
        </p:spPr>
      </p:pic>
    </p:spTree>
    <p:custDataLst>
      <p:tags r:id="rId1"/>
    </p:custDataLst>
    <p:extLst>
      <p:ext uri="{BB962C8B-B14F-4D97-AF65-F5344CB8AC3E}">
        <p14:creationId xmlns:p14="http://schemas.microsoft.com/office/powerpoint/2010/main" val="40791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2" name="Group 2"/>
          <p:cNvGrpSpPr/>
          <p:nvPr/>
        </p:nvGrpSpPr>
        <p:grpSpPr>
          <a:xfrm>
            <a:off x="-5311825" y="-781050"/>
            <a:ext cx="7219950" cy="12668250"/>
            <a:chOff x="0" y="0"/>
            <a:chExt cx="1901551" cy="3336494"/>
          </a:xfrm>
        </p:grpSpPr>
        <p:sp>
          <p:nvSpPr>
            <p:cNvPr id="3" name="Freeform 3"/>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4" name="TextBox 4"/>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7" name="TextBox 7"/>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028700" y="2305050"/>
            <a:ext cx="3533870" cy="8515350"/>
          </a:xfrm>
          <a:custGeom>
            <a:avLst/>
            <a:gdLst/>
            <a:ahLst/>
            <a:cxnLst/>
            <a:rect l="l" t="t" r="r" b="b"/>
            <a:pathLst>
              <a:path w="3533870" h="8515350">
                <a:moveTo>
                  <a:pt x="0" y="0"/>
                </a:moveTo>
                <a:lnTo>
                  <a:pt x="3533870" y="0"/>
                </a:lnTo>
                <a:lnTo>
                  <a:pt x="3533870" y="8515350"/>
                </a:lnTo>
                <a:lnTo>
                  <a:pt x="0" y="85153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2082567" y="6562725"/>
            <a:ext cx="7315200" cy="3963508"/>
          </a:xfrm>
          <a:custGeom>
            <a:avLst/>
            <a:gdLst/>
            <a:ahLst/>
            <a:cxnLst/>
            <a:rect l="l" t="t" r="r" b="b"/>
            <a:pathLst>
              <a:path w="7315200" h="3963508">
                <a:moveTo>
                  <a:pt x="0" y="0"/>
                </a:moveTo>
                <a:lnTo>
                  <a:pt x="7315200" y="0"/>
                </a:lnTo>
                <a:lnTo>
                  <a:pt x="7315200" y="3963508"/>
                </a:lnTo>
                <a:lnTo>
                  <a:pt x="0" y="39635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2213496">
            <a:off x="15224812" y="-490217"/>
            <a:ext cx="4523166" cy="3618533"/>
          </a:xfrm>
          <a:custGeom>
            <a:avLst/>
            <a:gdLst/>
            <a:ahLst/>
            <a:cxnLst/>
            <a:rect l="l" t="t" r="r" b="b"/>
            <a:pathLst>
              <a:path w="4523166" h="3618533">
                <a:moveTo>
                  <a:pt x="0" y="0"/>
                </a:moveTo>
                <a:lnTo>
                  <a:pt x="4523165" y="0"/>
                </a:lnTo>
                <a:lnTo>
                  <a:pt x="4523165" y="3618533"/>
                </a:lnTo>
                <a:lnTo>
                  <a:pt x="0" y="36185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5486400" y="-16672"/>
            <a:ext cx="7315200" cy="1582743"/>
          </a:xfrm>
          <a:custGeom>
            <a:avLst/>
            <a:gdLst/>
            <a:ahLst/>
            <a:cxnLst/>
            <a:rect l="l" t="t" r="r" b="b"/>
            <a:pathLst>
              <a:path w="7315200" h="1582743">
                <a:moveTo>
                  <a:pt x="0" y="0"/>
                </a:moveTo>
                <a:lnTo>
                  <a:pt x="7315200" y="0"/>
                </a:lnTo>
                <a:lnTo>
                  <a:pt x="7315200" y="1582744"/>
                </a:lnTo>
                <a:lnTo>
                  <a:pt x="0" y="15827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484101CF-4E65-EF47-C5AA-2C8DC8CAF6B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05400" y="2400300"/>
            <a:ext cx="8953001" cy="6705600"/>
          </a:xfrm>
          <a:prstGeom prst="rect">
            <a:avLst/>
          </a:prstGeom>
        </p:spPr>
      </p:pic>
    </p:spTree>
    <p:custDataLst>
      <p:tags r:id="rId1"/>
    </p:custDataLst>
    <p:extLst>
      <p:ext uri="{BB962C8B-B14F-4D97-AF65-F5344CB8AC3E}">
        <p14:creationId xmlns:p14="http://schemas.microsoft.com/office/powerpoint/2010/main" val="62645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2" name="Group 2"/>
          <p:cNvGrpSpPr/>
          <p:nvPr/>
        </p:nvGrpSpPr>
        <p:grpSpPr>
          <a:xfrm>
            <a:off x="-5311825" y="-781050"/>
            <a:ext cx="7219950" cy="12668250"/>
            <a:chOff x="0" y="0"/>
            <a:chExt cx="1901551" cy="3336494"/>
          </a:xfrm>
        </p:grpSpPr>
        <p:sp>
          <p:nvSpPr>
            <p:cNvPr id="3" name="Freeform 3"/>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4" name="TextBox 4"/>
            <p:cNvSpPr txBox="1"/>
            <p:nvPr/>
          </p:nvSpPr>
          <p:spPr>
            <a:xfrm>
              <a:off x="178270" y="274696"/>
              <a:ext cx="1545010" cy="2749001"/>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381159" y="-781050"/>
            <a:ext cx="7219950" cy="12668250"/>
            <a:chOff x="0" y="0"/>
            <a:chExt cx="1901551" cy="3336494"/>
          </a:xfrm>
        </p:grpSpPr>
        <p:sp>
          <p:nvSpPr>
            <p:cNvPr id="6" name="Freeform 6"/>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7" name="TextBox 7"/>
            <p:cNvSpPr txBox="1"/>
            <p:nvPr/>
          </p:nvSpPr>
          <p:spPr>
            <a:xfrm>
              <a:off x="178270" y="274696"/>
              <a:ext cx="1545010" cy="274900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28700" y="342900"/>
            <a:ext cx="16230600" cy="9296400"/>
            <a:chOff x="0" y="0"/>
            <a:chExt cx="4274726" cy="2167467"/>
          </a:xfrm>
        </p:grpSpPr>
        <p:sp>
          <p:nvSpPr>
            <p:cNvPr id="9" name="Freeform 9"/>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10" name="TextBox 10"/>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pic>
        <p:nvPicPr>
          <p:cNvPr id="22" name="Picture 21">
            <a:extLst>
              <a:ext uri="{FF2B5EF4-FFF2-40B4-BE49-F238E27FC236}">
                <a16:creationId xmlns:a16="http://schemas.microsoft.com/office/drawing/2014/main" id="{594CAAD0-CA80-29AA-A23C-8037D6197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562100"/>
            <a:ext cx="11115598" cy="6467733"/>
          </a:xfrm>
          <a:prstGeom prst="rect">
            <a:avLst/>
          </a:prstGeom>
        </p:spPr>
      </p:pic>
      <p:sp>
        <p:nvSpPr>
          <p:cNvPr id="25" name="TextBox 24">
            <a:extLst>
              <a:ext uri="{FF2B5EF4-FFF2-40B4-BE49-F238E27FC236}">
                <a16:creationId xmlns:a16="http://schemas.microsoft.com/office/drawing/2014/main" id="{89091594-48FC-E9BC-501B-125DC8B7FA33}"/>
              </a:ext>
            </a:extLst>
          </p:cNvPr>
          <p:cNvSpPr txBox="1"/>
          <p:nvPr/>
        </p:nvSpPr>
        <p:spPr>
          <a:xfrm>
            <a:off x="5715000" y="647700"/>
            <a:ext cx="6781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Diện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tích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thang</a:t>
            </a:r>
          </a:p>
        </p:txBody>
      </p:sp>
      <p:sp>
        <p:nvSpPr>
          <p:cNvPr id="26" name="Speech Bubble: Rectangle with Corners Rounded 25">
            <a:extLst>
              <a:ext uri="{FF2B5EF4-FFF2-40B4-BE49-F238E27FC236}">
                <a16:creationId xmlns:a16="http://schemas.microsoft.com/office/drawing/2014/main" id="{21B2C5D7-3D6D-FDD6-8823-2F68522D427C}"/>
              </a:ext>
            </a:extLst>
          </p:cNvPr>
          <p:cNvSpPr/>
          <p:nvPr/>
        </p:nvSpPr>
        <p:spPr>
          <a:xfrm>
            <a:off x="3505200" y="2400300"/>
            <a:ext cx="3048000" cy="1295400"/>
          </a:xfrm>
          <a:prstGeom prst="wedgeRoundRectCallout">
            <a:avLst>
              <a:gd name="adj1" fmla="val 11201"/>
              <a:gd name="adj2" fmla="val 7165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Cambria" panose="02040503050406030204" pitchFamily="18" charset="0"/>
                <a:ea typeface="Cambria" panose="02040503050406030204" pitchFamily="18" charset="0"/>
              </a:rPr>
              <a:t>Tớ</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ghép</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thành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hình</a:t>
            </a:r>
            <a:r>
              <a:rPr lang="en-US" sz="2800" dirty="0">
                <a:latin typeface="Cambria" panose="02040503050406030204" pitchFamily="18" charset="0"/>
                <a:ea typeface="Cambria" panose="02040503050406030204" pitchFamily="18" charset="0"/>
              </a:rPr>
              <a:t> thang </a:t>
            </a:r>
            <a:r>
              <a:rPr lang="en-US" sz="2800" dirty="0" err="1">
                <a:latin typeface="Cambria" panose="02040503050406030204" pitchFamily="18" charset="0"/>
                <a:ea typeface="Cambria" panose="02040503050406030204" pitchFamily="18" charset="0"/>
              </a:rPr>
              <a:t>này</a:t>
            </a:r>
            <a:endParaRPr lang="en-US" sz="2800" dirty="0">
              <a:latin typeface="Cambria" panose="02040503050406030204" pitchFamily="18" charset="0"/>
              <a:ea typeface="Cambria" panose="02040503050406030204" pitchFamily="18" charset="0"/>
            </a:endParaRPr>
          </a:p>
        </p:txBody>
      </p:sp>
      <p:sp>
        <p:nvSpPr>
          <p:cNvPr id="27" name="Speech Bubble: Rectangle with Corners Rounded 26">
            <a:extLst>
              <a:ext uri="{FF2B5EF4-FFF2-40B4-BE49-F238E27FC236}">
                <a16:creationId xmlns:a16="http://schemas.microsoft.com/office/drawing/2014/main" id="{96DF4EF1-1470-F0A6-79E7-07B8EF6467B4}"/>
              </a:ext>
            </a:extLst>
          </p:cNvPr>
          <p:cNvSpPr/>
          <p:nvPr/>
        </p:nvSpPr>
        <p:spPr>
          <a:xfrm>
            <a:off x="8686800" y="1638300"/>
            <a:ext cx="5410200" cy="1371600"/>
          </a:xfrm>
          <a:prstGeom prst="wedgeRoundRectCallout">
            <a:avLst>
              <a:gd name="adj1" fmla="val -34884"/>
              <a:gd name="adj2" fmla="val 6926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thể</a:t>
            </a:r>
            <a:r>
              <a:rPr lang="en-US" sz="2800" dirty="0">
                <a:latin typeface="Cambria" panose="02040503050406030204" pitchFamily="18" charset="0"/>
                <a:ea typeface="Cambria" panose="02040503050406030204" pitchFamily="18" charset="0"/>
              </a:rPr>
              <a:t> chia </a:t>
            </a:r>
            <a:r>
              <a:rPr lang="en-US" sz="2800" dirty="0" err="1">
                <a:latin typeface="Cambria" panose="02040503050406030204" pitchFamily="18" charset="0"/>
                <a:ea typeface="Cambria" panose="02040503050406030204" pitchFamily="18" charset="0"/>
              </a:rPr>
              <a:t>hình</a:t>
            </a:r>
            <a:r>
              <a:rPr lang="en-US" sz="2800" dirty="0">
                <a:latin typeface="Cambria" panose="02040503050406030204" pitchFamily="18" charset="0"/>
                <a:ea typeface="Cambria" panose="02040503050406030204" pitchFamily="18" charset="0"/>
              </a:rPr>
              <a:t> thang </a:t>
            </a:r>
            <a:r>
              <a:rPr lang="en-US" sz="2800" dirty="0" err="1">
                <a:latin typeface="Cambria" panose="02040503050406030204" pitchFamily="18" charset="0"/>
                <a:ea typeface="Cambria" panose="02040503050406030204" pitchFamily="18" charset="0"/>
              </a:rPr>
              <a:t>thành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hai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hình</a:t>
            </a:r>
            <a:r>
              <a:rPr lang="en-US" sz="2800" dirty="0">
                <a:latin typeface="Cambria" panose="02040503050406030204" pitchFamily="18" charset="0"/>
                <a:ea typeface="Cambria" panose="02040503050406030204" pitchFamily="18" charset="0"/>
              </a:rPr>
              <a:t> tam </a:t>
            </a:r>
            <a:r>
              <a:rPr lang="en-US" sz="2800" dirty="0" err="1">
                <a:latin typeface="Cambria" panose="02040503050406030204" pitchFamily="18" charset="0"/>
                <a:ea typeface="Cambria" panose="02040503050406030204" pitchFamily="18" charset="0"/>
              </a:rPr>
              <a:t>giác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vuông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một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chữ</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nhật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diện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tích</a:t>
            </a:r>
            <a:r>
              <a:rPr lang="en-US" sz="2800" dirty="0">
                <a:latin typeface="Cambria" panose="02040503050406030204" pitchFamily="18" charset="0"/>
                <a:ea typeface="Cambria" panose="02040503050406030204" pitchFamily="18" charset="0"/>
              </a:rPr>
              <a:t>.</a:t>
            </a:r>
          </a:p>
        </p:txBody>
      </p:sp>
      <p:sp>
        <p:nvSpPr>
          <p:cNvPr id="28" name="Speech Bubble: Rectangle with Corners Rounded 27">
            <a:extLst>
              <a:ext uri="{FF2B5EF4-FFF2-40B4-BE49-F238E27FC236}">
                <a16:creationId xmlns:a16="http://schemas.microsoft.com/office/drawing/2014/main" id="{5F74E567-74EA-F431-4C66-DD00AC0757E1}"/>
              </a:ext>
            </a:extLst>
          </p:cNvPr>
          <p:cNvSpPr/>
          <p:nvPr/>
        </p:nvSpPr>
        <p:spPr>
          <a:xfrm>
            <a:off x="11734800" y="3467100"/>
            <a:ext cx="5029200" cy="1371600"/>
          </a:xfrm>
          <a:prstGeom prst="wedgeRoundRectCallout">
            <a:avLst>
              <a:gd name="adj1" fmla="val -34884"/>
              <a:gd name="adj2" fmla="val 6926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thức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diện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hình</a:t>
            </a:r>
            <a:r>
              <a:rPr lang="en-US" sz="2800" dirty="0">
                <a:latin typeface="Cambria" panose="02040503050406030204" pitchFamily="18" charset="0"/>
                <a:ea typeface="Cambria" panose="02040503050406030204" pitchFamily="18" charset="0"/>
              </a:rPr>
              <a:t> thang </a:t>
            </a:r>
            <a:r>
              <a:rPr lang="en-US" sz="2800" dirty="0" err="1">
                <a:latin typeface="Cambria" panose="02040503050406030204" pitchFamily="18" charset="0"/>
                <a:ea typeface="Cambria" panose="02040503050406030204" pitchFamily="18" charset="0"/>
              </a:rPr>
              <a:t>đấy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bạn</a:t>
            </a:r>
            <a:r>
              <a:rPr lang="en-US" sz="2800" dirty="0">
                <a:latin typeface="Cambria" panose="02040503050406030204" pitchFamily="18" charset="0"/>
                <a:ea typeface="Cambria" panose="02040503050406030204" pitchFamily="18" charset="0"/>
              </a:rPr>
              <a:t>.</a:t>
            </a:r>
          </a:p>
        </p:txBody>
      </p:sp>
      <p:grpSp>
        <p:nvGrpSpPr>
          <p:cNvPr id="29" name="Group 7">
            <a:extLst>
              <a:ext uri="{FF2B5EF4-FFF2-40B4-BE49-F238E27FC236}">
                <a16:creationId xmlns:a16="http://schemas.microsoft.com/office/drawing/2014/main" id="{B95AFB1C-41C4-69EF-5256-D36F22FC8CE1}"/>
              </a:ext>
            </a:extLst>
          </p:cNvPr>
          <p:cNvGrpSpPr/>
          <p:nvPr/>
        </p:nvGrpSpPr>
        <p:grpSpPr>
          <a:xfrm>
            <a:off x="2514600" y="8115300"/>
            <a:ext cx="13182600" cy="990600"/>
            <a:chOff x="0" y="0"/>
            <a:chExt cx="1932248" cy="293636"/>
          </a:xfrm>
        </p:grpSpPr>
        <p:sp>
          <p:nvSpPr>
            <p:cNvPr id="30" name="Freeform 8">
              <a:extLst>
                <a:ext uri="{FF2B5EF4-FFF2-40B4-BE49-F238E27FC236}">
                  <a16:creationId xmlns:a16="http://schemas.microsoft.com/office/drawing/2014/main" id="{42BFDA96-76B4-8A9D-977E-044D0C5D477C}"/>
                </a:ext>
              </a:extLst>
            </p:cNvPr>
            <p:cNvSpPr/>
            <p:nvPr/>
          </p:nvSpPr>
          <p:spPr>
            <a:xfrm>
              <a:off x="0" y="0"/>
              <a:ext cx="1932248" cy="293636"/>
            </a:xfrm>
            <a:custGeom>
              <a:avLst/>
              <a:gdLst/>
              <a:ahLst/>
              <a:cxnLst/>
              <a:rect l="l" t="t" r="r" b="b"/>
              <a:pathLst>
                <a:path w="1932248" h="293636">
                  <a:moveTo>
                    <a:pt x="105526" y="0"/>
                  </a:moveTo>
                  <a:lnTo>
                    <a:pt x="1826722" y="0"/>
                  </a:lnTo>
                  <a:cubicBezTo>
                    <a:pt x="1885003" y="0"/>
                    <a:pt x="1932248" y="47246"/>
                    <a:pt x="1932248" y="105526"/>
                  </a:cubicBezTo>
                  <a:lnTo>
                    <a:pt x="1932248" y="188110"/>
                  </a:lnTo>
                  <a:cubicBezTo>
                    <a:pt x="1932248" y="246390"/>
                    <a:pt x="1885003" y="293636"/>
                    <a:pt x="1826722" y="293636"/>
                  </a:cubicBezTo>
                  <a:lnTo>
                    <a:pt x="105526" y="293636"/>
                  </a:lnTo>
                  <a:cubicBezTo>
                    <a:pt x="77539" y="293636"/>
                    <a:pt x="50698" y="282518"/>
                    <a:pt x="30908" y="262728"/>
                  </a:cubicBezTo>
                  <a:cubicBezTo>
                    <a:pt x="11118" y="242938"/>
                    <a:pt x="0" y="216097"/>
                    <a:pt x="0" y="188110"/>
                  </a:cubicBezTo>
                  <a:lnTo>
                    <a:pt x="0" y="105526"/>
                  </a:lnTo>
                  <a:cubicBezTo>
                    <a:pt x="0" y="47246"/>
                    <a:pt x="47246" y="0"/>
                    <a:pt x="105526" y="0"/>
                  </a:cubicBezTo>
                  <a:close/>
                </a:path>
              </a:pathLst>
            </a:custGeom>
            <a:solidFill>
              <a:srgbClr val="63B231"/>
            </a:solidFill>
          </p:spPr>
          <p:txBody>
            <a:bodyPr/>
            <a:lstStyle/>
            <a:p>
              <a:endParaRPr lang="en-US"/>
            </a:p>
          </p:txBody>
        </p:sp>
        <p:sp>
          <p:nvSpPr>
            <p:cNvPr id="31" name="TextBox 9">
              <a:extLst>
                <a:ext uri="{FF2B5EF4-FFF2-40B4-BE49-F238E27FC236}">
                  <a16:creationId xmlns:a16="http://schemas.microsoft.com/office/drawing/2014/main" id="{8FCA3F4B-9C9A-3F9B-7B2D-443EB6B345DE}"/>
                </a:ext>
              </a:extLst>
            </p:cNvPr>
            <p:cNvSpPr txBox="1"/>
            <p:nvPr/>
          </p:nvSpPr>
          <p:spPr>
            <a:xfrm>
              <a:off x="0" y="-57150"/>
              <a:ext cx="1932248" cy="350786"/>
            </a:xfrm>
            <a:prstGeom prst="rect">
              <a:avLst/>
            </a:prstGeom>
          </p:spPr>
          <p:txBody>
            <a:bodyPr lIns="50800" tIns="50800" rIns="50800" bIns="50800" rtlCol="0" anchor="ctr"/>
            <a:lstStyle/>
            <a:p>
              <a:pPr algn="ctr">
                <a:lnSpc>
                  <a:spcPts val="3919"/>
                </a:lnSpc>
              </a:pPr>
              <a:r>
                <a:rPr lang="en-US" sz="4000" b="1" dirty="0">
                  <a:solidFill>
                    <a:srgbClr val="FFFFFF"/>
                  </a:solidFill>
                  <a:latin typeface="Cambria" panose="02040503050406030204" pitchFamily="18" charset="0"/>
                  <a:ea typeface="Cambria" panose="02040503050406030204" pitchFamily="18" charset="0"/>
                  <a:cs typeface="Dosis Semi-Bold"/>
                  <a:sym typeface="Dosis Semi-Bold"/>
                </a:rPr>
                <a:t> </a:t>
              </a:r>
              <a:r>
                <a:rPr lang="en-US" sz="4000" b="1" dirty="0" err="1">
                  <a:solidFill>
                    <a:srgbClr val="FFFFFF"/>
                  </a:solidFill>
                  <a:latin typeface="Cambria" panose="02040503050406030204" pitchFamily="18" charset="0"/>
                  <a:ea typeface="Cambria" panose="02040503050406030204" pitchFamily="18" charset="0"/>
                  <a:cs typeface="Dosis Semi-Bold"/>
                  <a:sym typeface="Dosis Semi-Bold"/>
                </a:rPr>
                <a:t>Thử</a:t>
              </a:r>
              <a:r>
                <a:rPr lang="en-US" sz="4000" b="1" dirty="0">
                  <a:solidFill>
                    <a:srgbClr val="FFFFFF"/>
                  </a:solidFill>
                  <a:latin typeface="Cambria" panose="02040503050406030204" pitchFamily="18" charset="0"/>
                  <a:ea typeface="Cambria" panose="02040503050406030204" pitchFamily="18" charset="0"/>
                  <a:cs typeface="Dosis Semi-Bold"/>
                  <a:sym typeface="Dosis Semi-Bold"/>
                </a:rPr>
                <a:t> </a:t>
              </a:r>
              <a:r>
                <a:rPr lang="en-US" sz="4000" b="1" dirty="0" err="1">
                  <a:solidFill>
                    <a:srgbClr val="FFFFFF"/>
                  </a:solidFill>
                  <a:latin typeface="Cambria" panose="02040503050406030204" pitchFamily="18" charset="0"/>
                  <a:ea typeface="Cambria" panose="02040503050406030204" pitchFamily="18" charset="0"/>
                  <a:cs typeface="Dosis Semi-Bold"/>
                  <a:sym typeface="Dosis Semi-Bold"/>
                </a:rPr>
                <a:t>nghĩ</a:t>
              </a:r>
              <a:r>
                <a:rPr lang="en-US" sz="4000" b="1" dirty="0">
                  <a:solidFill>
                    <a:srgbClr val="FFFFFF"/>
                  </a:solidFill>
                  <a:latin typeface="Cambria" panose="02040503050406030204" pitchFamily="18" charset="0"/>
                  <a:ea typeface="Cambria" panose="02040503050406030204" pitchFamily="18" charset="0"/>
                  <a:cs typeface="Dosis Semi-Bold"/>
                  <a:sym typeface="Dosis Semi-Bold"/>
                </a:rPr>
                <a:t> </a:t>
              </a:r>
              <a:r>
                <a:rPr lang="en-US" sz="4000" b="1" dirty="0" err="1">
                  <a:solidFill>
                    <a:srgbClr val="FFFFFF"/>
                  </a:solidFill>
                  <a:latin typeface="Cambria" panose="02040503050406030204" pitchFamily="18" charset="0"/>
                  <a:ea typeface="Cambria" panose="02040503050406030204" pitchFamily="18" charset="0"/>
                  <a:cs typeface="Dosis Semi-Bold"/>
                  <a:sym typeface="Dosis Semi-Bold"/>
                </a:rPr>
                <a:t>cách</a:t>
              </a:r>
              <a:r>
                <a:rPr lang="en-US" sz="4000" b="1" dirty="0">
                  <a:solidFill>
                    <a:srgbClr val="FFFFFF"/>
                  </a:solidFill>
                  <a:latin typeface="Cambria" panose="02040503050406030204" pitchFamily="18" charset="0"/>
                  <a:ea typeface="Cambria" panose="02040503050406030204" pitchFamily="18" charset="0"/>
                  <a:cs typeface="Dosis Semi-Bold"/>
                  <a:sym typeface="Dosis Semi-Bold"/>
                </a:rPr>
                <a:t> </a:t>
              </a:r>
              <a:r>
                <a:rPr lang="en-US" sz="4000" b="1" dirty="0" err="1">
                  <a:solidFill>
                    <a:srgbClr val="FFFFFF"/>
                  </a:solidFill>
                  <a:latin typeface="Cambria" panose="02040503050406030204" pitchFamily="18" charset="0"/>
                  <a:ea typeface="Cambria" panose="02040503050406030204" pitchFamily="18" charset="0"/>
                  <a:cs typeface="Dosis Semi-Bold"/>
                  <a:sym typeface="Dosis Semi-Bold"/>
                </a:rPr>
                <a:t>để</a:t>
              </a:r>
              <a:r>
                <a:rPr lang="en-US" sz="4000" b="1" dirty="0">
                  <a:solidFill>
                    <a:srgbClr val="FFFFFF"/>
                  </a:solidFill>
                  <a:latin typeface="Cambria" panose="02040503050406030204" pitchFamily="18" charset="0"/>
                  <a:ea typeface="Cambria" panose="02040503050406030204" pitchFamily="18" charset="0"/>
                  <a:cs typeface="Dosis Semi-Bold"/>
                  <a:sym typeface="Dosis Semi-Bold"/>
                </a:rPr>
                <a:t> </a:t>
              </a:r>
              <a:r>
                <a:rPr lang="en-US" sz="4000" b="1" dirty="0" err="1">
                  <a:solidFill>
                    <a:srgbClr val="FFFFFF"/>
                  </a:solidFill>
                  <a:latin typeface="Cambria" panose="02040503050406030204" pitchFamily="18" charset="0"/>
                  <a:ea typeface="Cambria" panose="02040503050406030204" pitchFamily="18" charset="0"/>
                  <a:cs typeface="Dosis Semi-Bold"/>
                  <a:sym typeface="Dosis Semi-Bold"/>
                </a:rPr>
                <a:t>tìm</a:t>
              </a:r>
              <a:r>
                <a:rPr lang="en-US" sz="4000" b="1" dirty="0">
                  <a:solidFill>
                    <a:srgbClr val="FFFFFF"/>
                  </a:solidFill>
                  <a:latin typeface="Cambria" panose="02040503050406030204" pitchFamily="18" charset="0"/>
                  <a:ea typeface="Cambria" panose="02040503050406030204" pitchFamily="18" charset="0"/>
                  <a:cs typeface="Dosis Semi-Bold"/>
                  <a:sym typeface="Dosis Semi-Bold"/>
                </a:rPr>
                <a:t> </a:t>
              </a:r>
              <a:r>
                <a:rPr lang="en-US" sz="4000" b="1" dirty="0" err="1">
                  <a:solidFill>
                    <a:srgbClr val="FFFFFF"/>
                  </a:solidFill>
                  <a:latin typeface="Cambria" panose="02040503050406030204" pitchFamily="18" charset="0"/>
                  <a:ea typeface="Cambria" panose="02040503050406030204" pitchFamily="18" charset="0"/>
                  <a:cs typeface="Dosis Semi-Bold"/>
                  <a:sym typeface="Dosis Semi-Bold"/>
                </a:rPr>
                <a:t>ra</a:t>
              </a:r>
              <a:r>
                <a:rPr lang="en-US" sz="4000" b="1" dirty="0">
                  <a:solidFill>
                    <a:srgbClr val="FFFFFF"/>
                  </a:solidFill>
                  <a:latin typeface="Cambria" panose="02040503050406030204" pitchFamily="18" charset="0"/>
                  <a:ea typeface="Cambria" panose="02040503050406030204" pitchFamily="18" charset="0"/>
                  <a:cs typeface="Dosis Semi-Bold"/>
                  <a:sym typeface="Dosis Semi-Bold"/>
                </a:rPr>
                <a:t> </a:t>
              </a:r>
              <a:r>
                <a:rPr lang="en-US" sz="4000" b="1" dirty="0" err="1">
                  <a:solidFill>
                    <a:srgbClr val="FFFFFF"/>
                  </a:solidFill>
                  <a:latin typeface="Cambria" panose="02040503050406030204" pitchFamily="18" charset="0"/>
                  <a:ea typeface="Cambria" panose="02040503050406030204" pitchFamily="18" charset="0"/>
                  <a:cs typeface="Dosis Semi-Bold"/>
                  <a:sym typeface="Dosis Semi-Bold"/>
                </a:rPr>
                <a:t>cách</a:t>
              </a:r>
              <a:r>
                <a:rPr lang="en-US" sz="4000" b="1" dirty="0">
                  <a:solidFill>
                    <a:srgbClr val="FFFFFF"/>
                  </a:solidFill>
                  <a:latin typeface="Cambria" panose="02040503050406030204" pitchFamily="18" charset="0"/>
                  <a:ea typeface="Cambria" panose="02040503050406030204" pitchFamily="18" charset="0"/>
                  <a:cs typeface="Dosis Semi-Bold"/>
                  <a:sym typeface="Dosis Semi-Bold"/>
                </a:rPr>
                <a:t> </a:t>
              </a:r>
              <a:r>
                <a:rPr lang="en-US" sz="4000" b="1" dirty="0" err="1">
                  <a:solidFill>
                    <a:srgbClr val="FFFFFF"/>
                  </a:solidFill>
                  <a:latin typeface="Cambria" panose="02040503050406030204" pitchFamily="18" charset="0"/>
                  <a:ea typeface="Cambria" panose="02040503050406030204" pitchFamily="18" charset="0"/>
                  <a:cs typeface="Dosis Semi-Bold"/>
                  <a:sym typeface="Dosis Semi-Bold"/>
                </a:rPr>
                <a:t>tính</a:t>
              </a:r>
              <a:r>
                <a:rPr lang="en-US" sz="4000" b="1" dirty="0">
                  <a:solidFill>
                    <a:srgbClr val="FFFFFF"/>
                  </a:solidFill>
                  <a:latin typeface="Cambria" panose="02040503050406030204" pitchFamily="18" charset="0"/>
                  <a:ea typeface="Cambria" panose="02040503050406030204" pitchFamily="18" charset="0"/>
                  <a:cs typeface="Dosis Semi-Bold"/>
                  <a:sym typeface="Dosis Semi-Bold"/>
                </a:rPr>
                <a:t> </a:t>
              </a:r>
              <a:r>
                <a:rPr lang="en-US" sz="4000" b="1" dirty="0" err="1">
                  <a:solidFill>
                    <a:srgbClr val="FFFFFF"/>
                  </a:solidFill>
                  <a:latin typeface="Cambria" panose="02040503050406030204" pitchFamily="18" charset="0"/>
                  <a:ea typeface="Cambria" panose="02040503050406030204" pitchFamily="18" charset="0"/>
                  <a:cs typeface="Dosis Semi-Bold"/>
                  <a:sym typeface="Dosis Semi-Bold"/>
                </a:rPr>
                <a:t>diện</a:t>
              </a:r>
              <a:r>
                <a:rPr lang="en-US" sz="4000" b="1" dirty="0">
                  <a:solidFill>
                    <a:srgbClr val="FFFFFF"/>
                  </a:solidFill>
                  <a:latin typeface="Cambria" panose="02040503050406030204" pitchFamily="18" charset="0"/>
                  <a:ea typeface="Cambria" panose="02040503050406030204" pitchFamily="18" charset="0"/>
                  <a:cs typeface="Dosis Semi-Bold"/>
                  <a:sym typeface="Dosis Semi-Bold"/>
                </a:rPr>
                <a:t> </a:t>
              </a:r>
              <a:r>
                <a:rPr lang="en-US" sz="4000" b="1" dirty="0" err="1">
                  <a:solidFill>
                    <a:srgbClr val="FFFFFF"/>
                  </a:solidFill>
                  <a:latin typeface="Cambria" panose="02040503050406030204" pitchFamily="18" charset="0"/>
                  <a:ea typeface="Cambria" panose="02040503050406030204" pitchFamily="18" charset="0"/>
                  <a:cs typeface="Dosis Semi-Bold"/>
                  <a:sym typeface="Dosis Semi-Bold"/>
                </a:rPr>
                <a:t>tích</a:t>
              </a:r>
              <a:r>
                <a:rPr lang="en-US" sz="4000" b="1" dirty="0">
                  <a:solidFill>
                    <a:srgbClr val="FFFFFF"/>
                  </a:solidFill>
                  <a:latin typeface="Cambria" panose="02040503050406030204" pitchFamily="18" charset="0"/>
                  <a:ea typeface="Cambria" panose="02040503050406030204" pitchFamily="18" charset="0"/>
                  <a:cs typeface="Dosis Semi-Bold"/>
                  <a:sym typeface="Dosis Semi-Bold"/>
                </a:rPr>
                <a:t> </a:t>
              </a:r>
              <a:r>
                <a:rPr lang="en-US" sz="4000" b="1" dirty="0" err="1">
                  <a:solidFill>
                    <a:srgbClr val="FFFFFF"/>
                  </a:solidFill>
                  <a:latin typeface="Cambria" panose="02040503050406030204" pitchFamily="18" charset="0"/>
                  <a:ea typeface="Cambria" panose="02040503050406030204" pitchFamily="18" charset="0"/>
                  <a:cs typeface="Dosis Semi-Bold"/>
                  <a:sym typeface="Dosis Semi-Bold"/>
                </a:rPr>
                <a:t>hình</a:t>
              </a:r>
              <a:r>
                <a:rPr lang="en-US" sz="4000" b="1" dirty="0">
                  <a:solidFill>
                    <a:srgbClr val="FFFFFF"/>
                  </a:solidFill>
                  <a:latin typeface="Cambria" panose="02040503050406030204" pitchFamily="18" charset="0"/>
                  <a:ea typeface="Cambria" panose="02040503050406030204" pitchFamily="18" charset="0"/>
                  <a:cs typeface="Dosis Semi-Bold"/>
                  <a:sym typeface="Dosis Semi-Bold"/>
                </a:rPr>
                <a:t> thang</a:t>
              </a:r>
            </a:p>
          </p:txBody>
        </p:sp>
      </p:grpSp>
      <p:sp>
        <p:nvSpPr>
          <p:cNvPr id="32" name="TextBox 31">
            <a:extLst>
              <a:ext uri="{FF2B5EF4-FFF2-40B4-BE49-F238E27FC236}">
                <a16:creationId xmlns:a16="http://schemas.microsoft.com/office/drawing/2014/main" id="{14D064CB-E95C-7D1F-046A-E27AA175C3D4}"/>
              </a:ext>
            </a:extLst>
          </p:cNvPr>
          <p:cNvSpPr txBox="1"/>
          <p:nvPr/>
        </p:nvSpPr>
        <p:spPr>
          <a:xfrm>
            <a:off x="1524000" y="723900"/>
            <a:ext cx="1143000" cy="707886"/>
          </a:xfrm>
          <a:prstGeom prst="rect">
            <a:avLst/>
          </a:prstGeom>
          <a:noFill/>
        </p:spPr>
        <p:txBody>
          <a:bodyPr wrap="square" rtlCol="0">
            <a:spAutoFit/>
          </a:bodyPr>
          <a:lstStyle/>
          <a:p>
            <a:r>
              <a:rPr lang="en-US" sz="4000" dirty="0"/>
              <a:t>a)</a:t>
            </a:r>
          </a:p>
        </p:txBody>
      </p:sp>
      <p:pic>
        <p:nvPicPr>
          <p:cNvPr id="33" name="Picture 4" descr="Không có mô tả.">
            <a:extLst>
              <a:ext uri="{FF2B5EF4-FFF2-40B4-BE49-F238E27FC236}">
                <a16:creationId xmlns:a16="http://schemas.microsoft.com/office/drawing/2014/main" id="{996D8970-1B20-8CDC-54EF-DE3AEA18E1F9}"/>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2438400" y="0"/>
            <a:ext cx="3685241" cy="14306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2" name="Group 2"/>
          <p:cNvGrpSpPr/>
          <p:nvPr/>
        </p:nvGrpSpPr>
        <p:grpSpPr>
          <a:xfrm>
            <a:off x="-5311825" y="-781050"/>
            <a:ext cx="7219950" cy="12668250"/>
            <a:chOff x="0" y="0"/>
            <a:chExt cx="1901551" cy="3336494"/>
          </a:xfrm>
        </p:grpSpPr>
        <p:sp>
          <p:nvSpPr>
            <p:cNvPr id="3" name="Freeform 3"/>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4" name="TextBox 4"/>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5" name="Group 5"/>
          <p:cNvGrpSpPr/>
          <p:nvPr/>
        </p:nvGrpSpPr>
        <p:grpSpPr>
          <a:xfrm>
            <a:off x="16381159" y="-781050"/>
            <a:ext cx="7219950" cy="12668250"/>
            <a:chOff x="0" y="0"/>
            <a:chExt cx="1901551" cy="3336494"/>
          </a:xfrm>
        </p:grpSpPr>
        <p:sp>
          <p:nvSpPr>
            <p:cNvPr id="6" name="Freeform 6"/>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7" name="TextBox 7"/>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8"/>
          <p:cNvGrpSpPr/>
          <p:nvPr/>
        </p:nvGrpSpPr>
        <p:grpSpPr>
          <a:xfrm>
            <a:off x="1028700" y="342900"/>
            <a:ext cx="16230600" cy="9296400"/>
            <a:chOff x="0" y="0"/>
            <a:chExt cx="4274726" cy="2167467"/>
          </a:xfrm>
        </p:grpSpPr>
        <p:sp>
          <p:nvSpPr>
            <p:cNvPr id="9" name="Freeform 9"/>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10" name="TextBox 10"/>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5" name="TextBox 24">
            <a:extLst>
              <a:ext uri="{FF2B5EF4-FFF2-40B4-BE49-F238E27FC236}">
                <a16:creationId xmlns:a16="http://schemas.microsoft.com/office/drawing/2014/main" id="{89091594-48FC-E9BC-501B-125DC8B7FA33}"/>
              </a:ext>
            </a:extLst>
          </p:cNvPr>
          <p:cNvSpPr txBox="1"/>
          <p:nvPr/>
        </p:nvSpPr>
        <p:spPr>
          <a:xfrm>
            <a:off x="4648200" y="647700"/>
            <a:ext cx="9296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mbria" panose="02040503050406030204" pitchFamily="18" charset="0"/>
                <a:ea typeface="Cambria" panose="02040503050406030204" pitchFamily="18" charset="0"/>
              </a:rPr>
              <a:t>Cách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tính</a:t>
            </a:r>
            <a:r>
              <a:rPr lang="en-US" sz="4000" b="1" dirty="0">
                <a:solidFill>
                  <a:srgbClr val="002060"/>
                </a:solidFill>
                <a:latin typeface="Cambria" panose="02040503050406030204" pitchFamily="18" charset="0"/>
                <a:ea typeface="Cambria" panose="02040503050406030204" pitchFamily="18" charset="0"/>
              </a:rPr>
              <a:t> d</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iện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tích</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hình</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thang</a:t>
            </a:r>
          </a:p>
        </p:txBody>
      </p:sp>
      <p:sp>
        <p:nvSpPr>
          <p:cNvPr id="32" name="TextBox 31">
            <a:extLst>
              <a:ext uri="{FF2B5EF4-FFF2-40B4-BE49-F238E27FC236}">
                <a16:creationId xmlns:a16="http://schemas.microsoft.com/office/drawing/2014/main" id="{14D064CB-E95C-7D1F-046A-E27AA175C3D4}"/>
              </a:ext>
            </a:extLst>
          </p:cNvPr>
          <p:cNvSpPr txBox="1"/>
          <p:nvPr/>
        </p:nvSpPr>
        <p:spPr>
          <a:xfrm>
            <a:off x="1524000" y="723900"/>
            <a:ext cx="1143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a:t>
            </a:r>
          </a:p>
        </p:txBody>
      </p:sp>
      <p:sp>
        <p:nvSpPr>
          <p:cNvPr id="131" name="Line 15">
            <a:extLst>
              <a:ext uri="{FF2B5EF4-FFF2-40B4-BE49-F238E27FC236}">
                <a16:creationId xmlns:a16="http://schemas.microsoft.com/office/drawing/2014/main" id="{F7053192-BF2E-E576-BC7F-47F9FFDA7626}"/>
              </a:ext>
            </a:extLst>
          </p:cNvPr>
          <p:cNvSpPr>
            <a:spLocks noChangeShapeType="1"/>
          </p:cNvSpPr>
          <p:nvPr/>
        </p:nvSpPr>
        <p:spPr bwMode="auto">
          <a:xfrm>
            <a:off x="5900262" y="4057650"/>
            <a:ext cx="0" cy="3086100"/>
          </a:xfrm>
          <a:prstGeom prst="line">
            <a:avLst/>
          </a:prstGeom>
          <a:noFill/>
          <a:ln w="44450">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32" name="Text Box 11">
            <a:extLst>
              <a:ext uri="{FF2B5EF4-FFF2-40B4-BE49-F238E27FC236}">
                <a16:creationId xmlns:a16="http://schemas.microsoft.com/office/drawing/2014/main" id="{95A4CB91-D44D-B30A-4161-A7F5C40B551A}"/>
              </a:ext>
            </a:extLst>
          </p:cNvPr>
          <p:cNvSpPr txBox="1">
            <a:spLocks noChangeArrowheads="1"/>
          </p:cNvSpPr>
          <p:nvPr/>
        </p:nvSpPr>
        <p:spPr bwMode="auto">
          <a:xfrm>
            <a:off x="5384831" y="3140213"/>
            <a:ext cx="9144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A</a:t>
            </a:r>
          </a:p>
        </p:txBody>
      </p:sp>
      <p:sp>
        <p:nvSpPr>
          <p:cNvPr id="133" name="Text Box 12">
            <a:extLst>
              <a:ext uri="{FF2B5EF4-FFF2-40B4-BE49-F238E27FC236}">
                <a16:creationId xmlns:a16="http://schemas.microsoft.com/office/drawing/2014/main" id="{2A6CB8F4-7B43-2DB2-10EA-C229FBCFD643}"/>
              </a:ext>
            </a:extLst>
          </p:cNvPr>
          <p:cNvSpPr txBox="1">
            <a:spLocks noChangeArrowheads="1"/>
          </p:cNvSpPr>
          <p:nvPr/>
        </p:nvSpPr>
        <p:spPr bwMode="auto">
          <a:xfrm>
            <a:off x="8860274" y="3190680"/>
            <a:ext cx="9144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B</a:t>
            </a:r>
          </a:p>
        </p:txBody>
      </p:sp>
      <p:sp>
        <p:nvSpPr>
          <p:cNvPr id="134" name="Text Box 13">
            <a:extLst>
              <a:ext uri="{FF2B5EF4-FFF2-40B4-BE49-F238E27FC236}">
                <a16:creationId xmlns:a16="http://schemas.microsoft.com/office/drawing/2014/main" id="{D378F85B-A4B2-3720-402B-632BF7B38444}"/>
              </a:ext>
            </a:extLst>
          </p:cNvPr>
          <p:cNvSpPr txBox="1">
            <a:spLocks noChangeArrowheads="1"/>
          </p:cNvSpPr>
          <p:nvPr/>
        </p:nvSpPr>
        <p:spPr bwMode="auto">
          <a:xfrm>
            <a:off x="11460480" y="7359662"/>
            <a:ext cx="9144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C</a:t>
            </a:r>
          </a:p>
        </p:txBody>
      </p:sp>
      <p:sp>
        <p:nvSpPr>
          <p:cNvPr id="135" name="Text Box 14">
            <a:extLst>
              <a:ext uri="{FF2B5EF4-FFF2-40B4-BE49-F238E27FC236}">
                <a16:creationId xmlns:a16="http://schemas.microsoft.com/office/drawing/2014/main" id="{489887BC-91F8-8672-62E7-E77D021EA7DE}"/>
              </a:ext>
            </a:extLst>
          </p:cNvPr>
          <p:cNvSpPr txBox="1">
            <a:spLocks noChangeArrowheads="1"/>
          </p:cNvSpPr>
          <p:nvPr/>
        </p:nvSpPr>
        <p:spPr bwMode="auto">
          <a:xfrm>
            <a:off x="3573780" y="7097541"/>
            <a:ext cx="9144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D</a:t>
            </a:r>
          </a:p>
        </p:txBody>
      </p:sp>
      <p:grpSp>
        <p:nvGrpSpPr>
          <p:cNvPr id="136" name="Group 16">
            <a:extLst>
              <a:ext uri="{FF2B5EF4-FFF2-40B4-BE49-F238E27FC236}">
                <a16:creationId xmlns:a16="http://schemas.microsoft.com/office/drawing/2014/main" id="{6E2B689F-B363-855A-DBE8-4679E4653BEB}"/>
              </a:ext>
            </a:extLst>
          </p:cNvPr>
          <p:cNvGrpSpPr>
            <a:grpSpLocks/>
          </p:cNvGrpSpPr>
          <p:nvPr/>
        </p:nvGrpSpPr>
        <p:grpSpPr bwMode="auto">
          <a:xfrm>
            <a:off x="4373880" y="3982040"/>
            <a:ext cx="7400925" cy="3235329"/>
            <a:chOff x="876" y="1824"/>
            <a:chExt cx="3108" cy="1296"/>
          </a:xfrm>
        </p:grpSpPr>
        <p:sp>
          <p:nvSpPr>
            <p:cNvPr id="137" name="Line 17">
              <a:extLst>
                <a:ext uri="{FF2B5EF4-FFF2-40B4-BE49-F238E27FC236}">
                  <a16:creationId xmlns:a16="http://schemas.microsoft.com/office/drawing/2014/main" id="{14EA7E06-B937-BE4C-C35E-7D1E45E50822}"/>
                </a:ext>
              </a:extLst>
            </p:cNvPr>
            <p:cNvSpPr>
              <a:spLocks noChangeShapeType="1"/>
            </p:cNvSpPr>
            <p:nvPr/>
          </p:nvSpPr>
          <p:spPr bwMode="auto">
            <a:xfrm>
              <a:off x="1513" y="1824"/>
              <a:ext cx="1348" cy="0"/>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38" name="Line 18">
              <a:extLst>
                <a:ext uri="{FF2B5EF4-FFF2-40B4-BE49-F238E27FC236}">
                  <a16:creationId xmlns:a16="http://schemas.microsoft.com/office/drawing/2014/main" id="{76DD7FF5-1067-6108-69F5-A6C90C497F13}"/>
                </a:ext>
              </a:extLst>
            </p:cNvPr>
            <p:cNvSpPr>
              <a:spLocks noChangeShapeType="1"/>
            </p:cNvSpPr>
            <p:nvPr/>
          </p:nvSpPr>
          <p:spPr bwMode="auto">
            <a:xfrm flipH="1">
              <a:off x="876" y="1824"/>
              <a:ext cx="637" cy="12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39" name="Line 19">
              <a:extLst>
                <a:ext uri="{FF2B5EF4-FFF2-40B4-BE49-F238E27FC236}">
                  <a16:creationId xmlns:a16="http://schemas.microsoft.com/office/drawing/2014/main" id="{C0ADF6C9-BF3D-AF47-2F2A-6B229A982117}"/>
                </a:ext>
              </a:extLst>
            </p:cNvPr>
            <p:cNvSpPr>
              <a:spLocks noChangeShapeType="1"/>
            </p:cNvSpPr>
            <p:nvPr/>
          </p:nvSpPr>
          <p:spPr bwMode="auto">
            <a:xfrm>
              <a:off x="2861" y="1824"/>
              <a:ext cx="1123" cy="12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40" name="Line 20">
              <a:extLst>
                <a:ext uri="{FF2B5EF4-FFF2-40B4-BE49-F238E27FC236}">
                  <a16:creationId xmlns:a16="http://schemas.microsoft.com/office/drawing/2014/main" id="{801E9C32-09D8-FC70-8895-854B665192A3}"/>
                </a:ext>
              </a:extLst>
            </p:cNvPr>
            <p:cNvSpPr>
              <a:spLocks noChangeShapeType="1"/>
            </p:cNvSpPr>
            <p:nvPr/>
          </p:nvSpPr>
          <p:spPr bwMode="auto">
            <a:xfrm>
              <a:off x="876" y="3120"/>
              <a:ext cx="3108" cy="0"/>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700">
                <a:solidFill>
                  <a:sysClr val="windowText" lastClr="000000"/>
                </a:solidFill>
                <a:latin typeface="Cambria" panose="02040503050406030204" pitchFamily="18" charset="0"/>
                <a:ea typeface="Cambria" panose="02040503050406030204" pitchFamily="18" charset="0"/>
              </a:endParaRPr>
            </a:p>
          </p:txBody>
        </p:sp>
      </p:grpSp>
      <p:grpSp>
        <p:nvGrpSpPr>
          <p:cNvPr id="141" name="Group 21">
            <a:extLst>
              <a:ext uri="{FF2B5EF4-FFF2-40B4-BE49-F238E27FC236}">
                <a16:creationId xmlns:a16="http://schemas.microsoft.com/office/drawing/2014/main" id="{41E49CC4-EF96-6C10-3D13-1CD0571A2DF2}"/>
              </a:ext>
            </a:extLst>
          </p:cNvPr>
          <p:cNvGrpSpPr>
            <a:grpSpLocks/>
          </p:cNvGrpSpPr>
          <p:nvPr/>
        </p:nvGrpSpPr>
        <p:grpSpPr bwMode="auto">
          <a:xfrm>
            <a:off x="5912168" y="6791325"/>
            <a:ext cx="342900" cy="342900"/>
            <a:chOff x="1872" y="3024"/>
            <a:chExt cx="144" cy="144"/>
          </a:xfrm>
        </p:grpSpPr>
        <p:sp>
          <p:nvSpPr>
            <p:cNvPr id="142" name="Line 22">
              <a:extLst>
                <a:ext uri="{FF2B5EF4-FFF2-40B4-BE49-F238E27FC236}">
                  <a16:creationId xmlns:a16="http://schemas.microsoft.com/office/drawing/2014/main" id="{F007672C-9FDD-8584-87FC-6D1A0E8222E4}"/>
                </a:ext>
              </a:extLst>
            </p:cNvPr>
            <p:cNvSpPr>
              <a:spLocks noChangeShapeType="1"/>
            </p:cNvSpPr>
            <p:nvPr/>
          </p:nvSpPr>
          <p:spPr bwMode="auto">
            <a:xfrm>
              <a:off x="1872" y="3024"/>
              <a:ext cx="144"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43" name="Line 23">
              <a:extLst>
                <a:ext uri="{FF2B5EF4-FFF2-40B4-BE49-F238E27FC236}">
                  <a16:creationId xmlns:a16="http://schemas.microsoft.com/office/drawing/2014/main" id="{1AD8CAFE-79FF-8365-8BDC-8DCF749436BC}"/>
                </a:ext>
              </a:extLst>
            </p:cNvPr>
            <p:cNvSpPr>
              <a:spLocks noChangeShapeType="1"/>
            </p:cNvSpPr>
            <p:nvPr/>
          </p:nvSpPr>
          <p:spPr bwMode="auto">
            <a:xfrm>
              <a:off x="2016" y="3024"/>
              <a:ext cx="0" cy="144"/>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700">
                <a:solidFill>
                  <a:sysClr val="windowText" lastClr="000000"/>
                </a:solidFill>
                <a:latin typeface="Cambria" panose="02040503050406030204" pitchFamily="18" charset="0"/>
                <a:ea typeface="Cambria" panose="02040503050406030204" pitchFamily="18" charset="0"/>
              </a:endParaRPr>
            </a:p>
          </p:txBody>
        </p:sp>
      </p:grpSp>
      <p:sp>
        <p:nvSpPr>
          <p:cNvPr id="144" name="Text Box 24">
            <a:extLst>
              <a:ext uri="{FF2B5EF4-FFF2-40B4-BE49-F238E27FC236}">
                <a16:creationId xmlns:a16="http://schemas.microsoft.com/office/drawing/2014/main" id="{47E3A2C6-0574-80C4-1F6E-4344D2C5F7FF}"/>
              </a:ext>
            </a:extLst>
          </p:cNvPr>
          <p:cNvSpPr txBox="1">
            <a:spLocks noChangeArrowheads="1"/>
          </p:cNvSpPr>
          <p:nvPr/>
        </p:nvSpPr>
        <p:spPr bwMode="auto">
          <a:xfrm>
            <a:off x="5516880" y="7136607"/>
            <a:ext cx="9144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H</a:t>
            </a:r>
          </a:p>
        </p:txBody>
      </p:sp>
      <p:pic>
        <p:nvPicPr>
          <p:cNvPr id="145" name="Picture 2" descr="Pencil Cartoon">
            <a:extLst>
              <a:ext uri="{FF2B5EF4-FFF2-40B4-BE49-F238E27FC236}">
                <a16:creationId xmlns:a16="http://schemas.microsoft.com/office/drawing/2014/main" id="{60C21910-6E52-96C6-11A5-8A11A14BE44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25" b="100000" l="10000" r="90000">
                        <a14:foregroundMark x1="76333" y1="17708" x2="62778" y2="28542"/>
                        <a14:foregroundMark x1="74667" y1="11458" x2="60778" y2="29792"/>
                      </a14:backgroundRemoval>
                    </a14:imgEffect>
                  </a14:imgLayer>
                </a14:imgProps>
              </a:ext>
              <a:ext uri="{28A0092B-C50C-407E-A947-70E740481C1C}">
                <a14:useLocalDpi xmlns:a14="http://schemas.microsoft.com/office/drawing/2010/main" val="0"/>
              </a:ext>
            </a:extLst>
          </a:blip>
          <a:srcRect/>
          <a:stretch>
            <a:fillRect/>
          </a:stretch>
        </p:blipFill>
        <p:spPr bwMode="auto">
          <a:xfrm rot="15065280">
            <a:off x="4307839" y="3040286"/>
            <a:ext cx="1913351" cy="102045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46" name="Group 25">
            <a:extLst>
              <a:ext uri="{FF2B5EF4-FFF2-40B4-BE49-F238E27FC236}">
                <a16:creationId xmlns:a16="http://schemas.microsoft.com/office/drawing/2014/main" id="{969B41FB-0D18-9A99-FFA7-1D0B28C13163}"/>
              </a:ext>
            </a:extLst>
          </p:cNvPr>
          <p:cNvGrpSpPr>
            <a:grpSpLocks/>
          </p:cNvGrpSpPr>
          <p:nvPr/>
        </p:nvGrpSpPr>
        <p:grpSpPr bwMode="auto">
          <a:xfrm>
            <a:off x="11917680" y="2800351"/>
            <a:ext cx="3200400" cy="4386263"/>
            <a:chOff x="3840" y="471"/>
            <a:chExt cx="1632" cy="2217"/>
          </a:xfrm>
        </p:grpSpPr>
        <p:grpSp>
          <p:nvGrpSpPr>
            <p:cNvPr id="147" name="Group 26">
              <a:extLst>
                <a:ext uri="{FF2B5EF4-FFF2-40B4-BE49-F238E27FC236}">
                  <a16:creationId xmlns:a16="http://schemas.microsoft.com/office/drawing/2014/main" id="{D1D6778D-635B-3BA5-AFC4-A29BAAC1A878}"/>
                </a:ext>
              </a:extLst>
            </p:cNvPr>
            <p:cNvGrpSpPr>
              <a:grpSpLocks/>
            </p:cNvGrpSpPr>
            <p:nvPr/>
          </p:nvGrpSpPr>
          <p:grpSpPr bwMode="auto">
            <a:xfrm rot="-5400000">
              <a:off x="4255" y="2309"/>
              <a:ext cx="96" cy="661"/>
              <a:chOff x="1008" y="1319"/>
              <a:chExt cx="96" cy="661"/>
            </a:xfrm>
          </p:grpSpPr>
          <p:sp>
            <p:nvSpPr>
              <p:cNvPr id="219" name="Line 27">
                <a:extLst>
                  <a:ext uri="{FF2B5EF4-FFF2-40B4-BE49-F238E27FC236}">
                    <a16:creationId xmlns:a16="http://schemas.microsoft.com/office/drawing/2014/main" id="{E002C32B-39BF-33ED-B624-E17055D38BC7}"/>
                  </a:ext>
                </a:extLst>
              </p:cNvPr>
              <p:cNvSpPr>
                <a:spLocks noChangeShapeType="1"/>
              </p:cNvSpPr>
              <p:nvPr/>
            </p:nvSpPr>
            <p:spPr bwMode="auto">
              <a:xfrm rot="-5400000">
                <a:off x="1056" y="1932"/>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20" name="Line 28">
                <a:extLst>
                  <a:ext uri="{FF2B5EF4-FFF2-40B4-BE49-F238E27FC236}">
                    <a16:creationId xmlns:a16="http://schemas.microsoft.com/office/drawing/2014/main" id="{A8AD2BD4-0E86-8E11-66D3-3018ACA694F3}"/>
                  </a:ext>
                </a:extLst>
              </p:cNvPr>
              <p:cNvSpPr>
                <a:spLocks noChangeShapeType="1"/>
              </p:cNvSpPr>
              <p:nvPr/>
            </p:nvSpPr>
            <p:spPr bwMode="auto">
              <a:xfrm rot="-5400000">
                <a:off x="1040" y="1912"/>
                <a:ext cx="0" cy="6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21" name="Line 29">
                <a:extLst>
                  <a:ext uri="{FF2B5EF4-FFF2-40B4-BE49-F238E27FC236}">
                    <a16:creationId xmlns:a16="http://schemas.microsoft.com/office/drawing/2014/main" id="{78CD94FB-D628-859E-F8BE-8A3198428E3B}"/>
                  </a:ext>
                </a:extLst>
              </p:cNvPr>
              <p:cNvSpPr>
                <a:spLocks noChangeShapeType="1"/>
              </p:cNvSpPr>
              <p:nvPr/>
            </p:nvSpPr>
            <p:spPr bwMode="auto">
              <a:xfrm rot="-5400000">
                <a:off x="1056" y="1859"/>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22" name="Line 30">
                <a:extLst>
                  <a:ext uri="{FF2B5EF4-FFF2-40B4-BE49-F238E27FC236}">
                    <a16:creationId xmlns:a16="http://schemas.microsoft.com/office/drawing/2014/main" id="{955AA4BB-E358-2628-0532-2F03800DB771}"/>
                  </a:ext>
                </a:extLst>
              </p:cNvPr>
              <p:cNvSpPr>
                <a:spLocks noChangeShapeType="1"/>
              </p:cNvSpPr>
              <p:nvPr/>
            </p:nvSpPr>
            <p:spPr bwMode="auto">
              <a:xfrm rot="-5400000">
                <a:off x="1040" y="1839"/>
                <a:ext cx="0" cy="6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23" name="Line 31">
                <a:extLst>
                  <a:ext uri="{FF2B5EF4-FFF2-40B4-BE49-F238E27FC236}">
                    <a16:creationId xmlns:a16="http://schemas.microsoft.com/office/drawing/2014/main" id="{1AF11345-0F60-66E6-8FB3-BE2D222FC642}"/>
                  </a:ext>
                </a:extLst>
              </p:cNvPr>
              <p:cNvSpPr>
                <a:spLocks noChangeShapeType="1"/>
              </p:cNvSpPr>
              <p:nvPr/>
            </p:nvSpPr>
            <p:spPr bwMode="auto">
              <a:xfrm rot="-5400000">
                <a:off x="1056" y="1786"/>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24" name="Line 32">
                <a:extLst>
                  <a:ext uri="{FF2B5EF4-FFF2-40B4-BE49-F238E27FC236}">
                    <a16:creationId xmlns:a16="http://schemas.microsoft.com/office/drawing/2014/main" id="{F2376114-D4F7-8929-42A7-0B6DC569FA0F}"/>
                  </a:ext>
                </a:extLst>
              </p:cNvPr>
              <p:cNvSpPr>
                <a:spLocks noChangeShapeType="1"/>
              </p:cNvSpPr>
              <p:nvPr/>
            </p:nvSpPr>
            <p:spPr bwMode="auto">
              <a:xfrm rot="-5400000">
                <a:off x="1040" y="1766"/>
                <a:ext cx="0" cy="6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25" name="Line 33">
                <a:extLst>
                  <a:ext uri="{FF2B5EF4-FFF2-40B4-BE49-F238E27FC236}">
                    <a16:creationId xmlns:a16="http://schemas.microsoft.com/office/drawing/2014/main" id="{582F6D11-C288-7B88-402D-B80AC78B98E4}"/>
                  </a:ext>
                </a:extLst>
              </p:cNvPr>
              <p:cNvSpPr>
                <a:spLocks noChangeShapeType="1"/>
              </p:cNvSpPr>
              <p:nvPr/>
            </p:nvSpPr>
            <p:spPr bwMode="auto">
              <a:xfrm rot="-5400000">
                <a:off x="1056" y="1713"/>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26" name="Line 34">
                <a:extLst>
                  <a:ext uri="{FF2B5EF4-FFF2-40B4-BE49-F238E27FC236}">
                    <a16:creationId xmlns:a16="http://schemas.microsoft.com/office/drawing/2014/main" id="{F16CABDA-F39A-DCB5-D063-DD8EC5BF98A5}"/>
                  </a:ext>
                </a:extLst>
              </p:cNvPr>
              <p:cNvSpPr>
                <a:spLocks noChangeShapeType="1"/>
              </p:cNvSpPr>
              <p:nvPr/>
            </p:nvSpPr>
            <p:spPr bwMode="auto">
              <a:xfrm rot="-5400000">
                <a:off x="1040" y="1693"/>
                <a:ext cx="0" cy="6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27" name="Line 35">
                <a:extLst>
                  <a:ext uri="{FF2B5EF4-FFF2-40B4-BE49-F238E27FC236}">
                    <a16:creationId xmlns:a16="http://schemas.microsoft.com/office/drawing/2014/main" id="{752B9BF6-7584-436F-2826-E11E9598BAAF}"/>
                  </a:ext>
                </a:extLst>
              </p:cNvPr>
              <p:cNvSpPr>
                <a:spLocks noChangeShapeType="1"/>
              </p:cNvSpPr>
              <p:nvPr/>
            </p:nvSpPr>
            <p:spPr bwMode="auto">
              <a:xfrm rot="-5400000">
                <a:off x="1056" y="1640"/>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grpSp>
            <p:nvGrpSpPr>
              <p:cNvPr id="228" name="Group 36">
                <a:extLst>
                  <a:ext uri="{FF2B5EF4-FFF2-40B4-BE49-F238E27FC236}">
                    <a16:creationId xmlns:a16="http://schemas.microsoft.com/office/drawing/2014/main" id="{850288B4-9E03-3928-1497-A14BC17555C7}"/>
                  </a:ext>
                </a:extLst>
              </p:cNvPr>
              <p:cNvGrpSpPr>
                <a:grpSpLocks/>
              </p:cNvGrpSpPr>
              <p:nvPr/>
            </p:nvGrpSpPr>
            <p:grpSpPr bwMode="auto">
              <a:xfrm rot="-5400000">
                <a:off x="891" y="1436"/>
                <a:ext cx="330" cy="96"/>
                <a:chOff x="960" y="1104"/>
                <a:chExt cx="432" cy="144"/>
              </a:xfrm>
            </p:grpSpPr>
            <p:sp>
              <p:nvSpPr>
                <p:cNvPr id="229" name="Line 37">
                  <a:extLst>
                    <a:ext uri="{FF2B5EF4-FFF2-40B4-BE49-F238E27FC236}">
                      <a16:creationId xmlns:a16="http://schemas.microsoft.com/office/drawing/2014/main" id="{A2961616-E5EF-20CE-3BB9-D9FDD8DA4F31}"/>
                    </a:ext>
                  </a:extLst>
                </p:cNvPr>
                <p:cNvSpPr>
                  <a:spLocks noChangeShapeType="1"/>
                </p:cNvSpPr>
                <p:nvPr/>
              </p:nvSpPr>
              <p:spPr bwMode="auto">
                <a:xfrm>
                  <a:off x="960"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0" name="Line 38">
                  <a:extLst>
                    <a:ext uri="{FF2B5EF4-FFF2-40B4-BE49-F238E27FC236}">
                      <a16:creationId xmlns:a16="http://schemas.microsoft.com/office/drawing/2014/main" id="{C15CAAB5-F4EB-9D3D-A985-C30CF33785E0}"/>
                    </a:ext>
                  </a:extLst>
                </p:cNvPr>
                <p:cNvSpPr>
                  <a:spLocks noChangeShapeType="1"/>
                </p:cNvSpPr>
                <p:nvPr/>
              </p:nvSpPr>
              <p:spPr bwMode="auto">
                <a:xfrm>
                  <a:off x="1008"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1" name="Line 39">
                  <a:extLst>
                    <a:ext uri="{FF2B5EF4-FFF2-40B4-BE49-F238E27FC236}">
                      <a16:creationId xmlns:a16="http://schemas.microsoft.com/office/drawing/2014/main" id="{008DBFE8-8975-338E-F49B-55A44FC565A1}"/>
                    </a:ext>
                  </a:extLst>
                </p:cNvPr>
                <p:cNvSpPr>
                  <a:spLocks noChangeShapeType="1"/>
                </p:cNvSpPr>
                <p:nvPr/>
              </p:nvSpPr>
              <p:spPr bwMode="auto">
                <a:xfrm>
                  <a:off x="1056"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2" name="Line 40">
                  <a:extLst>
                    <a:ext uri="{FF2B5EF4-FFF2-40B4-BE49-F238E27FC236}">
                      <a16:creationId xmlns:a16="http://schemas.microsoft.com/office/drawing/2014/main" id="{2BAAD311-D39C-0AD8-29B2-4B9BAE967E61}"/>
                    </a:ext>
                  </a:extLst>
                </p:cNvPr>
                <p:cNvSpPr>
                  <a:spLocks noChangeShapeType="1"/>
                </p:cNvSpPr>
                <p:nvPr/>
              </p:nvSpPr>
              <p:spPr bwMode="auto">
                <a:xfrm>
                  <a:off x="1104"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3" name="Line 41">
                  <a:extLst>
                    <a:ext uri="{FF2B5EF4-FFF2-40B4-BE49-F238E27FC236}">
                      <a16:creationId xmlns:a16="http://schemas.microsoft.com/office/drawing/2014/main" id="{B74EE76F-FCD3-E451-238B-89C73FC99B50}"/>
                    </a:ext>
                  </a:extLst>
                </p:cNvPr>
                <p:cNvSpPr>
                  <a:spLocks noChangeShapeType="1"/>
                </p:cNvSpPr>
                <p:nvPr/>
              </p:nvSpPr>
              <p:spPr bwMode="auto">
                <a:xfrm>
                  <a:off x="1152"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4" name="Line 42">
                  <a:extLst>
                    <a:ext uri="{FF2B5EF4-FFF2-40B4-BE49-F238E27FC236}">
                      <a16:creationId xmlns:a16="http://schemas.microsoft.com/office/drawing/2014/main" id="{1D550D9D-AF97-9A5E-299E-D49F7F1EAE02}"/>
                    </a:ext>
                  </a:extLst>
                </p:cNvPr>
                <p:cNvSpPr>
                  <a:spLocks noChangeShapeType="1"/>
                </p:cNvSpPr>
                <p:nvPr/>
              </p:nvSpPr>
              <p:spPr bwMode="auto">
                <a:xfrm>
                  <a:off x="1200"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5" name="Line 43">
                  <a:extLst>
                    <a:ext uri="{FF2B5EF4-FFF2-40B4-BE49-F238E27FC236}">
                      <a16:creationId xmlns:a16="http://schemas.microsoft.com/office/drawing/2014/main" id="{A964C199-A594-555C-7B39-1DE420B53752}"/>
                    </a:ext>
                  </a:extLst>
                </p:cNvPr>
                <p:cNvSpPr>
                  <a:spLocks noChangeShapeType="1"/>
                </p:cNvSpPr>
                <p:nvPr/>
              </p:nvSpPr>
              <p:spPr bwMode="auto">
                <a:xfrm>
                  <a:off x="1248"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6" name="Line 44">
                  <a:extLst>
                    <a:ext uri="{FF2B5EF4-FFF2-40B4-BE49-F238E27FC236}">
                      <a16:creationId xmlns:a16="http://schemas.microsoft.com/office/drawing/2014/main" id="{371FF31F-6E9B-F22A-7D3D-EDA9E10A0FB5}"/>
                    </a:ext>
                  </a:extLst>
                </p:cNvPr>
                <p:cNvSpPr>
                  <a:spLocks noChangeShapeType="1"/>
                </p:cNvSpPr>
                <p:nvPr/>
              </p:nvSpPr>
              <p:spPr bwMode="auto">
                <a:xfrm>
                  <a:off x="1296"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7" name="Line 45">
                  <a:extLst>
                    <a:ext uri="{FF2B5EF4-FFF2-40B4-BE49-F238E27FC236}">
                      <a16:creationId xmlns:a16="http://schemas.microsoft.com/office/drawing/2014/main" id="{2D852ADD-AE93-3F20-21DB-88A7352AD3B3}"/>
                    </a:ext>
                  </a:extLst>
                </p:cNvPr>
                <p:cNvSpPr>
                  <a:spLocks noChangeShapeType="1"/>
                </p:cNvSpPr>
                <p:nvPr/>
              </p:nvSpPr>
              <p:spPr bwMode="auto">
                <a:xfrm>
                  <a:off x="1344"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8" name="Line 46">
                  <a:extLst>
                    <a:ext uri="{FF2B5EF4-FFF2-40B4-BE49-F238E27FC236}">
                      <a16:creationId xmlns:a16="http://schemas.microsoft.com/office/drawing/2014/main" id="{6EFC419A-1840-E0AC-9957-DE40AEC88341}"/>
                    </a:ext>
                  </a:extLst>
                </p:cNvPr>
                <p:cNvSpPr>
                  <a:spLocks noChangeShapeType="1"/>
                </p:cNvSpPr>
                <p:nvPr/>
              </p:nvSpPr>
              <p:spPr bwMode="auto">
                <a:xfrm>
                  <a:off x="1392"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grpSp>
        </p:grpSp>
        <p:grpSp>
          <p:nvGrpSpPr>
            <p:cNvPr id="148" name="Group 47">
              <a:extLst>
                <a:ext uri="{FF2B5EF4-FFF2-40B4-BE49-F238E27FC236}">
                  <a16:creationId xmlns:a16="http://schemas.microsoft.com/office/drawing/2014/main" id="{846FB67B-BF6F-4BBE-3F1F-B83CD02C7F70}"/>
                </a:ext>
              </a:extLst>
            </p:cNvPr>
            <p:cNvGrpSpPr>
              <a:grpSpLocks/>
            </p:cNvGrpSpPr>
            <p:nvPr/>
          </p:nvGrpSpPr>
          <p:grpSpPr bwMode="auto">
            <a:xfrm rot="-5400000">
              <a:off x="3646" y="2285"/>
              <a:ext cx="472" cy="84"/>
              <a:chOff x="960" y="1104"/>
              <a:chExt cx="432" cy="144"/>
            </a:xfrm>
          </p:grpSpPr>
          <p:sp>
            <p:nvSpPr>
              <p:cNvPr id="209" name="Line 48">
                <a:extLst>
                  <a:ext uri="{FF2B5EF4-FFF2-40B4-BE49-F238E27FC236}">
                    <a16:creationId xmlns:a16="http://schemas.microsoft.com/office/drawing/2014/main" id="{0A4EEDD7-95DF-CFBE-AC3A-78E2F70335D2}"/>
                  </a:ext>
                </a:extLst>
              </p:cNvPr>
              <p:cNvSpPr>
                <a:spLocks noChangeShapeType="1"/>
              </p:cNvSpPr>
              <p:nvPr/>
            </p:nvSpPr>
            <p:spPr bwMode="auto">
              <a:xfrm>
                <a:off x="960"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10" name="Line 49">
                <a:extLst>
                  <a:ext uri="{FF2B5EF4-FFF2-40B4-BE49-F238E27FC236}">
                    <a16:creationId xmlns:a16="http://schemas.microsoft.com/office/drawing/2014/main" id="{CC48C977-EFEF-6046-475A-F19352C03785}"/>
                  </a:ext>
                </a:extLst>
              </p:cNvPr>
              <p:cNvSpPr>
                <a:spLocks noChangeShapeType="1"/>
              </p:cNvSpPr>
              <p:nvPr/>
            </p:nvSpPr>
            <p:spPr bwMode="auto">
              <a:xfrm>
                <a:off x="1008"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11" name="Line 50">
                <a:extLst>
                  <a:ext uri="{FF2B5EF4-FFF2-40B4-BE49-F238E27FC236}">
                    <a16:creationId xmlns:a16="http://schemas.microsoft.com/office/drawing/2014/main" id="{2D4A52A3-66A0-489E-7578-73267049D56B}"/>
                  </a:ext>
                </a:extLst>
              </p:cNvPr>
              <p:cNvSpPr>
                <a:spLocks noChangeShapeType="1"/>
              </p:cNvSpPr>
              <p:nvPr/>
            </p:nvSpPr>
            <p:spPr bwMode="auto">
              <a:xfrm>
                <a:off x="1056"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12" name="Line 51">
                <a:extLst>
                  <a:ext uri="{FF2B5EF4-FFF2-40B4-BE49-F238E27FC236}">
                    <a16:creationId xmlns:a16="http://schemas.microsoft.com/office/drawing/2014/main" id="{950ABE52-1DC8-F165-EE1B-A5116CC469E9}"/>
                  </a:ext>
                </a:extLst>
              </p:cNvPr>
              <p:cNvSpPr>
                <a:spLocks noChangeShapeType="1"/>
              </p:cNvSpPr>
              <p:nvPr/>
            </p:nvSpPr>
            <p:spPr bwMode="auto">
              <a:xfrm>
                <a:off x="1104"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13" name="Line 52">
                <a:extLst>
                  <a:ext uri="{FF2B5EF4-FFF2-40B4-BE49-F238E27FC236}">
                    <a16:creationId xmlns:a16="http://schemas.microsoft.com/office/drawing/2014/main" id="{3974A31A-9668-A169-DFB1-FC676786EA9A}"/>
                  </a:ext>
                </a:extLst>
              </p:cNvPr>
              <p:cNvSpPr>
                <a:spLocks noChangeShapeType="1"/>
              </p:cNvSpPr>
              <p:nvPr/>
            </p:nvSpPr>
            <p:spPr bwMode="auto">
              <a:xfrm>
                <a:off x="1152"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14" name="Line 53">
                <a:extLst>
                  <a:ext uri="{FF2B5EF4-FFF2-40B4-BE49-F238E27FC236}">
                    <a16:creationId xmlns:a16="http://schemas.microsoft.com/office/drawing/2014/main" id="{C55D9346-4014-041F-529F-0C27A4E5EC36}"/>
                  </a:ext>
                </a:extLst>
              </p:cNvPr>
              <p:cNvSpPr>
                <a:spLocks noChangeShapeType="1"/>
              </p:cNvSpPr>
              <p:nvPr/>
            </p:nvSpPr>
            <p:spPr bwMode="auto">
              <a:xfrm>
                <a:off x="1200"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15" name="Line 54">
                <a:extLst>
                  <a:ext uri="{FF2B5EF4-FFF2-40B4-BE49-F238E27FC236}">
                    <a16:creationId xmlns:a16="http://schemas.microsoft.com/office/drawing/2014/main" id="{130F3E06-74FC-53F8-735D-93C5E246F170}"/>
                  </a:ext>
                </a:extLst>
              </p:cNvPr>
              <p:cNvSpPr>
                <a:spLocks noChangeShapeType="1"/>
              </p:cNvSpPr>
              <p:nvPr/>
            </p:nvSpPr>
            <p:spPr bwMode="auto">
              <a:xfrm>
                <a:off x="1248"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16" name="Line 55">
                <a:extLst>
                  <a:ext uri="{FF2B5EF4-FFF2-40B4-BE49-F238E27FC236}">
                    <a16:creationId xmlns:a16="http://schemas.microsoft.com/office/drawing/2014/main" id="{FB2F2611-21AA-D849-43A5-87743B5DDE17}"/>
                  </a:ext>
                </a:extLst>
              </p:cNvPr>
              <p:cNvSpPr>
                <a:spLocks noChangeShapeType="1"/>
              </p:cNvSpPr>
              <p:nvPr/>
            </p:nvSpPr>
            <p:spPr bwMode="auto">
              <a:xfrm>
                <a:off x="1296"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17" name="Line 56">
                <a:extLst>
                  <a:ext uri="{FF2B5EF4-FFF2-40B4-BE49-F238E27FC236}">
                    <a16:creationId xmlns:a16="http://schemas.microsoft.com/office/drawing/2014/main" id="{BCCDBDCD-9BDB-E787-26A5-2D061315D155}"/>
                  </a:ext>
                </a:extLst>
              </p:cNvPr>
              <p:cNvSpPr>
                <a:spLocks noChangeShapeType="1"/>
              </p:cNvSpPr>
              <p:nvPr/>
            </p:nvSpPr>
            <p:spPr bwMode="auto">
              <a:xfrm>
                <a:off x="1344"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18" name="Line 57">
                <a:extLst>
                  <a:ext uri="{FF2B5EF4-FFF2-40B4-BE49-F238E27FC236}">
                    <a16:creationId xmlns:a16="http://schemas.microsoft.com/office/drawing/2014/main" id="{DAD21732-4317-9220-EB3E-165C8F41A5BD}"/>
                  </a:ext>
                </a:extLst>
              </p:cNvPr>
              <p:cNvSpPr>
                <a:spLocks noChangeShapeType="1"/>
              </p:cNvSpPr>
              <p:nvPr/>
            </p:nvSpPr>
            <p:spPr bwMode="auto">
              <a:xfrm>
                <a:off x="1392"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grpSp>
        <p:grpSp>
          <p:nvGrpSpPr>
            <p:cNvPr id="149" name="Group 58">
              <a:extLst>
                <a:ext uri="{FF2B5EF4-FFF2-40B4-BE49-F238E27FC236}">
                  <a16:creationId xmlns:a16="http://schemas.microsoft.com/office/drawing/2014/main" id="{EBC656D7-4732-D2DE-647C-2757A354DF19}"/>
                </a:ext>
              </a:extLst>
            </p:cNvPr>
            <p:cNvGrpSpPr>
              <a:grpSpLocks/>
            </p:cNvGrpSpPr>
            <p:nvPr/>
          </p:nvGrpSpPr>
          <p:grpSpPr bwMode="auto">
            <a:xfrm rot="-5400000">
              <a:off x="3646" y="1813"/>
              <a:ext cx="472" cy="84"/>
              <a:chOff x="960" y="1104"/>
              <a:chExt cx="432" cy="144"/>
            </a:xfrm>
          </p:grpSpPr>
          <p:sp>
            <p:nvSpPr>
              <p:cNvPr id="199" name="Line 59">
                <a:extLst>
                  <a:ext uri="{FF2B5EF4-FFF2-40B4-BE49-F238E27FC236}">
                    <a16:creationId xmlns:a16="http://schemas.microsoft.com/office/drawing/2014/main" id="{575EBD15-1C8C-FB55-8AAA-577066F57472}"/>
                  </a:ext>
                </a:extLst>
              </p:cNvPr>
              <p:cNvSpPr>
                <a:spLocks noChangeShapeType="1"/>
              </p:cNvSpPr>
              <p:nvPr/>
            </p:nvSpPr>
            <p:spPr bwMode="auto">
              <a:xfrm>
                <a:off x="960"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00" name="Line 60">
                <a:extLst>
                  <a:ext uri="{FF2B5EF4-FFF2-40B4-BE49-F238E27FC236}">
                    <a16:creationId xmlns:a16="http://schemas.microsoft.com/office/drawing/2014/main" id="{80CDB787-9C43-DA9F-2267-DA7E076211E9}"/>
                  </a:ext>
                </a:extLst>
              </p:cNvPr>
              <p:cNvSpPr>
                <a:spLocks noChangeShapeType="1"/>
              </p:cNvSpPr>
              <p:nvPr/>
            </p:nvSpPr>
            <p:spPr bwMode="auto">
              <a:xfrm>
                <a:off x="1008"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01" name="Line 61">
                <a:extLst>
                  <a:ext uri="{FF2B5EF4-FFF2-40B4-BE49-F238E27FC236}">
                    <a16:creationId xmlns:a16="http://schemas.microsoft.com/office/drawing/2014/main" id="{51F1144A-FCF7-1B81-38A2-0BC314116703}"/>
                  </a:ext>
                </a:extLst>
              </p:cNvPr>
              <p:cNvSpPr>
                <a:spLocks noChangeShapeType="1"/>
              </p:cNvSpPr>
              <p:nvPr/>
            </p:nvSpPr>
            <p:spPr bwMode="auto">
              <a:xfrm>
                <a:off x="1056"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02" name="Line 62">
                <a:extLst>
                  <a:ext uri="{FF2B5EF4-FFF2-40B4-BE49-F238E27FC236}">
                    <a16:creationId xmlns:a16="http://schemas.microsoft.com/office/drawing/2014/main" id="{CAD9CE67-B999-A961-2E55-61C347947895}"/>
                  </a:ext>
                </a:extLst>
              </p:cNvPr>
              <p:cNvSpPr>
                <a:spLocks noChangeShapeType="1"/>
              </p:cNvSpPr>
              <p:nvPr/>
            </p:nvSpPr>
            <p:spPr bwMode="auto">
              <a:xfrm>
                <a:off x="1104"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03" name="Line 63">
                <a:extLst>
                  <a:ext uri="{FF2B5EF4-FFF2-40B4-BE49-F238E27FC236}">
                    <a16:creationId xmlns:a16="http://schemas.microsoft.com/office/drawing/2014/main" id="{8055FCD3-0029-1DF7-C748-9EDBDF651120}"/>
                  </a:ext>
                </a:extLst>
              </p:cNvPr>
              <p:cNvSpPr>
                <a:spLocks noChangeShapeType="1"/>
              </p:cNvSpPr>
              <p:nvPr/>
            </p:nvSpPr>
            <p:spPr bwMode="auto">
              <a:xfrm>
                <a:off x="1152"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04" name="Line 64">
                <a:extLst>
                  <a:ext uri="{FF2B5EF4-FFF2-40B4-BE49-F238E27FC236}">
                    <a16:creationId xmlns:a16="http://schemas.microsoft.com/office/drawing/2014/main" id="{0107C171-2977-C28D-3687-3E6EC805660F}"/>
                  </a:ext>
                </a:extLst>
              </p:cNvPr>
              <p:cNvSpPr>
                <a:spLocks noChangeShapeType="1"/>
              </p:cNvSpPr>
              <p:nvPr/>
            </p:nvSpPr>
            <p:spPr bwMode="auto">
              <a:xfrm>
                <a:off x="1200"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05" name="Line 65">
                <a:extLst>
                  <a:ext uri="{FF2B5EF4-FFF2-40B4-BE49-F238E27FC236}">
                    <a16:creationId xmlns:a16="http://schemas.microsoft.com/office/drawing/2014/main" id="{DAA96B93-BAF9-5451-6AE0-1645E78F62CB}"/>
                  </a:ext>
                </a:extLst>
              </p:cNvPr>
              <p:cNvSpPr>
                <a:spLocks noChangeShapeType="1"/>
              </p:cNvSpPr>
              <p:nvPr/>
            </p:nvSpPr>
            <p:spPr bwMode="auto">
              <a:xfrm>
                <a:off x="1248"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06" name="Line 66">
                <a:extLst>
                  <a:ext uri="{FF2B5EF4-FFF2-40B4-BE49-F238E27FC236}">
                    <a16:creationId xmlns:a16="http://schemas.microsoft.com/office/drawing/2014/main" id="{5AB1ED8C-0592-1E52-5E7C-428222A7734A}"/>
                  </a:ext>
                </a:extLst>
              </p:cNvPr>
              <p:cNvSpPr>
                <a:spLocks noChangeShapeType="1"/>
              </p:cNvSpPr>
              <p:nvPr/>
            </p:nvSpPr>
            <p:spPr bwMode="auto">
              <a:xfrm>
                <a:off x="1296"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07" name="Line 67">
                <a:extLst>
                  <a:ext uri="{FF2B5EF4-FFF2-40B4-BE49-F238E27FC236}">
                    <a16:creationId xmlns:a16="http://schemas.microsoft.com/office/drawing/2014/main" id="{4EAEBEC8-EC27-4BD2-4AD2-31276CE9B1FD}"/>
                  </a:ext>
                </a:extLst>
              </p:cNvPr>
              <p:cNvSpPr>
                <a:spLocks noChangeShapeType="1"/>
              </p:cNvSpPr>
              <p:nvPr/>
            </p:nvSpPr>
            <p:spPr bwMode="auto">
              <a:xfrm>
                <a:off x="1344"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208" name="Line 68">
                <a:extLst>
                  <a:ext uri="{FF2B5EF4-FFF2-40B4-BE49-F238E27FC236}">
                    <a16:creationId xmlns:a16="http://schemas.microsoft.com/office/drawing/2014/main" id="{DBAF4B25-0E6C-75BE-DD41-819A54214736}"/>
                  </a:ext>
                </a:extLst>
              </p:cNvPr>
              <p:cNvSpPr>
                <a:spLocks noChangeShapeType="1"/>
              </p:cNvSpPr>
              <p:nvPr/>
            </p:nvSpPr>
            <p:spPr bwMode="auto">
              <a:xfrm>
                <a:off x="1392"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grpSp>
        <p:grpSp>
          <p:nvGrpSpPr>
            <p:cNvPr id="150" name="Group 69">
              <a:extLst>
                <a:ext uri="{FF2B5EF4-FFF2-40B4-BE49-F238E27FC236}">
                  <a16:creationId xmlns:a16="http://schemas.microsoft.com/office/drawing/2014/main" id="{E465D3B3-ECE7-79D4-72B0-E4459591F84E}"/>
                </a:ext>
              </a:extLst>
            </p:cNvPr>
            <p:cNvGrpSpPr>
              <a:grpSpLocks/>
            </p:cNvGrpSpPr>
            <p:nvPr/>
          </p:nvGrpSpPr>
          <p:grpSpPr bwMode="auto">
            <a:xfrm rot="-5400000">
              <a:off x="3646" y="1341"/>
              <a:ext cx="472" cy="84"/>
              <a:chOff x="960" y="1104"/>
              <a:chExt cx="432" cy="144"/>
            </a:xfrm>
          </p:grpSpPr>
          <p:sp>
            <p:nvSpPr>
              <p:cNvPr id="189" name="Line 70">
                <a:extLst>
                  <a:ext uri="{FF2B5EF4-FFF2-40B4-BE49-F238E27FC236}">
                    <a16:creationId xmlns:a16="http://schemas.microsoft.com/office/drawing/2014/main" id="{222CDC72-CB61-5CBB-600A-717B17CEDF75}"/>
                  </a:ext>
                </a:extLst>
              </p:cNvPr>
              <p:cNvSpPr>
                <a:spLocks noChangeShapeType="1"/>
              </p:cNvSpPr>
              <p:nvPr/>
            </p:nvSpPr>
            <p:spPr bwMode="auto">
              <a:xfrm>
                <a:off x="960"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90" name="Line 71">
                <a:extLst>
                  <a:ext uri="{FF2B5EF4-FFF2-40B4-BE49-F238E27FC236}">
                    <a16:creationId xmlns:a16="http://schemas.microsoft.com/office/drawing/2014/main" id="{46601CD9-3C7E-BF9C-459B-4BD8DE025493}"/>
                  </a:ext>
                </a:extLst>
              </p:cNvPr>
              <p:cNvSpPr>
                <a:spLocks noChangeShapeType="1"/>
              </p:cNvSpPr>
              <p:nvPr/>
            </p:nvSpPr>
            <p:spPr bwMode="auto">
              <a:xfrm>
                <a:off x="1008"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91" name="Line 72">
                <a:extLst>
                  <a:ext uri="{FF2B5EF4-FFF2-40B4-BE49-F238E27FC236}">
                    <a16:creationId xmlns:a16="http://schemas.microsoft.com/office/drawing/2014/main" id="{028C045E-C6B7-8D30-1A41-94F44A968B65}"/>
                  </a:ext>
                </a:extLst>
              </p:cNvPr>
              <p:cNvSpPr>
                <a:spLocks noChangeShapeType="1"/>
              </p:cNvSpPr>
              <p:nvPr/>
            </p:nvSpPr>
            <p:spPr bwMode="auto">
              <a:xfrm>
                <a:off x="1056"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92" name="Line 73">
                <a:extLst>
                  <a:ext uri="{FF2B5EF4-FFF2-40B4-BE49-F238E27FC236}">
                    <a16:creationId xmlns:a16="http://schemas.microsoft.com/office/drawing/2014/main" id="{1035C251-9A5D-E5AF-0C83-426C09C0B34B}"/>
                  </a:ext>
                </a:extLst>
              </p:cNvPr>
              <p:cNvSpPr>
                <a:spLocks noChangeShapeType="1"/>
              </p:cNvSpPr>
              <p:nvPr/>
            </p:nvSpPr>
            <p:spPr bwMode="auto">
              <a:xfrm>
                <a:off x="1104"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93" name="Line 74">
                <a:extLst>
                  <a:ext uri="{FF2B5EF4-FFF2-40B4-BE49-F238E27FC236}">
                    <a16:creationId xmlns:a16="http://schemas.microsoft.com/office/drawing/2014/main" id="{D9C88498-2920-8858-4002-2FCD0A267F86}"/>
                  </a:ext>
                </a:extLst>
              </p:cNvPr>
              <p:cNvSpPr>
                <a:spLocks noChangeShapeType="1"/>
              </p:cNvSpPr>
              <p:nvPr/>
            </p:nvSpPr>
            <p:spPr bwMode="auto">
              <a:xfrm>
                <a:off x="1152"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94" name="Line 75">
                <a:extLst>
                  <a:ext uri="{FF2B5EF4-FFF2-40B4-BE49-F238E27FC236}">
                    <a16:creationId xmlns:a16="http://schemas.microsoft.com/office/drawing/2014/main" id="{2944F5BD-77C1-B11F-BFBB-DC899740213C}"/>
                  </a:ext>
                </a:extLst>
              </p:cNvPr>
              <p:cNvSpPr>
                <a:spLocks noChangeShapeType="1"/>
              </p:cNvSpPr>
              <p:nvPr/>
            </p:nvSpPr>
            <p:spPr bwMode="auto">
              <a:xfrm>
                <a:off x="1200"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95" name="Line 76">
                <a:extLst>
                  <a:ext uri="{FF2B5EF4-FFF2-40B4-BE49-F238E27FC236}">
                    <a16:creationId xmlns:a16="http://schemas.microsoft.com/office/drawing/2014/main" id="{9375B462-C8BD-7794-42E3-83E640FA13AF}"/>
                  </a:ext>
                </a:extLst>
              </p:cNvPr>
              <p:cNvSpPr>
                <a:spLocks noChangeShapeType="1"/>
              </p:cNvSpPr>
              <p:nvPr/>
            </p:nvSpPr>
            <p:spPr bwMode="auto">
              <a:xfrm>
                <a:off x="1248"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96" name="Line 77">
                <a:extLst>
                  <a:ext uri="{FF2B5EF4-FFF2-40B4-BE49-F238E27FC236}">
                    <a16:creationId xmlns:a16="http://schemas.microsoft.com/office/drawing/2014/main" id="{CA7FCB76-9146-6793-BBDE-6D816B244AAA}"/>
                  </a:ext>
                </a:extLst>
              </p:cNvPr>
              <p:cNvSpPr>
                <a:spLocks noChangeShapeType="1"/>
              </p:cNvSpPr>
              <p:nvPr/>
            </p:nvSpPr>
            <p:spPr bwMode="auto">
              <a:xfrm>
                <a:off x="1296"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97" name="Line 78">
                <a:extLst>
                  <a:ext uri="{FF2B5EF4-FFF2-40B4-BE49-F238E27FC236}">
                    <a16:creationId xmlns:a16="http://schemas.microsoft.com/office/drawing/2014/main" id="{AE5BC01D-D0FC-DF7A-F837-05DA273B7000}"/>
                  </a:ext>
                </a:extLst>
              </p:cNvPr>
              <p:cNvSpPr>
                <a:spLocks noChangeShapeType="1"/>
              </p:cNvSpPr>
              <p:nvPr/>
            </p:nvSpPr>
            <p:spPr bwMode="auto">
              <a:xfrm>
                <a:off x="1344"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98" name="Line 79">
                <a:extLst>
                  <a:ext uri="{FF2B5EF4-FFF2-40B4-BE49-F238E27FC236}">
                    <a16:creationId xmlns:a16="http://schemas.microsoft.com/office/drawing/2014/main" id="{BAD67D5F-2A1C-53DC-C580-AA3C586563ED}"/>
                  </a:ext>
                </a:extLst>
              </p:cNvPr>
              <p:cNvSpPr>
                <a:spLocks noChangeShapeType="1"/>
              </p:cNvSpPr>
              <p:nvPr/>
            </p:nvSpPr>
            <p:spPr bwMode="auto">
              <a:xfrm>
                <a:off x="1392"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grpSp>
        <p:grpSp>
          <p:nvGrpSpPr>
            <p:cNvPr id="151" name="Group 80">
              <a:extLst>
                <a:ext uri="{FF2B5EF4-FFF2-40B4-BE49-F238E27FC236}">
                  <a16:creationId xmlns:a16="http://schemas.microsoft.com/office/drawing/2014/main" id="{F7DBF09D-C357-CA7B-346B-6C30BE002762}"/>
                </a:ext>
              </a:extLst>
            </p:cNvPr>
            <p:cNvGrpSpPr>
              <a:grpSpLocks/>
            </p:cNvGrpSpPr>
            <p:nvPr/>
          </p:nvGrpSpPr>
          <p:grpSpPr bwMode="auto">
            <a:xfrm rot="-5400000">
              <a:off x="3646" y="869"/>
              <a:ext cx="472" cy="84"/>
              <a:chOff x="960" y="1104"/>
              <a:chExt cx="432" cy="144"/>
            </a:xfrm>
          </p:grpSpPr>
          <p:sp>
            <p:nvSpPr>
              <p:cNvPr id="179" name="Line 81">
                <a:extLst>
                  <a:ext uri="{FF2B5EF4-FFF2-40B4-BE49-F238E27FC236}">
                    <a16:creationId xmlns:a16="http://schemas.microsoft.com/office/drawing/2014/main" id="{A51A63A4-B00B-7FC5-23D2-9FBADA8CC6E6}"/>
                  </a:ext>
                </a:extLst>
              </p:cNvPr>
              <p:cNvSpPr>
                <a:spLocks noChangeShapeType="1"/>
              </p:cNvSpPr>
              <p:nvPr/>
            </p:nvSpPr>
            <p:spPr bwMode="auto">
              <a:xfrm>
                <a:off x="960"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80" name="Line 82">
                <a:extLst>
                  <a:ext uri="{FF2B5EF4-FFF2-40B4-BE49-F238E27FC236}">
                    <a16:creationId xmlns:a16="http://schemas.microsoft.com/office/drawing/2014/main" id="{8DCC4BE8-3300-A613-B6F9-AED6A28DC89A}"/>
                  </a:ext>
                </a:extLst>
              </p:cNvPr>
              <p:cNvSpPr>
                <a:spLocks noChangeShapeType="1"/>
              </p:cNvSpPr>
              <p:nvPr/>
            </p:nvSpPr>
            <p:spPr bwMode="auto">
              <a:xfrm>
                <a:off x="1008"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81" name="Line 83">
                <a:extLst>
                  <a:ext uri="{FF2B5EF4-FFF2-40B4-BE49-F238E27FC236}">
                    <a16:creationId xmlns:a16="http://schemas.microsoft.com/office/drawing/2014/main" id="{A1E2155B-D9F8-7A74-5088-92F7832EE17C}"/>
                  </a:ext>
                </a:extLst>
              </p:cNvPr>
              <p:cNvSpPr>
                <a:spLocks noChangeShapeType="1"/>
              </p:cNvSpPr>
              <p:nvPr/>
            </p:nvSpPr>
            <p:spPr bwMode="auto">
              <a:xfrm>
                <a:off x="1056"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82" name="Line 84">
                <a:extLst>
                  <a:ext uri="{FF2B5EF4-FFF2-40B4-BE49-F238E27FC236}">
                    <a16:creationId xmlns:a16="http://schemas.microsoft.com/office/drawing/2014/main" id="{ADA0B364-8D19-3EE2-F279-3F629913ED79}"/>
                  </a:ext>
                </a:extLst>
              </p:cNvPr>
              <p:cNvSpPr>
                <a:spLocks noChangeShapeType="1"/>
              </p:cNvSpPr>
              <p:nvPr/>
            </p:nvSpPr>
            <p:spPr bwMode="auto">
              <a:xfrm>
                <a:off x="1104"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83" name="Line 85">
                <a:extLst>
                  <a:ext uri="{FF2B5EF4-FFF2-40B4-BE49-F238E27FC236}">
                    <a16:creationId xmlns:a16="http://schemas.microsoft.com/office/drawing/2014/main" id="{20E17AE1-2269-A8B4-1633-32A09B24413A}"/>
                  </a:ext>
                </a:extLst>
              </p:cNvPr>
              <p:cNvSpPr>
                <a:spLocks noChangeShapeType="1"/>
              </p:cNvSpPr>
              <p:nvPr/>
            </p:nvSpPr>
            <p:spPr bwMode="auto">
              <a:xfrm>
                <a:off x="1152"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84" name="Line 86">
                <a:extLst>
                  <a:ext uri="{FF2B5EF4-FFF2-40B4-BE49-F238E27FC236}">
                    <a16:creationId xmlns:a16="http://schemas.microsoft.com/office/drawing/2014/main" id="{68EB3B68-5C0E-3BB5-863A-113BE27CA5B9}"/>
                  </a:ext>
                </a:extLst>
              </p:cNvPr>
              <p:cNvSpPr>
                <a:spLocks noChangeShapeType="1"/>
              </p:cNvSpPr>
              <p:nvPr/>
            </p:nvSpPr>
            <p:spPr bwMode="auto">
              <a:xfrm>
                <a:off x="1200"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85" name="Line 87">
                <a:extLst>
                  <a:ext uri="{FF2B5EF4-FFF2-40B4-BE49-F238E27FC236}">
                    <a16:creationId xmlns:a16="http://schemas.microsoft.com/office/drawing/2014/main" id="{A49D99A4-8C03-1573-208B-4ECD15C41445}"/>
                  </a:ext>
                </a:extLst>
              </p:cNvPr>
              <p:cNvSpPr>
                <a:spLocks noChangeShapeType="1"/>
              </p:cNvSpPr>
              <p:nvPr/>
            </p:nvSpPr>
            <p:spPr bwMode="auto">
              <a:xfrm>
                <a:off x="1248"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86" name="Line 88">
                <a:extLst>
                  <a:ext uri="{FF2B5EF4-FFF2-40B4-BE49-F238E27FC236}">
                    <a16:creationId xmlns:a16="http://schemas.microsoft.com/office/drawing/2014/main" id="{B54CE957-E8E4-34E3-78CC-1F1CE74D05A0}"/>
                  </a:ext>
                </a:extLst>
              </p:cNvPr>
              <p:cNvSpPr>
                <a:spLocks noChangeShapeType="1"/>
              </p:cNvSpPr>
              <p:nvPr/>
            </p:nvSpPr>
            <p:spPr bwMode="auto">
              <a:xfrm>
                <a:off x="1296"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87" name="Line 89">
                <a:extLst>
                  <a:ext uri="{FF2B5EF4-FFF2-40B4-BE49-F238E27FC236}">
                    <a16:creationId xmlns:a16="http://schemas.microsoft.com/office/drawing/2014/main" id="{C7E2F0FE-A0EB-C8D3-8D25-23489DE6C591}"/>
                  </a:ext>
                </a:extLst>
              </p:cNvPr>
              <p:cNvSpPr>
                <a:spLocks noChangeShapeType="1"/>
              </p:cNvSpPr>
              <p:nvPr/>
            </p:nvSpPr>
            <p:spPr bwMode="auto">
              <a:xfrm>
                <a:off x="1344"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88" name="Line 90">
                <a:extLst>
                  <a:ext uri="{FF2B5EF4-FFF2-40B4-BE49-F238E27FC236}">
                    <a16:creationId xmlns:a16="http://schemas.microsoft.com/office/drawing/2014/main" id="{66780829-FE2B-061A-4F5A-C89F1812BB54}"/>
                  </a:ext>
                </a:extLst>
              </p:cNvPr>
              <p:cNvSpPr>
                <a:spLocks noChangeShapeType="1"/>
              </p:cNvSpPr>
              <p:nvPr/>
            </p:nvSpPr>
            <p:spPr bwMode="auto">
              <a:xfrm>
                <a:off x="1392"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grpSp>
        <p:sp>
          <p:nvSpPr>
            <p:cNvPr id="152" name="Line 91">
              <a:extLst>
                <a:ext uri="{FF2B5EF4-FFF2-40B4-BE49-F238E27FC236}">
                  <a16:creationId xmlns:a16="http://schemas.microsoft.com/office/drawing/2014/main" id="{BEBB6F0B-AC38-FE83-EF12-F73A47CE386E}"/>
                </a:ext>
              </a:extLst>
            </p:cNvPr>
            <p:cNvSpPr>
              <a:spLocks noChangeShapeType="1"/>
            </p:cNvSpPr>
            <p:nvPr/>
          </p:nvSpPr>
          <p:spPr bwMode="auto">
            <a:xfrm>
              <a:off x="3840" y="471"/>
              <a:ext cx="1632" cy="2217"/>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53" name="Line 92">
              <a:extLst>
                <a:ext uri="{FF2B5EF4-FFF2-40B4-BE49-F238E27FC236}">
                  <a16:creationId xmlns:a16="http://schemas.microsoft.com/office/drawing/2014/main" id="{9ABB30A8-1F27-600B-E691-DACD1C4D8421}"/>
                </a:ext>
              </a:extLst>
            </p:cNvPr>
            <p:cNvSpPr>
              <a:spLocks noChangeShapeType="1"/>
            </p:cNvSpPr>
            <p:nvPr/>
          </p:nvSpPr>
          <p:spPr bwMode="auto">
            <a:xfrm>
              <a:off x="3840" y="480"/>
              <a:ext cx="0" cy="2208"/>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54" name="Line 93">
              <a:extLst>
                <a:ext uri="{FF2B5EF4-FFF2-40B4-BE49-F238E27FC236}">
                  <a16:creationId xmlns:a16="http://schemas.microsoft.com/office/drawing/2014/main" id="{46D83430-17EE-CF07-E2A8-E3DC40D1A595}"/>
                </a:ext>
              </a:extLst>
            </p:cNvPr>
            <p:cNvSpPr>
              <a:spLocks noChangeShapeType="1"/>
            </p:cNvSpPr>
            <p:nvPr/>
          </p:nvSpPr>
          <p:spPr bwMode="auto">
            <a:xfrm>
              <a:off x="3840" y="2688"/>
              <a:ext cx="1632" cy="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700">
                <a:solidFill>
                  <a:sysClr val="windowText" lastClr="000000"/>
                </a:solidFill>
                <a:latin typeface="Cambria" panose="02040503050406030204" pitchFamily="18" charset="0"/>
                <a:ea typeface="Cambria" panose="02040503050406030204" pitchFamily="18" charset="0"/>
              </a:endParaRPr>
            </a:p>
          </p:txBody>
        </p:sp>
        <p:grpSp>
          <p:nvGrpSpPr>
            <p:cNvPr id="155" name="Group 94">
              <a:extLst>
                <a:ext uri="{FF2B5EF4-FFF2-40B4-BE49-F238E27FC236}">
                  <a16:creationId xmlns:a16="http://schemas.microsoft.com/office/drawing/2014/main" id="{B8C09D80-D4F3-1B3A-7E65-162B9A32ACEA}"/>
                </a:ext>
              </a:extLst>
            </p:cNvPr>
            <p:cNvGrpSpPr>
              <a:grpSpLocks/>
            </p:cNvGrpSpPr>
            <p:nvPr/>
          </p:nvGrpSpPr>
          <p:grpSpPr bwMode="auto">
            <a:xfrm rot="-5400000">
              <a:off x="4918" y="2309"/>
              <a:ext cx="96" cy="661"/>
              <a:chOff x="1008" y="1319"/>
              <a:chExt cx="96" cy="661"/>
            </a:xfrm>
          </p:grpSpPr>
          <p:sp>
            <p:nvSpPr>
              <p:cNvPr id="159" name="Line 95">
                <a:extLst>
                  <a:ext uri="{FF2B5EF4-FFF2-40B4-BE49-F238E27FC236}">
                    <a16:creationId xmlns:a16="http://schemas.microsoft.com/office/drawing/2014/main" id="{AC0CFAF0-73A6-DA35-6918-0A78FACAD1E1}"/>
                  </a:ext>
                </a:extLst>
              </p:cNvPr>
              <p:cNvSpPr>
                <a:spLocks noChangeShapeType="1"/>
              </p:cNvSpPr>
              <p:nvPr/>
            </p:nvSpPr>
            <p:spPr bwMode="auto">
              <a:xfrm rot="-5400000">
                <a:off x="1056" y="1932"/>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60" name="Line 96">
                <a:extLst>
                  <a:ext uri="{FF2B5EF4-FFF2-40B4-BE49-F238E27FC236}">
                    <a16:creationId xmlns:a16="http://schemas.microsoft.com/office/drawing/2014/main" id="{0373B006-3114-0BFB-1993-892D6275BE59}"/>
                  </a:ext>
                </a:extLst>
              </p:cNvPr>
              <p:cNvSpPr>
                <a:spLocks noChangeShapeType="1"/>
              </p:cNvSpPr>
              <p:nvPr/>
            </p:nvSpPr>
            <p:spPr bwMode="auto">
              <a:xfrm rot="-5400000">
                <a:off x="1040" y="1912"/>
                <a:ext cx="0" cy="6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61" name="Line 97">
                <a:extLst>
                  <a:ext uri="{FF2B5EF4-FFF2-40B4-BE49-F238E27FC236}">
                    <a16:creationId xmlns:a16="http://schemas.microsoft.com/office/drawing/2014/main" id="{56F92711-1F52-1614-2D26-9F71937B6D03}"/>
                  </a:ext>
                </a:extLst>
              </p:cNvPr>
              <p:cNvSpPr>
                <a:spLocks noChangeShapeType="1"/>
              </p:cNvSpPr>
              <p:nvPr/>
            </p:nvSpPr>
            <p:spPr bwMode="auto">
              <a:xfrm rot="-5400000">
                <a:off x="1056" y="1859"/>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62" name="Line 98">
                <a:extLst>
                  <a:ext uri="{FF2B5EF4-FFF2-40B4-BE49-F238E27FC236}">
                    <a16:creationId xmlns:a16="http://schemas.microsoft.com/office/drawing/2014/main" id="{8A3908DE-D2BD-F6FE-375D-DDF3BFA3180C}"/>
                  </a:ext>
                </a:extLst>
              </p:cNvPr>
              <p:cNvSpPr>
                <a:spLocks noChangeShapeType="1"/>
              </p:cNvSpPr>
              <p:nvPr/>
            </p:nvSpPr>
            <p:spPr bwMode="auto">
              <a:xfrm rot="-5400000">
                <a:off x="1040" y="1839"/>
                <a:ext cx="0" cy="6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63" name="Line 99">
                <a:extLst>
                  <a:ext uri="{FF2B5EF4-FFF2-40B4-BE49-F238E27FC236}">
                    <a16:creationId xmlns:a16="http://schemas.microsoft.com/office/drawing/2014/main" id="{AC5C4F55-133F-11F7-96C2-31D4DE15BA8E}"/>
                  </a:ext>
                </a:extLst>
              </p:cNvPr>
              <p:cNvSpPr>
                <a:spLocks noChangeShapeType="1"/>
              </p:cNvSpPr>
              <p:nvPr/>
            </p:nvSpPr>
            <p:spPr bwMode="auto">
              <a:xfrm rot="-5400000">
                <a:off x="1056" y="1786"/>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64" name="Line 100">
                <a:extLst>
                  <a:ext uri="{FF2B5EF4-FFF2-40B4-BE49-F238E27FC236}">
                    <a16:creationId xmlns:a16="http://schemas.microsoft.com/office/drawing/2014/main" id="{CCE958FB-C533-047B-F602-669177C1C4D7}"/>
                  </a:ext>
                </a:extLst>
              </p:cNvPr>
              <p:cNvSpPr>
                <a:spLocks noChangeShapeType="1"/>
              </p:cNvSpPr>
              <p:nvPr/>
            </p:nvSpPr>
            <p:spPr bwMode="auto">
              <a:xfrm rot="-5400000">
                <a:off x="1040" y="1766"/>
                <a:ext cx="0" cy="6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65" name="Line 101">
                <a:extLst>
                  <a:ext uri="{FF2B5EF4-FFF2-40B4-BE49-F238E27FC236}">
                    <a16:creationId xmlns:a16="http://schemas.microsoft.com/office/drawing/2014/main" id="{43AC1D99-32D4-2ACD-83D3-1975904DC63B}"/>
                  </a:ext>
                </a:extLst>
              </p:cNvPr>
              <p:cNvSpPr>
                <a:spLocks noChangeShapeType="1"/>
              </p:cNvSpPr>
              <p:nvPr/>
            </p:nvSpPr>
            <p:spPr bwMode="auto">
              <a:xfrm rot="-5400000">
                <a:off x="1056" y="1713"/>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66" name="Line 102">
                <a:extLst>
                  <a:ext uri="{FF2B5EF4-FFF2-40B4-BE49-F238E27FC236}">
                    <a16:creationId xmlns:a16="http://schemas.microsoft.com/office/drawing/2014/main" id="{8F41DC60-C694-38B7-6871-6722C6226878}"/>
                  </a:ext>
                </a:extLst>
              </p:cNvPr>
              <p:cNvSpPr>
                <a:spLocks noChangeShapeType="1"/>
              </p:cNvSpPr>
              <p:nvPr/>
            </p:nvSpPr>
            <p:spPr bwMode="auto">
              <a:xfrm rot="-5400000">
                <a:off x="1040" y="1693"/>
                <a:ext cx="0" cy="6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67" name="Line 103">
                <a:extLst>
                  <a:ext uri="{FF2B5EF4-FFF2-40B4-BE49-F238E27FC236}">
                    <a16:creationId xmlns:a16="http://schemas.microsoft.com/office/drawing/2014/main" id="{6BC20F03-333B-6C02-BAEB-DC4779FEC362}"/>
                  </a:ext>
                </a:extLst>
              </p:cNvPr>
              <p:cNvSpPr>
                <a:spLocks noChangeShapeType="1"/>
              </p:cNvSpPr>
              <p:nvPr/>
            </p:nvSpPr>
            <p:spPr bwMode="auto">
              <a:xfrm rot="-5400000">
                <a:off x="1056" y="1640"/>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grpSp>
            <p:nvGrpSpPr>
              <p:cNvPr id="168" name="Group 104">
                <a:extLst>
                  <a:ext uri="{FF2B5EF4-FFF2-40B4-BE49-F238E27FC236}">
                    <a16:creationId xmlns:a16="http://schemas.microsoft.com/office/drawing/2014/main" id="{5B89C0BD-AE8E-C35F-4A02-64B73C0A4D35}"/>
                  </a:ext>
                </a:extLst>
              </p:cNvPr>
              <p:cNvGrpSpPr>
                <a:grpSpLocks/>
              </p:cNvGrpSpPr>
              <p:nvPr/>
            </p:nvGrpSpPr>
            <p:grpSpPr bwMode="auto">
              <a:xfrm rot="-5400000">
                <a:off x="891" y="1436"/>
                <a:ext cx="330" cy="96"/>
                <a:chOff x="960" y="1104"/>
                <a:chExt cx="432" cy="144"/>
              </a:xfrm>
            </p:grpSpPr>
            <p:sp>
              <p:nvSpPr>
                <p:cNvPr id="169" name="Line 105">
                  <a:extLst>
                    <a:ext uri="{FF2B5EF4-FFF2-40B4-BE49-F238E27FC236}">
                      <a16:creationId xmlns:a16="http://schemas.microsoft.com/office/drawing/2014/main" id="{6AE5D689-A833-86C4-9120-190A7ABBF1E1}"/>
                    </a:ext>
                  </a:extLst>
                </p:cNvPr>
                <p:cNvSpPr>
                  <a:spLocks noChangeShapeType="1"/>
                </p:cNvSpPr>
                <p:nvPr/>
              </p:nvSpPr>
              <p:spPr bwMode="auto">
                <a:xfrm>
                  <a:off x="960"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70" name="Line 106">
                  <a:extLst>
                    <a:ext uri="{FF2B5EF4-FFF2-40B4-BE49-F238E27FC236}">
                      <a16:creationId xmlns:a16="http://schemas.microsoft.com/office/drawing/2014/main" id="{A57A3E77-BED5-A283-28A0-221DB183D14F}"/>
                    </a:ext>
                  </a:extLst>
                </p:cNvPr>
                <p:cNvSpPr>
                  <a:spLocks noChangeShapeType="1"/>
                </p:cNvSpPr>
                <p:nvPr/>
              </p:nvSpPr>
              <p:spPr bwMode="auto">
                <a:xfrm>
                  <a:off x="1008"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71" name="Line 107">
                  <a:extLst>
                    <a:ext uri="{FF2B5EF4-FFF2-40B4-BE49-F238E27FC236}">
                      <a16:creationId xmlns:a16="http://schemas.microsoft.com/office/drawing/2014/main" id="{F9EB8549-CFF2-F85D-D48C-FEE3EF173A2A}"/>
                    </a:ext>
                  </a:extLst>
                </p:cNvPr>
                <p:cNvSpPr>
                  <a:spLocks noChangeShapeType="1"/>
                </p:cNvSpPr>
                <p:nvPr/>
              </p:nvSpPr>
              <p:spPr bwMode="auto">
                <a:xfrm>
                  <a:off x="1056"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72" name="Line 108">
                  <a:extLst>
                    <a:ext uri="{FF2B5EF4-FFF2-40B4-BE49-F238E27FC236}">
                      <a16:creationId xmlns:a16="http://schemas.microsoft.com/office/drawing/2014/main" id="{509BAC0B-C369-73A3-0C7A-0D301B86A349}"/>
                    </a:ext>
                  </a:extLst>
                </p:cNvPr>
                <p:cNvSpPr>
                  <a:spLocks noChangeShapeType="1"/>
                </p:cNvSpPr>
                <p:nvPr/>
              </p:nvSpPr>
              <p:spPr bwMode="auto">
                <a:xfrm>
                  <a:off x="1104"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73" name="Line 109">
                  <a:extLst>
                    <a:ext uri="{FF2B5EF4-FFF2-40B4-BE49-F238E27FC236}">
                      <a16:creationId xmlns:a16="http://schemas.microsoft.com/office/drawing/2014/main" id="{851C799D-2A4E-5DDB-6C7F-52B470907E4B}"/>
                    </a:ext>
                  </a:extLst>
                </p:cNvPr>
                <p:cNvSpPr>
                  <a:spLocks noChangeShapeType="1"/>
                </p:cNvSpPr>
                <p:nvPr/>
              </p:nvSpPr>
              <p:spPr bwMode="auto">
                <a:xfrm>
                  <a:off x="1152"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74" name="Line 110">
                  <a:extLst>
                    <a:ext uri="{FF2B5EF4-FFF2-40B4-BE49-F238E27FC236}">
                      <a16:creationId xmlns:a16="http://schemas.microsoft.com/office/drawing/2014/main" id="{4131DF50-6962-FE13-C194-A1FD359E211A}"/>
                    </a:ext>
                  </a:extLst>
                </p:cNvPr>
                <p:cNvSpPr>
                  <a:spLocks noChangeShapeType="1"/>
                </p:cNvSpPr>
                <p:nvPr/>
              </p:nvSpPr>
              <p:spPr bwMode="auto">
                <a:xfrm>
                  <a:off x="1200"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75" name="Line 111">
                  <a:extLst>
                    <a:ext uri="{FF2B5EF4-FFF2-40B4-BE49-F238E27FC236}">
                      <a16:creationId xmlns:a16="http://schemas.microsoft.com/office/drawing/2014/main" id="{1CB9E682-356D-EB40-F71F-ECC3BAA14EE5}"/>
                    </a:ext>
                  </a:extLst>
                </p:cNvPr>
                <p:cNvSpPr>
                  <a:spLocks noChangeShapeType="1"/>
                </p:cNvSpPr>
                <p:nvPr/>
              </p:nvSpPr>
              <p:spPr bwMode="auto">
                <a:xfrm>
                  <a:off x="1248"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76" name="Line 112">
                  <a:extLst>
                    <a:ext uri="{FF2B5EF4-FFF2-40B4-BE49-F238E27FC236}">
                      <a16:creationId xmlns:a16="http://schemas.microsoft.com/office/drawing/2014/main" id="{FE0FFA94-A9A3-A9A1-18CE-5146883130DF}"/>
                    </a:ext>
                  </a:extLst>
                </p:cNvPr>
                <p:cNvSpPr>
                  <a:spLocks noChangeShapeType="1"/>
                </p:cNvSpPr>
                <p:nvPr/>
              </p:nvSpPr>
              <p:spPr bwMode="auto">
                <a:xfrm>
                  <a:off x="1296"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77" name="Line 113">
                  <a:extLst>
                    <a:ext uri="{FF2B5EF4-FFF2-40B4-BE49-F238E27FC236}">
                      <a16:creationId xmlns:a16="http://schemas.microsoft.com/office/drawing/2014/main" id="{32D17AD9-40F1-1B8A-8A2C-8B808FC80106}"/>
                    </a:ext>
                  </a:extLst>
                </p:cNvPr>
                <p:cNvSpPr>
                  <a:spLocks noChangeShapeType="1"/>
                </p:cNvSpPr>
                <p:nvPr/>
              </p:nvSpPr>
              <p:spPr bwMode="auto">
                <a:xfrm>
                  <a:off x="1344" y="1104"/>
                  <a:ext cx="0" cy="96"/>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78" name="Line 114">
                  <a:extLst>
                    <a:ext uri="{FF2B5EF4-FFF2-40B4-BE49-F238E27FC236}">
                      <a16:creationId xmlns:a16="http://schemas.microsoft.com/office/drawing/2014/main" id="{C46436D8-35E1-3656-7192-A17C3DFC7C8B}"/>
                    </a:ext>
                  </a:extLst>
                </p:cNvPr>
                <p:cNvSpPr>
                  <a:spLocks noChangeShapeType="1"/>
                </p:cNvSpPr>
                <p:nvPr/>
              </p:nvSpPr>
              <p:spPr bwMode="auto">
                <a:xfrm>
                  <a:off x="1392" y="1104"/>
                  <a:ext cx="0" cy="1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700">
                    <a:solidFill>
                      <a:sysClr val="windowText" lastClr="000000"/>
                    </a:solidFill>
                    <a:latin typeface="Cambria" panose="02040503050406030204" pitchFamily="18" charset="0"/>
                    <a:ea typeface="Cambria" panose="02040503050406030204" pitchFamily="18" charset="0"/>
                  </a:endParaRPr>
                </a:p>
              </p:txBody>
            </p:sp>
          </p:grpSp>
        </p:grpSp>
        <p:sp>
          <p:nvSpPr>
            <p:cNvPr id="156" name="Line 115">
              <a:extLst>
                <a:ext uri="{FF2B5EF4-FFF2-40B4-BE49-F238E27FC236}">
                  <a16:creationId xmlns:a16="http://schemas.microsoft.com/office/drawing/2014/main" id="{93C07CF2-8326-9CBE-DB78-6062D54DADFE}"/>
                </a:ext>
              </a:extLst>
            </p:cNvPr>
            <p:cNvSpPr>
              <a:spLocks noChangeShapeType="1"/>
            </p:cNvSpPr>
            <p:nvPr/>
          </p:nvSpPr>
          <p:spPr bwMode="auto">
            <a:xfrm>
              <a:off x="4032" y="1254"/>
              <a:ext cx="0" cy="120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57" name="Line 116">
              <a:extLst>
                <a:ext uri="{FF2B5EF4-FFF2-40B4-BE49-F238E27FC236}">
                  <a16:creationId xmlns:a16="http://schemas.microsoft.com/office/drawing/2014/main" id="{D1D499AF-98CC-70EF-E048-4F6456AEFB34}"/>
                </a:ext>
              </a:extLst>
            </p:cNvPr>
            <p:cNvSpPr>
              <a:spLocks noChangeShapeType="1"/>
            </p:cNvSpPr>
            <p:nvPr/>
          </p:nvSpPr>
          <p:spPr bwMode="auto">
            <a:xfrm>
              <a:off x="4032" y="2448"/>
              <a:ext cx="912" cy="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700">
                <a:solidFill>
                  <a:sysClr val="windowText" lastClr="000000"/>
                </a:solidFill>
                <a:latin typeface="Cambria" panose="02040503050406030204" pitchFamily="18" charset="0"/>
                <a:ea typeface="Cambria" panose="02040503050406030204" pitchFamily="18" charset="0"/>
              </a:endParaRPr>
            </a:p>
          </p:txBody>
        </p:sp>
        <p:sp>
          <p:nvSpPr>
            <p:cNvPr id="158" name="Line 117">
              <a:extLst>
                <a:ext uri="{FF2B5EF4-FFF2-40B4-BE49-F238E27FC236}">
                  <a16:creationId xmlns:a16="http://schemas.microsoft.com/office/drawing/2014/main" id="{E2693C07-78F6-7FB2-9D9A-436FF532ED59}"/>
                </a:ext>
              </a:extLst>
            </p:cNvPr>
            <p:cNvSpPr>
              <a:spLocks noChangeShapeType="1"/>
            </p:cNvSpPr>
            <p:nvPr/>
          </p:nvSpPr>
          <p:spPr bwMode="auto">
            <a:xfrm>
              <a:off x="4032" y="1248"/>
              <a:ext cx="912" cy="120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n-US" sz="2700">
                <a:solidFill>
                  <a:sysClr val="windowText" lastClr="000000"/>
                </a:solidFill>
                <a:latin typeface="Cambria" panose="02040503050406030204" pitchFamily="18" charset="0"/>
                <a:ea typeface="Cambria" panose="02040503050406030204" pitchFamily="18" charset="0"/>
              </a:endParaRPr>
            </a:p>
          </p:txBody>
        </p:sp>
      </p:grpSp>
      <p:sp>
        <p:nvSpPr>
          <p:cNvPr id="239" name="Rectangle 59">
            <a:extLst>
              <a:ext uri="{FF2B5EF4-FFF2-40B4-BE49-F238E27FC236}">
                <a16:creationId xmlns:a16="http://schemas.microsoft.com/office/drawing/2014/main" id="{C1DBA264-24E4-E8AE-4D18-283275C36F58}"/>
              </a:ext>
            </a:extLst>
          </p:cNvPr>
          <p:cNvSpPr>
            <a:spLocks noChangeArrowheads="1"/>
          </p:cNvSpPr>
          <p:nvPr/>
        </p:nvSpPr>
        <p:spPr bwMode="auto">
          <a:xfrm>
            <a:off x="1180831" y="1866424"/>
            <a:ext cx="15926342"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4000" b="1" dirty="0">
                <a:solidFill>
                  <a:sysClr val="windowText" lastClr="000000"/>
                </a:solidFill>
                <a:latin typeface="Cambria" panose="02040503050406030204" pitchFamily="18" charset="0"/>
                <a:ea typeface="Cambria" panose="02040503050406030204" pitchFamily="18" charset="0"/>
              </a:rPr>
              <a:t>      </a:t>
            </a:r>
            <a:r>
              <a:rPr lang="en-US" altLang="en-US" sz="4000" b="1" dirty="0" err="1">
                <a:solidFill>
                  <a:sysClr val="windowText" lastClr="000000"/>
                </a:solidFill>
                <a:latin typeface="Cambria" panose="02040503050406030204" pitchFamily="18" charset="0"/>
                <a:ea typeface="Cambria" panose="02040503050406030204" pitchFamily="18" charset="0"/>
              </a:rPr>
              <a:t>Để</a:t>
            </a:r>
            <a:r>
              <a:rPr lang="en-US" altLang="en-US" sz="4000" b="1" dirty="0">
                <a:solidFill>
                  <a:sysClr val="windowText" lastClr="000000"/>
                </a:solidFill>
                <a:latin typeface="Cambria" panose="02040503050406030204" pitchFamily="18" charset="0"/>
                <a:ea typeface="Cambria" panose="02040503050406030204" pitchFamily="18" charset="0"/>
              </a:rPr>
              <a:t> </a:t>
            </a:r>
            <a:r>
              <a:rPr lang="en-US" altLang="en-US" sz="4000" b="1" dirty="0" err="1">
                <a:solidFill>
                  <a:sysClr val="windowText" lastClr="000000"/>
                </a:solidFill>
                <a:latin typeface="Cambria" panose="02040503050406030204" pitchFamily="18" charset="0"/>
                <a:ea typeface="Cambria" panose="02040503050406030204" pitchFamily="18" charset="0"/>
              </a:rPr>
              <a:t>tính</a:t>
            </a:r>
            <a:r>
              <a:rPr lang="en-US" altLang="en-US" sz="4000" b="1" dirty="0">
                <a:solidFill>
                  <a:sysClr val="windowText" lastClr="000000"/>
                </a:solidFill>
                <a:latin typeface="Cambria" panose="02040503050406030204" pitchFamily="18" charset="0"/>
                <a:ea typeface="Cambria" panose="02040503050406030204" pitchFamily="18" charset="0"/>
              </a:rPr>
              <a:t> </a:t>
            </a:r>
            <a:r>
              <a:rPr lang="en-US" altLang="en-US" sz="4000" b="1" dirty="0" err="1">
                <a:solidFill>
                  <a:sysClr val="windowText" lastClr="000000"/>
                </a:solidFill>
                <a:latin typeface="Cambria" panose="02040503050406030204" pitchFamily="18" charset="0"/>
                <a:ea typeface="Cambria" panose="02040503050406030204" pitchFamily="18" charset="0"/>
              </a:rPr>
              <a:t>được</a:t>
            </a:r>
            <a:r>
              <a:rPr lang="en-US" altLang="en-US" sz="4000" b="1" dirty="0">
                <a:solidFill>
                  <a:sysClr val="windowText" lastClr="000000"/>
                </a:solidFill>
                <a:latin typeface="Cambria" panose="02040503050406030204" pitchFamily="18" charset="0"/>
                <a:ea typeface="Cambria" panose="02040503050406030204" pitchFamily="18" charset="0"/>
              </a:rPr>
              <a:t> </a:t>
            </a:r>
            <a:r>
              <a:rPr lang="en-US" altLang="en-US" sz="4000" b="1" dirty="0" err="1">
                <a:solidFill>
                  <a:sysClr val="windowText" lastClr="000000"/>
                </a:solidFill>
                <a:latin typeface="Cambria" panose="02040503050406030204" pitchFamily="18" charset="0"/>
                <a:ea typeface="Cambria" panose="02040503050406030204" pitchFamily="18" charset="0"/>
              </a:rPr>
              <a:t>diện</a:t>
            </a:r>
            <a:r>
              <a:rPr lang="en-US" altLang="en-US" sz="4000" b="1" dirty="0">
                <a:solidFill>
                  <a:sysClr val="windowText" lastClr="000000"/>
                </a:solidFill>
                <a:latin typeface="Cambria" panose="02040503050406030204" pitchFamily="18" charset="0"/>
                <a:ea typeface="Cambria" panose="02040503050406030204" pitchFamily="18" charset="0"/>
              </a:rPr>
              <a:t> </a:t>
            </a:r>
            <a:r>
              <a:rPr lang="en-US" altLang="en-US" sz="4000" b="1" dirty="0" err="1">
                <a:solidFill>
                  <a:sysClr val="windowText" lastClr="000000"/>
                </a:solidFill>
                <a:latin typeface="Cambria" panose="02040503050406030204" pitchFamily="18" charset="0"/>
                <a:ea typeface="Cambria" panose="02040503050406030204" pitchFamily="18" charset="0"/>
              </a:rPr>
              <a:t>tích</a:t>
            </a:r>
            <a:r>
              <a:rPr lang="en-US" altLang="en-US" sz="4000" b="1" dirty="0">
                <a:solidFill>
                  <a:sysClr val="windowText" lastClr="000000"/>
                </a:solidFill>
                <a:latin typeface="Cambria" panose="02040503050406030204" pitchFamily="18" charset="0"/>
                <a:ea typeface="Cambria" panose="02040503050406030204" pitchFamily="18" charset="0"/>
              </a:rPr>
              <a:t> </a:t>
            </a:r>
            <a:r>
              <a:rPr lang="en-US" altLang="en-US" sz="4000" b="1" dirty="0" err="1">
                <a:solidFill>
                  <a:sysClr val="windowText" lastClr="000000"/>
                </a:solidFill>
                <a:latin typeface="Cambria" panose="02040503050406030204" pitchFamily="18" charset="0"/>
                <a:ea typeface="Cambria" panose="02040503050406030204" pitchFamily="18" charset="0"/>
              </a:rPr>
              <a:t>hình</a:t>
            </a:r>
            <a:r>
              <a:rPr lang="en-US" altLang="en-US" sz="4000" b="1" dirty="0">
                <a:solidFill>
                  <a:sysClr val="windowText" lastClr="000000"/>
                </a:solidFill>
                <a:latin typeface="Cambria" panose="02040503050406030204" pitchFamily="18" charset="0"/>
                <a:ea typeface="Cambria" panose="02040503050406030204" pitchFamily="18" charset="0"/>
              </a:rPr>
              <a:t> thang ta </a:t>
            </a:r>
            <a:r>
              <a:rPr lang="en-US" altLang="en-US" sz="4000" b="1" dirty="0" err="1">
                <a:solidFill>
                  <a:sysClr val="windowText" lastClr="000000"/>
                </a:solidFill>
                <a:latin typeface="Cambria" panose="02040503050406030204" pitchFamily="18" charset="0"/>
                <a:ea typeface="Cambria" panose="02040503050406030204" pitchFamily="18" charset="0"/>
              </a:rPr>
              <a:t>tiến</a:t>
            </a:r>
            <a:r>
              <a:rPr lang="en-US" altLang="en-US" sz="4000" b="1" dirty="0">
                <a:solidFill>
                  <a:sysClr val="windowText" lastClr="000000"/>
                </a:solidFill>
                <a:latin typeface="Cambria" panose="02040503050406030204" pitchFamily="18" charset="0"/>
                <a:ea typeface="Cambria" panose="02040503050406030204" pitchFamily="18" charset="0"/>
              </a:rPr>
              <a:t> </a:t>
            </a:r>
            <a:r>
              <a:rPr lang="en-US" altLang="en-US" sz="4000" b="1" dirty="0" err="1">
                <a:solidFill>
                  <a:sysClr val="windowText" lastClr="000000"/>
                </a:solidFill>
                <a:latin typeface="Cambria" panose="02040503050406030204" pitchFamily="18" charset="0"/>
                <a:ea typeface="Cambria" panose="02040503050406030204" pitchFamily="18" charset="0"/>
              </a:rPr>
              <a:t>hành</a:t>
            </a:r>
            <a:r>
              <a:rPr lang="en-US" altLang="en-US" sz="4000" b="1" dirty="0">
                <a:solidFill>
                  <a:sysClr val="windowText" lastClr="000000"/>
                </a:solidFill>
                <a:latin typeface="Cambria" panose="02040503050406030204" pitchFamily="18" charset="0"/>
                <a:ea typeface="Cambria" panose="02040503050406030204" pitchFamily="18" charset="0"/>
              </a:rPr>
              <a:t> </a:t>
            </a:r>
            <a:r>
              <a:rPr lang="en-US" altLang="en-US" sz="4000" b="1" dirty="0" err="1">
                <a:solidFill>
                  <a:sysClr val="windowText" lastClr="000000"/>
                </a:solidFill>
                <a:latin typeface="Cambria" panose="02040503050406030204" pitchFamily="18" charset="0"/>
                <a:ea typeface="Cambria" panose="02040503050406030204" pitchFamily="18" charset="0"/>
              </a:rPr>
              <a:t>cắt</a:t>
            </a:r>
            <a:r>
              <a:rPr lang="en-US" altLang="en-US" sz="4000" b="1" dirty="0">
                <a:solidFill>
                  <a:sysClr val="windowText" lastClr="000000"/>
                </a:solidFill>
                <a:latin typeface="Cambria" panose="02040503050406030204" pitchFamily="18" charset="0"/>
                <a:ea typeface="Cambria" panose="02040503050406030204" pitchFamily="18" charset="0"/>
              </a:rPr>
              <a:t>, </a:t>
            </a:r>
            <a:r>
              <a:rPr lang="en-US" altLang="en-US" sz="4000" b="1" dirty="0" err="1">
                <a:solidFill>
                  <a:sysClr val="windowText" lastClr="000000"/>
                </a:solidFill>
                <a:latin typeface="Cambria" panose="02040503050406030204" pitchFamily="18" charset="0"/>
                <a:ea typeface="Cambria" panose="02040503050406030204" pitchFamily="18" charset="0"/>
              </a:rPr>
              <a:t>ghép</a:t>
            </a:r>
            <a:r>
              <a:rPr lang="vi-VN" altLang="en-US" sz="4000" b="1" dirty="0">
                <a:solidFill>
                  <a:sysClr val="windowText" lastClr="000000"/>
                </a:solidFill>
                <a:latin typeface="Cambria" panose="02040503050406030204" pitchFamily="18" charset="0"/>
                <a:ea typeface="Cambria" panose="02040503050406030204" pitchFamily="18" charset="0"/>
              </a:rPr>
              <a:t> </a:t>
            </a:r>
            <a:r>
              <a:rPr lang="en-US" altLang="en-US" sz="4000" b="1" dirty="0" err="1">
                <a:solidFill>
                  <a:sysClr val="windowText" lastClr="000000"/>
                </a:solidFill>
                <a:latin typeface="Cambria" panose="02040503050406030204" pitchFamily="18" charset="0"/>
                <a:ea typeface="Cambria" panose="02040503050406030204" pitchFamily="18" charset="0"/>
              </a:rPr>
              <a:t>như</a:t>
            </a:r>
            <a:r>
              <a:rPr lang="en-US" altLang="en-US" sz="4000" b="1" dirty="0">
                <a:solidFill>
                  <a:sysClr val="windowText" lastClr="000000"/>
                </a:solidFill>
                <a:latin typeface="Cambria" panose="02040503050406030204" pitchFamily="18" charset="0"/>
                <a:ea typeface="Cambria" panose="02040503050406030204" pitchFamily="18" charset="0"/>
              </a:rPr>
              <a:t> </a:t>
            </a:r>
            <a:r>
              <a:rPr lang="en-US" altLang="en-US" sz="4000" b="1" dirty="0" err="1">
                <a:solidFill>
                  <a:sysClr val="windowText" lastClr="000000"/>
                </a:solidFill>
                <a:latin typeface="Cambria" panose="02040503050406030204" pitchFamily="18" charset="0"/>
                <a:ea typeface="Cambria" panose="02040503050406030204" pitchFamily="18" charset="0"/>
              </a:rPr>
              <a:t>sau</a:t>
            </a:r>
            <a:r>
              <a:rPr lang="en-US" altLang="en-US" sz="4000" b="1" dirty="0">
                <a:solidFill>
                  <a:sysClr val="windowText" lastClr="000000"/>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5994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6"/>
                                        </p:tgtEl>
                                        <p:attrNameLst>
                                          <p:attrName>style.visibility</p:attrName>
                                        </p:attrNameLst>
                                      </p:cBhvr>
                                      <p:to>
                                        <p:strVal val="visible"/>
                                      </p:to>
                                    </p:set>
                                  </p:childTnLst>
                                </p:cTn>
                              </p:par>
                            </p:childTnLst>
                          </p:cTn>
                        </p:par>
                        <p:par>
                          <p:cTn id="12" fill="hold">
                            <p:stCondLst>
                              <p:cond delay="0"/>
                            </p:stCondLst>
                            <p:childTnLst>
                              <p:par>
                                <p:cTn id="13" presetID="35" presetClass="path" presetSubtype="0" accel="50000" decel="50000" fill="hold" nodeType="afterEffect">
                                  <p:stCondLst>
                                    <p:cond delay="0"/>
                                  </p:stCondLst>
                                  <p:childTnLst>
                                    <p:animMotion origin="layout" path="M 0.02487 3.33333E-6 L -0.32981 3.33333E-6 " pathEditMode="relative" rAng="0" ptsTypes="AA">
                                      <p:cBhvr>
                                        <p:cTn id="14" dur="2000" fill="hold"/>
                                        <p:tgtEl>
                                          <p:spTgt spid="146"/>
                                        </p:tgtEl>
                                        <p:attrNameLst>
                                          <p:attrName>ppt_x</p:attrName>
                                          <p:attrName>ppt_y</p:attrName>
                                        </p:attrNameLst>
                                      </p:cBhvr>
                                      <p:rCtr x="-17734" y="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0833E-6 -4.44444E-6 L 2.70833E-6 0.30857 " pathEditMode="relative" rAng="0" ptsTypes="AA">
                                      <p:cBhvr>
                                        <p:cTn id="18" dur="2000" fill="hold"/>
                                        <p:tgtEl>
                                          <p:spTgt spid="145"/>
                                        </p:tgtEl>
                                        <p:attrNameLst>
                                          <p:attrName>ppt_x</p:attrName>
                                          <p:attrName>ppt_y</p:attrName>
                                        </p:attrNameLst>
                                      </p:cBhvr>
                                      <p:rCtr x="0" y="15417"/>
                                    </p:animMotion>
                                  </p:childTnLst>
                                </p:cTn>
                              </p:par>
                              <p:par>
                                <p:cTn id="19" presetID="18" presetClass="entr" presetSubtype="12" fill="hold" nodeType="withEffect">
                                  <p:stCondLst>
                                    <p:cond delay="400"/>
                                  </p:stCondLst>
                                  <p:childTnLst>
                                    <p:set>
                                      <p:cBhvr>
                                        <p:cTn id="20" dur="1" fill="hold">
                                          <p:stCondLst>
                                            <p:cond delay="0"/>
                                          </p:stCondLst>
                                        </p:cTn>
                                        <p:tgtEl>
                                          <p:spTgt spid="131"/>
                                        </p:tgtEl>
                                        <p:attrNameLst>
                                          <p:attrName>style.visibility</p:attrName>
                                        </p:attrNameLst>
                                      </p:cBhvr>
                                      <p:to>
                                        <p:strVal val="visible"/>
                                      </p:to>
                                    </p:set>
                                    <p:animEffect transition="in" filter="strips(downLeft)">
                                      <p:cBhvr>
                                        <p:cTn id="21" dur="2000"/>
                                        <p:tgtEl>
                                          <p:spTgt spid="13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4"/>
                                        </p:tgtEl>
                                        <p:attrNameLst>
                                          <p:attrName>style.visibility</p:attrName>
                                        </p:attrNameLst>
                                      </p:cBhvr>
                                      <p:to>
                                        <p:strVal val="visible"/>
                                      </p:to>
                                    </p:set>
                                    <p:animEffect transition="in" filter="blinds(horizontal)">
                                      <p:cBhvr>
                                        <p:cTn id="26" dur="500"/>
                                        <p:tgtEl>
                                          <p:spTgt spid="144"/>
                                        </p:tgtEl>
                                      </p:cBhvr>
                                    </p:animEffect>
                                  </p:childTnLst>
                                </p:cTn>
                              </p:par>
                              <p:par>
                                <p:cTn id="27" presetID="3" presetClass="entr" presetSubtype="10" fill="hold"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blinds(horizontal)">
                                      <p:cBhvr>
                                        <p:cTn id="29" dur="500"/>
                                        <p:tgtEl>
                                          <p:spTgt spid="141"/>
                                        </p:tgtEl>
                                      </p:cBhvr>
                                    </p:animEffect>
                                  </p:childTnLst>
                                </p:cTn>
                              </p:par>
                            </p:childTnLst>
                          </p:cTn>
                        </p:par>
                        <p:par>
                          <p:cTn id="30" fill="hold">
                            <p:stCondLst>
                              <p:cond delay="500"/>
                            </p:stCondLst>
                            <p:childTnLst>
                              <p:par>
                                <p:cTn id="31" presetID="10" presetClass="exit" presetSubtype="0" fill="hold" nodeType="afterEffect">
                                  <p:stCondLst>
                                    <p:cond delay="0"/>
                                  </p:stCondLst>
                                  <p:childTnLst>
                                    <p:animEffect transition="out" filter="fade">
                                      <p:cBhvr>
                                        <p:cTn id="32" dur="500"/>
                                        <p:tgtEl>
                                          <p:spTgt spid="146"/>
                                        </p:tgtEl>
                                      </p:cBhvr>
                                    </p:animEffect>
                                    <p:set>
                                      <p:cBhvr>
                                        <p:cTn id="33" dur="1" fill="hold">
                                          <p:stCondLst>
                                            <p:cond delay="499"/>
                                          </p:stCondLst>
                                        </p:cTn>
                                        <p:tgtEl>
                                          <p:spTgt spid="14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45"/>
                                        </p:tgtEl>
                                      </p:cBhvr>
                                    </p:animEffect>
                                    <p:set>
                                      <p:cBhvr>
                                        <p:cTn id="36" dur="1" fill="hold">
                                          <p:stCondLst>
                                            <p:cond delay="499"/>
                                          </p:stCondLst>
                                        </p:cTn>
                                        <p:tgtEl>
                                          <p:spTgt spid="14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39"/>
                                        </p:tgtEl>
                                        <p:attrNameLst>
                                          <p:attrName>style.visibility</p:attrName>
                                        </p:attrNameLst>
                                      </p:cBhvr>
                                      <p:to>
                                        <p:strVal val="visible"/>
                                      </p:to>
                                    </p:set>
                                    <p:animEffect transition="in" filter="blinds(horizontal)">
                                      <p:cBhvr>
                                        <p:cTn id="41"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4" grpId="0"/>
      <p:bldP spid="23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2" name="Group 2"/>
          <p:cNvGrpSpPr/>
          <p:nvPr/>
        </p:nvGrpSpPr>
        <p:grpSpPr>
          <a:xfrm>
            <a:off x="-5311825" y="-781050"/>
            <a:ext cx="7219950" cy="12668250"/>
            <a:chOff x="0" y="0"/>
            <a:chExt cx="1901551" cy="3336494"/>
          </a:xfrm>
        </p:grpSpPr>
        <p:sp>
          <p:nvSpPr>
            <p:cNvPr id="3" name="Freeform 3"/>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4" name="TextBox 4"/>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 name="Group 5"/>
          <p:cNvGrpSpPr/>
          <p:nvPr/>
        </p:nvGrpSpPr>
        <p:grpSpPr>
          <a:xfrm>
            <a:off x="16381159" y="-781050"/>
            <a:ext cx="7219950" cy="12668250"/>
            <a:chOff x="0" y="0"/>
            <a:chExt cx="1901551" cy="3336494"/>
          </a:xfrm>
        </p:grpSpPr>
        <p:sp>
          <p:nvSpPr>
            <p:cNvPr id="6" name="Freeform 6"/>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7" name="TextBox 7"/>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8" name="Group 8"/>
          <p:cNvGrpSpPr/>
          <p:nvPr/>
        </p:nvGrpSpPr>
        <p:grpSpPr>
          <a:xfrm>
            <a:off x="1028700" y="342900"/>
            <a:ext cx="16230600" cy="9296400"/>
            <a:chOff x="0" y="0"/>
            <a:chExt cx="4274726" cy="2167467"/>
          </a:xfrm>
        </p:grpSpPr>
        <p:sp>
          <p:nvSpPr>
            <p:cNvPr id="9" name="Freeform 9"/>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10" name="TextBox 10"/>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1" name="Line 15">
            <a:extLst>
              <a:ext uri="{FF2B5EF4-FFF2-40B4-BE49-F238E27FC236}">
                <a16:creationId xmlns:a16="http://schemas.microsoft.com/office/drawing/2014/main" id="{1FFE0958-D9B2-9B9E-D8D4-2C77EF7FB34F}"/>
              </a:ext>
            </a:extLst>
          </p:cNvPr>
          <p:cNvSpPr>
            <a:spLocks noChangeShapeType="1"/>
          </p:cNvSpPr>
          <p:nvPr/>
        </p:nvSpPr>
        <p:spPr bwMode="auto">
          <a:xfrm>
            <a:off x="3866196" y="4229688"/>
            <a:ext cx="0" cy="3086100"/>
          </a:xfrm>
          <a:prstGeom prst="line">
            <a:avLst/>
          </a:prstGeom>
          <a:noFill/>
          <a:ln w="44450">
            <a:solidFill>
              <a:srgbClr val="002060"/>
            </a:solidFill>
            <a:prstDash val="sysDot"/>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12" name="Text Box 11">
            <a:extLst>
              <a:ext uri="{FF2B5EF4-FFF2-40B4-BE49-F238E27FC236}">
                <a16:creationId xmlns:a16="http://schemas.microsoft.com/office/drawing/2014/main" id="{CF57898D-217E-0634-A3EA-DB759CFCBA2C}"/>
              </a:ext>
            </a:extLst>
          </p:cNvPr>
          <p:cNvSpPr txBox="1">
            <a:spLocks noChangeArrowheads="1"/>
          </p:cNvSpPr>
          <p:nvPr/>
        </p:nvSpPr>
        <p:spPr bwMode="auto">
          <a:xfrm>
            <a:off x="3336477" y="3312251"/>
            <a:ext cx="9144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A</a:t>
            </a:r>
          </a:p>
        </p:txBody>
      </p:sp>
      <p:sp>
        <p:nvSpPr>
          <p:cNvPr id="13" name="Text Box 12">
            <a:extLst>
              <a:ext uri="{FF2B5EF4-FFF2-40B4-BE49-F238E27FC236}">
                <a16:creationId xmlns:a16="http://schemas.microsoft.com/office/drawing/2014/main" id="{5B072400-7038-F7A2-17DF-FCF08C5537C6}"/>
              </a:ext>
            </a:extLst>
          </p:cNvPr>
          <p:cNvSpPr txBox="1">
            <a:spLocks noChangeArrowheads="1"/>
          </p:cNvSpPr>
          <p:nvPr/>
        </p:nvSpPr>
        <p:spPr bwMode="auto">
          <a:xfrm>
            <a:off x="6811920" y="3362718"/>
            <a:ext cx="9144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B</a:t>
            </a:r>
          </a:p>
        </p:txBody>
      </p:sp>
      <p:sp>
        <p:nvSpPr>
          <p:cNvPr id="14" name="Text Box 13">
            <a:extLst>
              <a:ext uri="{FF2B5EF4-FFF2-40B4-BE49-F238E27FC236}">
                <a16:creationId xmlns:a16="http://schemas.microsoft.com/office/drawing/2014/main" id="{46425338-1AC6-0736-889C-0B215A1CF417}"/>
              </a:ext>
            </a:extLst>
          </p:cNvPr>
          <p:cNvSpPr txBox="1">
            <a:spLocks noChangeArrowheads="1"/>
          </p:cNvSpPr>
          <p:nvPr/>
        </p:nvSpPr>
        <p:spPr bwMode="auto">
          <a:xfrm>
            <a:off x="9412127" y="7531700"/>
            <a:ext cx="9144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C</a:t>
            </a:r>
          </a:p>
        </p:txBody>
      </p:sp>
      <p:sp>
        <p:nvSpPr>
          <p:cNvPr id="15" name="Text Box 14">
            <a:extLst>
              <a:ext uri="{FF2B5EF4-FFF2-40B4-BE49-F238E27FC236}">
                <a16:creationId xmlns:a16="http://schemas.microsoft.com/office/drawing/2014/main" id="{A248CC3F-2011-4DB4-3EF1-1CC4851924A8}"/>
              </a:ext>
            </a:extLst>
          </p:cNvPr>
          <p:cNvSpPr txBox="1">
            <a:spLocks noChangeArrowheads="1"/>
          </p:cNvSpPr>
          <p:nvPr/>
        </p:nvSpPr>
        <p:spPr bwMode="auto">
          <a:xfrm>
            <a:off x="1525427" y="7269579"/>
            <a:ext cx="9144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D</a:t>
            </a:r>
          </a:p>
        </p:txBody>
      </p:sp>
      <p:grpSp>
        <p:nvGrpSpPr>
          <p:cNvPr id="16" name="Group 16">
            <a:extLst>
              <a:ext uri="{FF2B5EF4-FFF2-40B4-BE49-F238E27FC236}">
                <a16:creationId xmlns:a16="http://schemas.microsoft.com/office/drawing/2014/main" id="{31295BC5-9A72-EF88-9528-CFE8270C06AC}"/>
              </a:ext>
            </a:extLst>
          </p:cNvPr>
          <p:cNvGrpSpPr>
            <a:grpSpLocks/>
          </p:cNvGrpSpPr>
          <p:nvPr/>
        </p:nvGrpSpPr>
        <p:grpSpPr bwMode="auto">
          <a:xfrm>
            <a:off x="2325527" y="4154078"/>
            <a:ext cx="7400925" cy="3235329"/>
            <a:chOff x="876" y="1824"/>
            <a:chExt cx="3108" cy="1296"/>
          </a:xfrm>
        </p:grpSpPr>
        <p:sp>
          <p:nvSpPr>
            <p:cNvPr id="17" name="Line 17">
              <a:extLst>
                <a:ext uri="{FF2B5EF4-FFF2-40B4-BE49-F238E27FC236}">
                  <a16:creationId xmlns:a16="http://schemas.microsoft.com/office/drawing/2014/main" id="{474AE53D-4D0D-1216-47A8-D84AEBD7BE43}"/>
                </a:ext>
              </a:extLst>
            </p:cNvPr>
            <p:cNvSpPr>
              <a:spLocks noChangeShapeType="1"/>
            </p:cNvSpPr>
            <p:nvPr/>
          </p:nvSpPr>
          <p:spPr bwMode="auto">
            <a:xfrm>
              <a:off x="1513" y="1824"/>
              <a:ext cx="1348" cy="0"/>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18" name="Line 18">
              <a:extLst>
                <a:ext uri="{FF2B5EF4-FFF2-40B4-BE49-F238E27FC236}">
                  <a16:creationId xmlns:a16="http://schemas.microsoft.com/office/drawing/2014/main" id="{78ED762A-BA46-39C1-8549-D92DA85700F9}"/>
                </a:ext>
              </a:extLst>
            </p:cNvPr>
            <p:cNvSpPr>
              <a:spLocks noChangeShapeType="1"/>
            </p:cNvSpPr>
            <p:nvPr/>
          </p:nvSpPr>
          <p:spPr bwMode="auto">
            <a:xfrm flipH="1">
              <a:off x="876" y="1824"/>
              <a:ext cx="637" cy="12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19" name="Line 19">
              <a:extLst>
                <a:ext uri="{FF2B5EF4-FFF2-40B4-BE49-F238E27FC236}">
                  <a16:creationId xmlns:a16="http://schemas.microsoft.com/office/drawing/2014/main" id="{C3D0D9F7-2111-09C8-D16D-7424BFD5EA5B}"/>
                </a:ext>
              </a:extLst>
            </p:cNvPr>
            <p:cNvSpPr>
              <a:spLocks noChangeShapeType="1"/>
            </p:cNvSpPr>
            <p:nvPr/>
          </p:nvSpPr>
          <p:spPr bwMode="auto">
            <a:xfrm>
              <a:off x="2861" y="1824"/>
              <a:ext cx="1123" cy="12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0" name="Line 20">
              <a:extLst>
                <a:ext uri="{FF2B5EF4-FFF2-40B4-BE49-F238E27FC236}">
                  <a16:creationId xmlns:a16="http://schemas.microsoft.com/office/drawing/2014/main" id="{635C69EC-AD69-D60A-D636-A9ABD669ED3F}"/>
                </a:ext>
              </a:extLst>
            </p:cNvPr>
            <p:cNvSpPr>
              <a:spLocks noChangeShapeType="1"/>
            </p:cNvSpPr>
            <p:nvPr/>
          </p:nvSpPr>
          <p:spPr bwMode="auto">
            <a:xfrm>
              <a:off x="876" y="3120"/>
              <a:ext cx="3108" cy="0"/>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grpSp>
      <p:grpSp>
        <p:nvGrpSpPr>
          <p:cNvPr id="21" name="Group 21">
            <a:extLst>
              <a:ext uri="{FF2B5EF4-FFF2-40B4-BE49-F238E27FC236}">
                <a16:creationId xmlns:a16="http://schemas.microsoft.com/office/drawing/2014/main" id="{F379AF54-1710-1D68-F8B5-A6D0B61F2865}"/>
              </a:ext>
            </a:extLst>
          </p:cNvPr>
          <p:cNvGrpSpPr>
            <a:grpSpLocks/>
          </p:cNvGrpSpPr>
          <p:nvPr/>
        </p:nvGrpSpPr>
        <p:grpSpPr bwMode="auto">
          <a:xfrm>
            <a:off x="3863814" y="6963363"/>
            <a:ext cx="342900" cy="342900"/>
            <a:chOff x="1872" y="3024"/>
            <a:chExt cx="144" cy="144"/>
          </a:xfrm>
        </p:grpSpPr>
        <p:sp>
          <p:nvSpPr>
            <p:cNvPr id="22" name="Line 22">
              <a:extLst>
                <a:ext uri="{FF2B5EF4-FFF2-40B4-BE49-F238E27FC236}">
                  <a16:creationId xmlns:a16="http://schemas.microsoft.com/office/drawing/2014/main" id="{BE8235B4-8C8B-F0D7-332A-BD95D4B4951A}"/>
                </a:ext>
              </a:extLst>
            </p:cNvPr>
            <p:cNvSpPr>
              <a:spLocks noChangeShapeType="1"/>
            </p:cNvSpPr>
            <p:nvPr/>
          </p:nvSpPr>
          <p:spPr bwMode="auto">
            <a:xfrm>
              <a:off x="1872" y="3024"/>
              <a:ext cx="144"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 name="Line 23">
              <a:extLst>
                <a:ext uri="{FF2B5EF4-FFF2-40B4-BE49-F238E27FC236}">
                  <a16:creationId xmlns:a16="http://schemas.microsoft.com/office/drawing/2014/main" id="{2D66720D-7299-0158-7002-DA55DDA88F2F}"/>
                </a:ext>
              </a:extLst>
            </p:cNvPr>
            <p:cNvSpPr>
              <a:spLocks noChangeShapeType="1"/>
            </p:cNvSpPr>
            <p:nvPr/>
          </p:nvSpPr>
          <p:spPr bwMode="auto">
            <a:xfrm>
              <a:off x="2016" y="3024"/>
              <a:ext cx="0" cy="144"/>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grpSp>
      <p:sp>
        <p:nvSpPr>
          <p:cNvPr id="24" name="Text Box 24">
            <a:extLst>
              <a:ext uri="{FF2B5EF4-FFF2-40B4-BE49-F238E27FC236}">
                <a16:creationId xmlns:a16="http://schemas.microsoft.com/office/drawing/2014/main" id="{2FC78CC3-9811-23C0-E3DC-90733BBE1FA7}"/>
              </a:ext>
            </a:extLst>
          </p:cNvPr>
          <p:cNvSpPr txBox="1">
            <a:spLocks noChangeArrowheads="1"/>
          </p:cNvSpPr>
          <p:nvPr/>
        </p:nvSpPr>
        <p:spPr bwMode="auto">
          <a:xfrm>
            <a:off x="3468527" y="7308645"/>
            <a:ext cx="9144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H</a:t>
            </a:r>
          </a:p>
        </p:txBody>
      </p:sp>
      <p:pic>
        <p:nvPicPr>
          <p:cNvPr id="26" name="Picture 2" descr="Pencil Cartoon">
            <a:extLst>
              <a:ext uri="{FF2B5EF4-FFF2-40B4-BE49-F238E27FC236}">
                <a16:creationId xmlns:a16="http://schemas.microsoft.com/office/drawing/2014/main" id="{1C1B0451-79E6-3FD1-990A-1AA2DC2B75F4}"/>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25" b="100000" l="10000" r="90000">
                        <a14:foregroundMark x1="76333" y1="17708" x2="62778" y2="28542"/>
                        <a14:foregroundMark x1="74667" y1="11458" x2="60778" y2="29792"/>
                      </a14:backgroundRemoval>
                    </a14:imgEffect>
                  </a14:imgLayer>
                </a14:imgProps>
              </a:ext>
              <a:ext uri="{28A0092B-C50C-407E-A947-70E740481C1C}">
                <a14:useLocalDpi xmlns:a14="http://schemas.microsoft.com/office/drawing/2010/main" val="0"/>
              </a:ext>
            </a:extLst>
          </a:blip>
          <a:srcRect/>
          <a:stretch>
            <a:fillRect/>
          </a:stretch>
        </p:blipFill>
        <p:spPr bwMode="auto">
          <a:xfrm rot="15065280">
            <a:off x="2259485" y="3212324"/>
            <a:ext cx="1913351" cy="102045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Rectangle 59">
            <a:extLst>
              <a:ext uri="{FF2B5EF4-FFF2-40B4-BE49-F238E27FC236}">
                <a16:creationId xmlns:a16="http://schemas.microsoft.com/office/drawing/2014/main" id="{7ADCDB46-DBF5-3E71-F055-03DB69E444AE}"/>
              </a:ext>
            </a:extLst>
          </p:cNvPr>
          <p:cNvSpPr>
            <a:spLocks noChangeArrowheads="1"/>
          </p:cNvSpPr>
          <p:nvPr/>
        </p:nvSpPr>
        <p:spPr bwMode="auto">
          <a:xfrm>
            <a:off x="1752600" y="1257300"/>
            <a:ext cx="15295722"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Để</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tính</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được</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diện</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tích</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hình</a:t>
            </a:r>
            <a:r>
              <a:rPr lang="en-US" altLang="en-US" sz="4800" b="1" dirty="0">
                <a:solidFill>
                  <a:sysClr val="windowText" lastClr="000000"/>
                </a:solidFill>
                <a:latin typeface="Cambria" panose="02040503050406030204" pitchFamily="18" charset="0"/>
                <a:ea typeface="Cambria" panose="02040503050406030204" pitchFamily="18" charset="0"/>
              </a:rPr>
              <a:t> thang ta </a:t>
            </a:r>
            <a:r>
              <a:rPr lang="en-US" altLang="en-US" sz="4800" b="1" dirty="0" err="1">
                <a:solidFill>
                  <a:sysClr val="windowText" lastClr="000000"/>
                </a:solidFill>
                <a:latin typeface="Cambria" panose="02040503050406030204" pitchFamily="18" charset="0"/>
                <a:ea typeface="Cambria" panose="02040503050406030204" pitchFamily="18" charset="0"/>
              </a:rPr>
              <a:t>tiến</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hành</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cắt</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ghép</a:t>
            </a:r>
            <a:r>
              <a:rPr lang="vi-VN"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như</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sau</a:t>
            </a:r>
            <a:r>
              <a:rPr lang="en-US" altLang="en-US" sz="4800" b="1" dirty="0">
                <a:solidFill>
                  <a:sysClr val="windowText" lastClr="000000"/>
                </a:solidFill>
                <a:latin typeface="Cambria" panose="02040503050406030204" pitchFamily="18" charset="0"/>
                <a:ea typeface="Cambria" panose="02040503050406030204" pitchFamily="18" charset="0"/>
              </a:rPr>
              <a:t>:</a:t>
            </a:r>
          </a:p>
        </p:txBody>
      </p:sp>
      <p:sp>
        <p:nvSpPr>
          <p:cNvPr id="28" name="Oval 4">
            <a:extLst>
              <a:ext uri="{FF2B5EF4-FFF2-40B4-BE49-F238E27FC236}">
                <a16:creationId xmlns:a16="http://schemas.microsoft.com/office/drawing/2014/main" id="{895448BC-309B-7E39-2521-46F4FECBB956}"/>
              </a:ext>
            </a:extLst>
          </p:cNvPr>
          <p:cNvSpPr>
            <a:spLocks noChangeArrowheads="1"/>
          </p:cNvSpPr>
          <p:nvPr/>
        </p:nvSpPr>
        <p:spPr bwMode="auto">
          <a:xfrm>
            <a:off x="8304847" y="5557051"/>
            <a:ext cx="176213" cy="176213"/>
          </a:xfrm>
          <a:prstGeom prst="ellipse">
            <a:avLst/>
          </a:prstGeom>
          <a:solidFill>
            <a:srgbClr val="D54011"/>
          </a:solidFill>
          <a:ln w="9525">
            <a:solidFill>
              <a:srgbClr val="002060"/>
            </a:solidFill>
            <a:round/>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endParaRPr lang="vi-VN" altLang="en-US" sz="4200">
              <a:solidFill>
                <a:sysClr val="windowText" lastClr="000000"/>
              </a:solidFill>
              <a:latin typeface="Cambria" panose="02040503050406030204" pitchFamily="18" charset="0"/>
              <a:ea typeface="Cambria" panose="02040503050406030204" pitchFamily="18" charset="0"/>
            </a:endParaRPr>
          </a:p>
        </p:txBody>
      </p:sp>
      <p:sp>
        <p:nvSpPr>
          <p:cNvPr id="29" name="Line 5">
            <a:extLst>
              <a:ext uri="{FF2B5EF4-FFF2-40B4-BE49-F238E27FC236}">
                <a16:creationId xmlns:a16="http://schemas.microsoft.com/office/drawing/2014/main" id="{E2163745-AB74-320A-A742-6B6C3E9FE9E8}"/>
              </a:ext>
            </a:extLst>
          </p:cNvPr>
          <p:cNvSpPr>
            <a:spLocks noChangeShapeType="1"/>
          </p:cNvSpPr>
          <p:nvPr/>
        </p:nvSpPr>
        <p:spPr bwMode="auto">
          <a:xfrm>
            <a:off x="3842384" y="4187831"/>
            <a:ext cx="4481510" cy="1493621"/>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30" name="Text Box 30">
            <a:extLst>
              <a:ext uri="{FF2B5EF4-FFF2-40B4-BE49-F238E27FC236}">
                <a16:creationId xmlns:a16="http://schemas.microsoft.com/office/drawing/2014/main" id="{0FCB7197-14FD-0C33-42B2-F368EDCFC99F}"/>
              </a:ext>
            </a:extLst>
          </p:cNvPr>
          <p:cNvSpPr txBox="1">
            <a:spLocks noChangeArrowheads="1"/>
          </p:cNvSpPr>
          <p:nvPr/>
        </p:nvSpPr>
        <p:spPr bwMode="auto">
          <a:xfrm>
            <a:off x="8564282" y="5167715"/>
            <a:ext cx="9144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a:solidFill>
                  <a:sysClr val="windowText" lastClr="000000"/>
                </a:solidFill>
                <a:latin typeface="Cambria" panose="02040503050406030204" pitchFamily="18" charset="0"/>
                <a:ea typeface="Cambria" panose="02040503050406030204" pitchFamily="18" charset="0"/>
              </a:rPr>
              <a:t>M</a:t>
            </a:r>
          </a:p>
        </p:txBody>
      </p:sp>
      <p:pic>
        <p:nvPicPr>
          <p:cNvPr id="31" name="Picture 2" descr="Scissors cartoon Royalty Free Vector Image - VectorStock">
            <a:extLst>
              <a:ext uri="{FF2B5EF4-FFF2-40B4-BE49-F238E27FC236}">
                <a16:creationId xmlns:a16="http://schemas.microsoft.com/office/drawing/2014/main" id="{29BA3C2A-101D-2C62-5383-21457C177A10}"/>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13544"/>
          <a:stretch/>
        </p:blipFill>
        <p:spPr bwMode="auto">
          <a:xfrm rot="6804798">
            <a:off x="2105501" y="2841941"/>
            <a:ext cx="2125743" cy="19848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40" name="TextBox 239">
            <a:extLst>
              <a:ext uri="{FF2B5EF4-FFF2-40B4-BE49-F238E27FC236}">
                <a16:creationId xmlns:a16="http://schemas.microsoft.com/office/drawing/2014/main" id="{8FEABB1D-AF12-0B29-0C3F-D1B840AC0168}"/>
              </a:ext>
            </a:extLst>
          </p:cNvPr>
          <p:cNvSpPr txBox="1"/>
          <p:nvPr/>
        </p:nvSpPr>
        <p:spPr>
          <a:xfrm>
            <a:off x="9440343" y="2986605"/>
            <a:ext cx="7516767" cy="1569660"/>
          </a:xfrm>
          <a:prstGeom prst="rect">
            <a:avLst/>
          </a:prstGeom>
          <a:noFill/>
        </p:spPr>
        <p:txBody>
          <a:bodyPr wrap="square" rtlCol="0">
            <a:spAutoFit/>
          </a:bodyPr>
          <a:lstStyle/>
          <a:p>
            <a:pPr defTabSz="1371600"/>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M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là</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trung</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điểm</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của</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cạnh</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BC.</a:t>
            </a:r>
          </a:p>
        </p:txBody>
      </p:sp>
      <p:sp>
        <p:nvSpPr>
          <p:cNvPr id="241" name="TextBox 240">
            <a:extLst>
              <a:ext uri="{FF2B5EF4-FFF2-40B4-BE49-F238E27FC236}">
                <a16:creationId xmlns:a16="http://schemas.microsoft.com/office/drawing/2014/main" id="{214B7842-84B1-20FF-4366-0A8671B77C9A}"/>
              </a:ext>
            </a:extLst>
          </p:cNvPr>
          <p:cNvSpPr txBox="1"/>
          <p:nvPr/>
        </p:nvSpPr>
        <p:spPr>
          <a:xfrm>
            <a:off x="9474039" y="4826579"/>
            <a:ext cx="6978645" cy="830997"/>
          </a:xfrm>
          <a:prstGeom prst="rect">
            <a:avLst/>
          </a:prstGeom>
          <a:noFill/>
        </p:spPr>
        <p:txBody>
          <a:bodyPr wrap="square">
            <a:spAutoFit/>
          </a:bodyPr>
          <a:lstStyle/>
          <a:p>
            <a:pPr defTabSz="1371600">
              <a:defRPr/>
            </a:pPr>
            <a:r>
              <a:rPr lang="en-US" sz="4800">
                <a:solidFill>
                  <a:prstClr val="black"/>
                </a:solidFill>
                <a:latin typeface="Cambria" panose="02040503050406030204" pitchFamily="18" charset="0"/>
                <a:ea typeface="Cambria" panose="02040503050406030204" pitchFamily="18" charset="0"/>
                <a:cs typeface="Times New Roman" panose="02020603050405020304" pitchFamily="18" charset="0"/>
              </a:rPr>
              <a:t>- Nối A với M.</a:t>
            </a:r>
          </a:p>
        </p:txBody>
      </p:sp>
      <p:sp>
        <p:nvSpPr>
          <p:cNvPr id="242" name="TextBox 241">
            <a:extLst>
              <a:ext uri="{FF2B5EF4-FFF2-40B4-BE49-F238E27FC236}">
                <a16:creationId xmlns:a16="http://schemas.microsoft.com/office/drawing/2014/main" id="{D2AAC158-5137-D5A6-A2B5-6727E1EF295C}"/>
              </a:ext>
            </a:extLst>
          </p:cNvPr>
          <p:cNvSpPr txBox="1"/>
          <p:nvPr/>
        </p:nvSpPr>
        <p:spPr>
          <a:xfrm>
            <a:off x="9483173" y="5986671"/>
            <a:ext cx="6978645" cy="1569660"/>
          </a:xfrm>
          <a:prstGeom prst="rect">
            <a:avLst/>
          </a:prstGeom>
          <a:noFill/>
        </p:spPr>
        <p:txBody>
          <a:bodyPr wrap="square">
            <a:spAutoFit/>
          </a:bodyPr>
          <a:lstStyle/>
          <a:p>
            <a:pPr defTabSz="1371600">
              <a:defRPr/>
            </a:pP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Cắt</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theo</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đoạn</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AM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được</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hình</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tam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giác</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ABM.</a:t>
            </a:r>
          </a:p>
        </p:txBody>
      </p:sp>
    </p:spTree>
    <p:custDataLst>
      <p:tags r:id="rId1"/>
    </p:custDataLst>
    <p:extLst>
      <p:ext uri="{BB962C8B-B14F-4D97-AF65-F5344CB8AC3E}">
        <p14:creationId xmlns:p14="http://schemas.microsoft.com/office/powerpoint/2010/main" val="10759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barn(inVertical)">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41"/>
                                        </p:tgtEl>
                                        <p:attrNameLst>
                                          <p:attrName>style.visibility</p:attrName>
                                        </p:attrNameLst>
                                      </p:cBhvr>
                                      <p:to>
                                        <p:strVal val="visible"/>
                                      </p:to>
                                    </p:set>
                                    <p:animEffect transition="in" filter="barn(inVertical)">
                                      <p:cBhvr>
                                        <p:cTn id="20" dur="500"/>
                                        <p:tgtEl>
                                          <p:spTgt spid="2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500"/>
                            </p:stCondLst>
                            <p:childTnLst>
                              <p:par>
                                <p:cTn id="27" presetID="42" presetClass="path" presetSubtype="0" accel="50000" decel="50000" fill="hold" nodeType="afterEffect">
                                  <p:stCondLst>
                                    <p:cond delay="0"/>
                                  </p:stCondLst>
                                  <p:childTnLst>
                                    <p:animMotion origin="layout" path="M -1.25E-6 4.44444E-6 L 0.253 0.15439 " pathEditMode="relative" rAng="0" ptsTypes="AA">
                                      <p:cBhvr>
                                        <p:cTn id="28" dur="2000" fill="hold"/>
                                        <p:tgtEl>
                                          <p:spTgt spid="26"/>
                                        </p:tgtEl>
                                        <p:attrNameLst>
                                          <p:attrName>ppt_x</p:attrName>
                                          <p:attrName>ppt_y</p:attrName>
                                        </p:attrNameLst>
                                      </p:cBhvr>
                                      <p:rCtr x="12643" y="7708"/>
                                    </p:animMotion>
                                  </p:childTnLst>
                                </p:cTn>
                              </p:par>
                              <p:par>
                                <p:cTn id="29" presetID="18" presetClass="entr" presetSubtype="3"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strips(upRight)">
                                      <p:cBhvr>
                                        <p:cTn id="31" dur="3000"/>
                                        <p:tgtEl>
                                          <p:spTgt spid="29"/>
                                        </p:tgtEl>
                                      </p:cBhvr>
                                    </p:animEffect>
                                  </p:childTnLst>
                                </p:cTn>
                              </p:par>
                            </p:childTnLst>
                          </p:cTn>
                        </p:par>
                        <p:par>
                          <p:cTn id="32" fill="hold">
                            <p:stCondLst>
                              <p:cond delay="3500"/>
                            </p:stCondLst>
                            <p:childTnLst>
                              <p:par>
                                <p:cTn id="33" presetID="10" presetClass="exit" presetSubtype="0" fill="hold" nodeType="afterEffect">
                                  <p:stCondLst>
                                    <p:cond delay="0"/>
                                  </p:stCondLst>
                                  <p:childTnLst>
                                    <p:animEffect transition="out" filter="fade">
                                      <p:cBhvr>
                                        <p:cTn id="34" dur="500"/>
                                        <p:tgtEl>
                                          <p:spTgt spid="26"/>
                                        </p:tgtEl>
                                      </p:cBhvr>
                                    </p:animEffect>
                                    <p:set>
                                      <p:cBhvr>
                                        <p:cTn id="35" dur="1" fill="hold">
                                          <p:stCondLst>
                                            <p:cond delay="499"/>
                                          </p:stCondLst>
                                        </p:cTn>
                                        <p:tgtEl>
                                          <p:spTgt spid="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42"/>
                                        </p:tgtEl>
                                        <p:attrNameLst>
                                          <p:attrName>style.visibility</p:attrName>
                                        </p:attrNameLst>
                                      </p:cBhvr>
                                      <p:to>
                                        <p:strVal val="visible"/>
                                      </p:to>
                                    </p:set>
                                    <p:animEffect transition="in" filter="barn(inVertical)">
                                      <p:cBhvr>
                                        <p:cTn id="40" dur="500"/>
                                        <p:tgtEl>
                                          <p:spTgt spid="2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2.91667E-6 4.81481E-6 L 0.28164 0.17685 " pathEditMode="relative" rAng="0" ptsTypes="AA">
                                      <p:cBhvr>
                                        <p:cTn id="49" dur="2000" fill="hold"/>
                                        <p:tgtEl>
                                          <p:spTgt spid="31"/>
                                        </p:tgtEl>
                                        <p:attrNameLst>
                                          <p:attrName>ppt_x</p:attrName>
                                          <p:attrName>ppt_y</p:attrName>
                                        </p:attrNameLst>
                                      </p:cBhvr>
                                      <p:rCtr x="14076" y="88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240" grpId="0"/>
      <p:bldP spid="241" grpId="0"/>
      <p:bldP spid="24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2" name="Group 2"/>
          <p:cNvGrpSpPr/>
          <p:nvPr/>
        </p:nvGrpSpPr>
        <p:grpSpPr>
          <a:xfrm>
            <a:off x="-5311825" y="-781050"/>
            <a:ext cx="7219950" cy="12668250"/>
            <a:chOff x="0" y="0"/>
            <a:chExt cx="1901551" cy="3336494"/>
          </a:xfrm>
        </p:grpSpPr>
        <p:sp>
          <p:nvSpPr>
            <p:cNvPr id="3" name="Freeform 3"/>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4" name="TextBox 4"/>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5" name="Group 5"/>
          <p:cNvGrpSpPr/>
          <p:nvPr/>
        </p:nvGrpSpPr>
        <p:grpSpPr>
          <a:xfrm>
            <a:off x="16381159" y="-781050"/>
            <a:ext cx="7219950" cy="12668250"/>
            <a:chOff x="0" y="0"/>
            <a:chExt cx="1901551" cy="3336494"/>
          </a:xfrm>
        </p:grpSpPr>
        <p:sp>
          <p:nvSpPr>
            <p:cNvPr id="6" name="Freeform 6"/>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7" name="TextBox 7"/>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8" name="Group 8"/>
          <p:cNvGrpSpPr/>
          <p:nvPr/>
        </p:nvGrpSpPr>
        <p:grpSpPr>
          <a:xfrm>
            <a:off x="1028700" y="342900"/>
            <a:ext cx="16230600" cy="9296400"/>
            <a:chOff x="0" y="0"/>
            <a:chExt cx="4274726" cy="2167467"/>
          </a:xfrm>
        </p:grpSpPr>
        <p:sp>
          <p:nvSpPr>
            <p:cNvPr id="9" name="Freeform 9"/>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10" name="TextBox 10"/>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5" name="Rectangle 59">
            <a:extLst>
              <a:ext uri="{FF2B5EF4-FFF2-40B4-BE49-F238E27FC236}">
                <a16:creationId xmlns:a16="http://schemas.microsoft.com/office/drawing/2014/main" id="{B00858E4-905A-BB2D-55A5-6A9BD5C1240C}"/>
              </a:ext>
            </a:extLst>
          </p:cNvPr>
          <p:cNvSpPr>
            <a:spLocks noChangeArrowheads="1"/>
          </p:cNvSpPr>
          <p:nvPr/>
        </p:nvSpPr>
        <p:spPr bwMode="auto">
          <a:xfrm>
            <a:off x="1219200" y="571500"/>
            <a:ext cx="16230600" cy="15696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Để</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tính</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được</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diện</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tích</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hình</a:t>
            </a:r>
            <a:r>
              <a:rPr lang="en-US" altLang="en-US" sz="4800" b="1" dirty="0">
                <a:solidFill>
                  <a:sysClr val="windowText" lastClr="000000"/>
                </a:solidFill>
                <a:latin typeface="Cambria" panose="02040503050406030204" pitchFamily="18" charset="0"/>
                <a:ea typeface="Cambria" panose="02040503050406030204" pitchFamily="18" charset="0"/>
              </a:rPr>
              <a:t> thang ta </a:t>
            </a:r>
            <a:r>
              <a:rPr lang="en-US" altLang="en-US" sz="4800" b="1" dirty="0" err="1">
                <a:solidFill>
                  <a:sysClr val="windowText" lastClr="000000"/>
                </a:solidFill>
                <a:latin typeface="Cambria" panose="02040503050406030204" pitchFamily="18" charset="0"/>
                <a:ea typeface="Cambria" panose="02040503050406030204" pitchFamily="18" charset="0"/>
              </a:rPr>
              <a:t>tiến</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hành</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cắt</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ghép</a:t>
            </a:r>
            <a:r>
              <a:rPr lang="vi-VN"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như</a:t>
            </a:r>
            <a:r>
              <a:rPr lang="en-US" altLang="en-US" sz="4800" b="1" dirty="0">
                <a:solidFill>
                  <a:sysClr val="windowText" lastClr="000000"/>
                </a:solidFill>
                <a:latin typeface="Cambria" panose="02040503050406030204" pitchFamily="18" charset="0"/>
                <a:ea typeface="Cambria" panose="02040503050406030204" pitchFamily="18" charset="0"/>
              </a:rPr>
              <a:t> </a:t>
            </a:r>
            <a:r>
              <a:rPr lang="en-US" altLang="en-US" sz="4800" b="1" dirty="0" err="1">
                <a:solidFill>
                  <a:sysClr val="windowText" lastClr="000000"/>
                </a:solidFill>
                <a:latin typeface="Cambria" panose="02040503050406030204" pitchFamily="18" charset="0"/>
                <a:ea typeface="Cambria" panose="02040503050406030204" pitchFamily="18" charset="0"/>
              </a:rPr>
              <a:t>sau</a:t>
            </a:r>
            <a:r>
              <a:rPr lang="en-US" altLang="en-US" sz="4800" b="1" dirty="0">
                <a:solidFill>
                  <a:sysClr val="windowText" lastClr="000000"/>
                </a:solidFill>
                <a:latin typeface="Cambria" panose="02040503050406030204" pitchFamily="18" charset="0"/>
                <a:ea typeface="Cambria" panose="02040503050406030204" pitchFamily="18" charset="0"/>
              </a:rPr>
              <a:t>:</a:t>
            </a:r>
          </a:p>
        </p:txBody>
      </p:sp>
      <p:grpSp>
        <p:nvGrpSpPr>
          <p:cNvPr id="224" name="Group 13">
            <a:extLst>
              <a:ext uri="{FF2B5EF4-FFF2-40B4-BE49-F238E27FC236}">
                <a16:creationId xmlns:a16="http://schemas.microsoft.com/office/drawing/2014/main" id="{6C72A5EE-CEB2-8484-9B3B-6877277D435B}"/>
              </a:ext>
            </a:extLst>
          </p:cNvPr>
          <p:cNvGrpSpPr>
            <a:grpSpLocks/>
          </p:cNvGrpSpPr>
          <p:nvPr/>
        </p:nvGrpSpPr>
        <p:grpSpPr bwMode="auto">
          <a:xfrm rot="10800000">
            <a:off x="3262835" y="5222557"/>
            <a:ext cx="4686300" cy="1547813"/>
            <a:chOff x="3813" y="1601"/>
            <a:chExt cx="1885" cy="655"/>
          </a:xfrm>
        </p:grpSpPr>
        <p:grpSp>
          <p:nvGrpSpPr>
            <p:cNvPr id="225" name="Group 14">
              <a:extLst>
                <a:ext uri="{FF2B5EF4-FFF2-40B4-BE49-F238E27FC236}">
                  <a16:creationId xmlns:a16="http://schemas.microsoft.com/office/drawing/2014/main" id="{6962F4F1-700A-74E3-B8ED-2C2E1F8D906E}"/>
                </a:ext>
              </a:extLst>
            </p:cNvPr>
            <p:cNvGrpSpPr>
              <a:grpSpLocks/>
            </p:cNvGrpSpPr>
            <p:nvPr/>
          </p:nvGrpSpPr>
          <p:grpSpPr bwMode="auto">
            <a:xfrm rot="10800000">
              <a:off x="3813" y="1601"/>
              <a:ext cx="1885" cy="650"/>
              <a:chOff x="1523" y="1632"/>
              <a:chExt cx="1885" cy="624"/>
            </a:xfrm>
          </p:grpSpPr>
          <p:sp>
            <p:nvSpPr>
              <p:cNvPr id="238" name="Line 15">
                <a:extLst>
                  <a:ext uri="{FF2B5EF4-FFF2-40B4-BE49-F238E27FC236}">
                    <a16:creationId xmlns:a16="http://schemas.microsoft.com/office/drawing/2014/main" id="{A04E393A-E631-11B0-8B22-4284B1B5FF03}"/>
                  </a:ext>
                </a:extLst>
              </p:cNvPr>
              <p:cNvSpPr>
                <a:spLocks noChangeShapeType="1"/>
              </p:cNvSpPr>
              <p:nvPr/>
            </p:nvSpPr>
            <p:spPr bwMode="auto">
              <a:xfrm>
                <a:off x="1523" y="1632"/>
                <a:ext cx="1348" cy="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9" name="Line 16">
                <a:extLst>
                  <a:ext uri="{FF2B5EF4-FFF2-40B4-BE49-F238E27FC236}">
                    <a16:creationId xmlns:a16="http://schemas.microsoft.com/office/drawing/2014/main" id="{47676925-EFB0-08F7-0A79-64D50D2E0606}"/>
                  </a:ext>
                </a:extLst>
              </p:cNvPr>
              <p:cNvSpPr>
                <a:spLocks noChangeShapeType="1"/>
              </p:cNvSpPr>
              <p:nvPr/>
            </p:nvSpPr>
            <p:spPr bwMode="auto">
              <a:xfrm>
                <a:off x="2880" y="1632"/>
                <a:ext cx="528" cy="624"/>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43" name="Line 17">
                <a:extLst>
                  <a:ext uri="{FF2B5EF4-FFF2-40B4-BE49-F238E27FC236}">
                    <a16:creationId xmlns:a16="http://schemas.microsoft.com/office/drawing/2014/main" id="{BCDF5EB2-8248-0035-AA4F-50F4606EADF3}"/>
                  </a:ext>
                </a:extLst>
              </p:cNvPr>
              <p:cNvSpPr>
                <a:spLocks noChangeShapeType="1"/>
              </p:cNvSpPr>
              <p:nvPr/>
            </p:nvSpPr>
            <p:spPr bwMode="auto">
              <a:xfrm>
                <a:off x="1549" y="1637"/>
                <a:ext cx="1846" cy="611"/>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grpSp>
        <p:sp>
          <p:nvSpPr>
            <p:cNvPr id="226" name="Line 18">
              <a:extLst>
                <a:ext uri="{FF2B5EF4-FFF2-40B4-BE49-F238E27FC236}">
                  <a16:creationId xmlns:a16="http://schemas.microsoft.com/office/drawing/2014/main" id="{8BB26840-2728-8364-58E3-7405E537079C}"/>
                </a:ext>
              </a:extLst>
            </p:cNvPr>
            <p:cNvSpPr>
              <a:spLocks noChangeShapeType="1"/>
            </p:cNvSpPr>
            <p:nvPr/>
          </p:nvSpPr>
          <p:spPr bwMode="auto">
            <a:xfrm>
              <a:off x="3984" y="1667"/>
              <a:ext cx="480" cy="576"/>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dirty="0">
                <a:solidFill>
                  <a:sysClr val="windowText" lastClr="000000"/>
                </a:solidFill>
                <a:latin typeface="Cambria" panose="02040503050406030204" pitchFamily="18" charset="0"/>
                <a:ea typeface="Cambria" panose="02040503050406030204" pitchFamily="18" charset="0"/>
              </a:endParaRPr>
            </a:p>
          </p:txBody>
        </p:sp>
        <p:sp>
          <p:nvSpPr>
            <p:cNvPr id="227" name="Line 19">
              <a:extLst>
                <a:ext uri="{FF2B5EF4-FFF2-40B4-BE49-F238E27FC236}">
                  <a16:creationId xmlns:a16="http://schemas.microsoft.com/office/drawing/2014/main" id="{FB73A5F6-1540-5F48-7D36-EFACB77780E4}"/>
                </a:ext>
              </a:extLst>
            </p:cNvPr>
            <p:cNvSpPr>
              <a:spLocks noChangeShapeType="1"/>
            </p:cNvSpPr>
            <p:nvPr/>
          </p:nvSpPr>
          <p:spPr bwMode="auto">
            <a:xfrm>
              <a:off x="4102" y="1702"/>
              <a:ext cx="445" cy="541"/>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28" name="Line 20">
              <a:extLst>
                <a:ext uri="{FF2B5EF4-FFF2-40B4-BE49-F238E27FC236}">
                  <a16:creationId xmlns:a16="http://schemas.microsoft.com/office/drawing/2014/main" id="{CAFAC936-C297-0846-6EC4-576506A72EC9}"/>
                </a:ext>
              </a:extLst>
            </p:cNvPr>
            <p:cNvSpPr>
              <a:spLocks noChangeShapeType="1"/>
            </p:cNvSpPr>
            <p:nvPr/>
          </p:nvSpPr>
          <p:spPr bwMode="auto">
            <a:xfrm>
              <a:off x="4224" y="1728"/>
              <a:ext cx="419" cy="515"/>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29" name="Line 21">
              <a:extLst>
                <a:ext uri="{FF2B5EF4-FFF2-40B4-BE49-F238E27FC236}">
                  <a16:creationId xmlns:a16="http://schemas.microsoft.com/office/drawing/2014/main" id="{78470DCD-B615-7BD2-0751-95B619C51B73}"/>
                </a:ext>
              </a:extLst>
            </p:cNvPr>
            <p:cNvSpPr>
              <a:spLocks noChangeShapeType="1"/>
            </p:cNvSpPr>
            <p:nvPr/>
          </p:nvSpPr>
          <p:spPr bwMode="auto">
            <a:xfrm>
              <a:off x="4342" y="1772"/>
              <a:ext cx="397" cy="484"/>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0" name="Line 22">
              <a:extLst>
                <a:ext uri="{FF2B5EF4-FFF2-40B4-BE49-F238E27FC236}">
                  <a16:creationId xmlns:a16="http://schemas.microsoft.com/office/drawing/2014/main" id="{74128F64-C4A8-F6AA-D8DE-8489506C768F}"/>
                </a:ext>
              </a:extLst>
            </p:cNvPr>
            <p:cNvSpPr>
              <a:spLocks noChangeShapeType="1"/>
            </p:cNvSpPr>
            <p:nvPr/>
          </p:nvSpPr>
          <p:spPr bwMode="auto">
            <a:xfrm>
              <a:off x="4464" y="1824"/>
              <a:ext cx="336" cy="432"/>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1" name="Line 23">
              <a:extLst>
                <a:ext uri="{FF2B5EF4-FFF2-40B4-BE49-F238E27FC236}">
                  <a16:creationId xmlns:a16="http://schemas.microsoft.com/office/drawing/2014/main" id="{792AC1B8-B21E-4B75-9E3C-B3BE5A3897B7}"/>
                </a:ext>
              </a:extLst>
            </p:cNvPr>
            <p:cNvSpPr>
              <a:spLocks noChangeShapeType="1"/>
            </p:cNvSpPr>
            <p:nvPr/>
          </p:nvSpPr>
          <p:spPr bwMode="auto">
            <a:xfrm>
              <a:off x="4547" y="1837"/>
              <a:ext cx="326" cy="419"/>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2" name="Line 24">
              <a:extLst>
                <a:ext uri="{FF2B5EF4-FFF2-40B4-BE49-F238E27FC236}">
                  <a16:creationId xmlns:a16="http://schemas.microsoft.com/office/drawing/2014/main" id="{3F76B601-8F0B-3952-67AE-5C974EBF6AE7}"/>
                </a:ext>
              </a:extLst>
            </p:cNvPr>
            <p:cNvSpPr>
              <a:spLocks noChangeShapeType="1"/>
            </p:cNvSpPr>
            <p:nvPr/>
          </p:nvSpPr>
          <p:spPr bwMode="auto">
            <a:xfrm>
              <a:off x="4678" y="1894"/>
              <a:ext cx="301" cy="362"/>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3" name="Line 25">
              <a:extLst>
                <a:ext uri="{FF2B5EF4-FFF2-40B4-BE49-F238E27FC236}">
                  <a16:creationId xmlns:a16="http://schemas.microsoft.com/office/drawing/2014/main" id="{DC460105-740E-E95D-078E-227884BC1672}"/>
                </a:ext>
              </a:extLst>
            </p:cNvPr>
            <p:cNvSpPr>
              <a:spLocks noChangeShapeType="1"/>
            </p:cNvSpPr>
            <p:nvPr/>
          </p:nvSpPr>
          <p:spPr bwMode="auto">
            <a:xfrm>
              <a:off x="4787" y="1920"/>
              <a:ext cx="288" cy="336"/>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4" name="Line 26">
              <a:extLst>
                <a:ext uri="{FF2B5EF4-FFF2-40B4-BE49-F238E27FC236}">
                  <a16:creationId xmlns:a16="http://schemas.microsoft.com/office/drawing/2014/main" id="{8DA1F7AD-CCA2-881C-3A9D-0E02EE8675EF}"/>
                </a:ext>
              </a:extLst>
            </p:cNvPr>
            <p:cNvSpPr>
              <a:spLocks noChangeShapeType="1"/>
            </p:cNvSpPr>
            <p:nvPr/>
          </p:nvSpPr>
          <p:spPr bwMode="auto">
            <a:xfrm>
              <a:off x="4944" y="1994"/>
              <a:ext cx="192" cy="24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5" name="Line 27">
              <a:extLst>
                <a:ext uri="{FF2B5EF4-FFF2-40B4-BE49-F238E27FC236}">
                  <a16:creationId xmlns:a16="http://schemas.microsoft.com/office/drawing/2014/main" id="{888F6C07-F67F-F38F-CF53-BAF49C34F0FF}"/>
                </a:ext>
              </a:extLst>
            </p:cNvPr>
            <p:cNvSpPr>
              <a:spLocks noChangeShapeType="1"/>
            </p:cNvSpPr>
            <p:nvPr/>
          </p:nvSpPr>
          <p:spPr bwMode="auto">
            <a:xfrm>
              <a:off x="5053" y="2016"/>
              <a:ext cx="192" cy="24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6" name="Line 28">
              <a:extLst>
                <a:ext uri="{FF2B5EF4-FFF2-40B4-BE49-F238E27FC236}">
                  <a16:creationId xmlns:a16="http://schemas.microsoft.com/office/drawing/2014/main" id="{91DA0AB1-1835-9E20-A011-9776995AC7FC}"/>
                </a:ext>
              </a:extLst>
            </p:cNvPr>
            <p:cNvSpPr>
              <a:spLocks noChangeShapeType="1"/>
            </p:cNvSpPr>
            <p:nvPr/>
          </p:nvSpPr>
          <p:spPr bwMode="auto">
            <a:xfrm>
              <a:off x="5184" y="2064"/>
              <a:ext cx="144" cy="192"/>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37" name="Line 29">
              <a:extLst>
                <a:ext uri="{FF2B5EF4-FFF2-40B4-BE49-F238E27FC236}">
                  <a16:creationId xmlns:a16="http://schemas.microsoft.com/office/drawing/2014/main" id="{92F13A09-70FA-4F29-A391-9A8DE9A54925}"/>
                </a:ext>
              </a:extLst>
            </p:cNvPr>
            <p:cNvSpPr>
              <a:spLocks noChangeShapeType="1"/>
            </p:cNvSpPr>
            <p:nvPr/>
          </p:nvSpPr>
          <p:spPr bwMode="auto">
            <a:xfrm>
              <a:off x="5328" y="2112"/>
              <a:ext cx="96" cy="144"/>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grpSp>
      <p:sp>
        <p:nvSpPr>
          <p:cNvPr id="244" name="Line 51">
            <a:extLst>
              <a:ext uri="{FF2B5EF4-FFF2-40B4-BE49-F238E27FC236}">
                <a16:creationId xmlns:a16="http://schemas.microsoft.com/office/drawing/2014/main" id="{678FD8B6-3EF4-601B-0732-B092ED0D5436}"/>
              </a:ext>
            </a:extLst>
          </p:cNvPr>
          <p:cNvSpPr>
            <a:spLocks noChangeShapeType="1"/>
          </p:cNvSpPr>
          <p:nvPr/>
        </p:nvSpPr>
        <p:spPr bwMode="auto">
          <a:xfrm>
            <a:off x="3329510" y="7939563"/>
            <a:ext cx="342900" cy="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45" name="Line 52">
            <a:extLst>
              <a:ext uri="{FF2B5EF4-FFF2-40B4-BE49-F238E27FC236}">
                <a16:creationId xmlns:a16="http://schemas.microsoft.com/office/drawing/2014/main" id="{08038F17-9FC3-28E3-BCD1-EDAAC7F1DF72}"/>
              </a:ext>
            </a:extLst>
          </p:cNvPr>
          <p:cNvSpPr>
            <a:spLocks noChangeShapeType="1"/>
          </p:cNvSpPr>
          <p:nvPr/>
        </p:nvSpPr>
        <p:spPr bwMode="auto">
          <a:xfrm>
            <a:off x="3672410" y="7939563"/>
            <a:ext cx="0" cy="342900"/>
          </a:xfrm>
          <a:prstGeom prst="line">
            <a:avLst/>
          </a:prstGeom>
          <a:noFill/>
          <a:ln w="28575">
            <a:solidFill>
              <a:srgbClr val="00206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46" name="Text Box 48">
            <a:extLst>
              <a:ext uri="{FF2B5EF4-FFF2-40B4-BE49-F238E27FC236}">
                <a16:creationId xmlns:a16="http://schemas.microsoft.com/office/drawing/2014/main" id="{6640932F-695A-560D-8840-32C5D8FFB2C0}"/>
              </a:ext>
            </a:extLst>
          </p:cNvPr>
          <p:cNvSpPr txBox="1">
            <a:spLocks noChangeArrowheads="1"/>
          </p:cNvSpPr>
          <p:nvPr/>
        </p:nvSpPr>
        <p:spPr bwMode="auto">
          <a:xfrm>
            <a:off x="6679929" y="4560569"/>
            <a:ext cx="9144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B</a:t>
            </a:r>
          </a:p>
        </p:txBody>
      </p:sp>
      <p:grpSp>
        <p:nvGrpSpPr>
          <p:cNvPr id="247" name="Group 195">
            <a:extLst>
              <a:ext uri="{FF2B5EF4-FFF2-40B4-BE49-F238E27FC236}">
                <a16:creationId xmlns:a16="http://schemas.microsoft.com/office/drawing/2014/main" id="{3C61E00F-F582-D1E3-ABF6-02B16E7D883B}"/>
              </a:ext>
            </a:extLst>
          </p:cNvPr>
          <p:cNvGrpSpPr>
            <a:grpSpLocks/>
          </p:cNvGrpSpPr>
          <p:nvPr/>
        </p:nvGrpSpPr>
        <p:grpSpPr bwMode="auto">
          <a:xfrm>
            <a:off x="986360" y="4636769"/>
            <a:ext cx="8634413" cy="4429126"/>
            <a:chOff x="262" y="1090"/>
            <a:chExt cx="3626" cy="1860"/>
          </a:xfrm>
        </p:grpSpPr>
        <p:grpSp>
          <p:nvGrpSpPr>
            <p:cNvPr id="248" name="Group 7">
              <a:extLst>
                <a:ext uri="{FF2B5EF4-FFF2-40B4-BE49-F238E27FC236}">
                  <a16:creationId xmlns:a16="http://schemas.microsoft.com/office/drawing/2014/main" id="{6314956A-1E2D-1772-1FA8-A73FBBFA4041}"/>
                </a:ext>
              </a:extLst>
            </p:cNvPr>
            <p:cNvGrpSpPr>
              <a:grpSpLocks/>
            </p:cNvGrpSpPr>
            <p:nvPr/>
          </p:nvGrpSpPr>
          <p:grpSpPr bwMode="auto">
            <a:xfrm>
              <a:off x="581" y="1330"/>
              <a:ext cx="3108" cy="1296"/>
              <a:chOff x="1344" y="2928"/>
              <a:chExt cx="3108" cy="1296"/>
            </a:xfrm>
          </p:grpSpPr>
          <p:sp>
            <p:nvSpPr>
              <p:cNvPr id="254" name="Line 8">
                <a:extLst>
                  <a:ext uri="{FF2B5EF4-FFF2-40B4-BE49-F238E27FC236}">
                    <a16:creationId xmlns:a16="http://schemas.microsoft.com/office/drawing/2014/main" id="{85D9736E-6DA7-FDD9-0E7E-2C70C3EB7F8B}"/>
                  </a:ext>
                </a:extLst>
              </p:cNvPr>
              <p:cNvSpPr>
                <a:spLocks noChangeShapeType="1"/>
              </p:cNvSpPr>
              <p:nvPr/>
            </p:nvSpPr>
            <p:spPr bwMode="auto">
              <a:xfrm flipH="1">
                <a:off x="1344" y="2928"/>
                <a:ext cx="637" cy="1296"/>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55" name="Line 9">
                <a:extLst>
                  <a:ext uri="{FF2B5EF4-FFF2-40B4-BE49-F238E27FC236}">
                    <a16:creationId xmlns:a16="http://schemas.microsoft.com/office/drawing/2014/main" id="{6CD6CD87-A481-1230-1CBE-D4ECD32A2730}"/>
                  </a:ext>
                </a:extLst>
              </p:cNvPr>
              <p:cNvSpPr>
                <a:spLocks noChangeShapeType="1"/>
              </p:cNvSpPr>
              <p:nvPr/>
            </p:nvSpPr>
            <p:spPr bwMode="auto">
              <a:xfrm>
                <a:off x="3936" y="3600"/>
                <a:ext cx="516" cy="624"/>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56" name="Line 10">
                <a:extLst>
                  <a:ext uri="{FF2B5EF4-FFF2-40B4-BE49-F238E27FC236}">
                    <a16:creationId xmlns:a16="http://schemas.microsoft.com/office/drawing/2014/main" id="{7BCBE1B9-231D-C219-52E0-828F2E32C9D6}"/>
                  </a:ext>
                </a:extLst>
              </p:cNvPr>
              <p:cNvSpPr>
                <a:spLocks noChangeShapeType="1"/>
              </p:cNvSpPr>
              <p:nvPr/>
            </p:nvSpPr>
            <p:spPr bwMode="auto">
              <a:xfrm>
                <a:off x="1344" y="4224"/>
                <a:ext cx="3108" cy="0"/>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57" name="Line 11">
                <a:extLst>
                  <a:ext uri="{FF2B5EF4-FFF2-40B4-BE49-F238E27FC236}">
                    <a16:creationId xmlns:a16="http://schemas.microsoft.com/office/drawing/2014/main" id="{D76DA8A6-BE86-02CC-165C-BD6ED50A8E7A}"/>
                  </a:ext>
                </a:extLst>
              </p:cNvPr>
              <p:cNvSpPr>
                <a:spLocks noChangeShapeType="1"/>
              </p:cNvSpPr>
              <p:nvPr/>
            </p:nvSpPr>
            <p:spPr bwMode="auto">
              <a:xfrm>
                <a:off x="1972" y="2941"/>
                <a:ext cx="1964" cy="659"/>
              </a:xfrm>
              <a:prstGeom prst="line">
                <a:avLst/>
              </a:prstGeom>
              <a:noFill/>
              <a:ln w="38100">
                <a:solidFill>
                  <a:srgbClr val="00206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grpSp>
        <p:sp>
          <p:nvSpPr>
            <p:cNvPr id="249" name="Line 12">
              <a:extLst>
                <a:ext uri="{FF2B5EF4-FFF2-40B4-BE49-F238E27FC236}">
                  <a16:creationId xmlns:a16="http://schemas.microsoft.com/office/drawing/2014/main" id="{39035D60-438E-C35F-A334-44AA93FA30BE}"/>
                </a:ext>
              </a:extLst>
            </p:cNvPr>
            <p:cNvSpPr>
              <a:spLocks noChangeShapeType="1"/>
            </p:cNvSpPr>
            <p:nvPr/>
          </p:nvSpPr>
          <p:spPr bwMode="auto">
            <a:xfrm>
              <a:off x="1218" y="1330"/>
              <a:ext cx="0" cy="1296"/>
            </a:xfrm>
            <a:prstGeom prst="line">
              <a:avLst/>
            </a:prstGeom>
            <a:noFill/>
            <a:ln w="38100">
              <a:solidFill>
                <a:srgbClr val="002060"/>
              </a:solidFill>
              <a:prstDash val="sysDot"/>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50" name="Text Box 47">
              <a:extLst>
                <a:ext uri="{FF2B5EF4-FFF2-40B4-BE49-F238E27FC236}">
                  <a16:creationId xmlns:a16="http://schemas.microsoft.com/office/drawing/2014/main" id="{8B91500C-F831-AF98-5DC6-D57CF4B757B3}"/>
                </a:ext>
              </a:extLst>
            </p:cNvPr>
            <p:cNvSpPr txBox="1">
              <a:spLocks noChangeArrowheads="1"/>
            </p:cNvSpPr>
            <p:nvPr/>
          </p:nvSpPr>
          <p:spPr bwMode="auto">
            <a:xfrm>
              <a:off x="869" y="1090"/>
              <a:ext cx="384" cy="3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A</a:t>
              </a:r>
            </a:p>
          </p:txBody>
        </p:sp>
        <p:sp>
          <p:nvSpPr>
            <p:cNvPr id="251" name="Text Box 49">
              <a:extLst>
                <a:ext uri="{FF2B5EF4-FFF2-40B4-BE49-F238E27FC236}">
                  <a16:creationId xmlns:a16="http://schemas.microsoft.com/office/drawing/2014/main" id="{A6F88C51-4B7C-2047-571C-B6EF0D30FAC1}"/>
                </a:ext>
              </a:extLst>
            </p:cNvPr>
            <p:cNvSpPr txBox="1">
              <a:spLocks noChangeArrowheads="1"/>
            </p:cNvSpPr>
            <p:nvPr/>
          </p:nvSpPr>
          <p:spPr bwMode="auto">
            <a:xfrm>
              <a:off x="3504" y="2640"/>
              <a:ext cx="384" cy="3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C</a:t>
              </a:r>
            </a:p>
          </p:txBody>
        </p:sp>
        <p:sp>
          <p:nvSpPr>
            <p:cNvPr id="252" name="Text Box 50">
              <a:extLst>
                <a:ext uri="{FF2B5EF4-FFF2-40B4-BE49-F238E27FC236}">
                  <a16:creationId xmlns:a16="http://schemas.microsoft.com/office/drawing/2014/main" id="{871B1C94-84B2-4471-8995-C4993402E29F}"/>
                </a:ext>
              </a:extLst>
            </p:cNvPr>
            <p:cNvSpPr txBox="1">
              <a:spLocks noChangeArrowheads="1"/>
            </p:cNvSpPr>
            <p:nvPr/>
          </p:nvSpPr>
          <p:spPr bwMode="auto">
            <a:xfrm>
              <a:off x="262" y="2524"/>
              <a:ext cx="384" cy="3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D</a:t>
              </a:r>
            </a:p>
          </p:txBody>
        </p:sp>
        <p:sp>
          <p:nvSpPr>
            <p:cNvPr id="253" name="Text Box 53">
              <a:extLst>
                <a:ext uri="{FF2B5EF4-FFF2-40B4-BE49-F238E27FC236}">
                  <a16:creationId xmlns:a16="http://schemas.microsoft.com/office/drawing/2014/main" id="{4CBD7FB8-32EE-E1E9-10F5-9753BCC8B430}"/>
                </a:ext>
              </a:extLst>
            </p:cNvPr>
            <p:cNvSpPr txBox="1">
              <a:spLocks noChangeArrowheads="1"/>
            </p:cNvSpPr>
            <p:nvPr/>
          </p:nvSpPr>
          <p:spPr bwMode="auto">
            <a:xfrm>
              <a:off x="1183" y="2610"/>
              <a:ext cx="384" cy="3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ysClr val="windowText" lastClr="000000"/>
                  </a:solidFill>
                  <a:latin typeface="Cambria" panose="02040503050406030204" pitchFamily="18" charset="0"/>
                  <a:ea typeface="Cambria" panose="02040503050406030204" pitchFamily="18" charset="0"/>
                </a:rPr>
                <a:t>H</a:t>
              </a:r>
            </a:p>
          </p:txBody>
        </p:sp>
      </p:grpSp>
      <p:sp>
        <p:nvSpPr>
          <p:cNvPr id="258" name="Text Box 54">
            <a:extLst>
              <a:ext uri="{FF2B5EF4-FFF2-40B4-BE49-F238E27FC236}">
                <a16:creationId xmlns:a16="http://schemas.microsoft.com/office/drawing/2014/main" id="{B710E0C2-DEB0-18C5-2704-740F8B9A393F}"/>
              </a:ext>
            </a:extLst>
          </p:cNvPr>
          <p:cNvSpPr txBox="1">
            <a:spLocks noChangeArrowheads="1"/>
          </p:cNvSpPr>
          <p:nvPr/>
        </p:nvSpPr>
        <p:spPr bwMode="auto">
          <a:xfrm>
            <a:off x="8218217" y="6160769"/>
            <a:ext cx="9144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a:solidFill>
                  <a:sysClr val="windowText" lastClr="000000"/>
                </a:solidFill>
                <a:latin typeface="Cambria" panose="02040503050406030204" pitchFamily="18" charset="0"/>
                <a:ea typeface="Cambria" panose="02040503050406030204" pitchFamily="18" charset="0"/>
              </a:rPr>
              <a:t>M</a:t>
            </a:r>
          </a:p>
        </p:txBody>
      </p:sp>
      <p:grpSp>
        <p:nvGrpSpPr>
          <p:cNvPr id="259" name="Group 55">
            <a:extLst>
              <a:ext uri="{FF2B5EF4-FFF2-40B4-BE49-F238E27FC236}">
                <a16:creationId xmlns:a16="http://schemas.microsoft.com/office/drawing/2014/main" id="{4D33732A-A957-A52D-D600-68FA249C93B0}"/>
              </a:ext>
            </a:extLst>
          </p:cNvPr>
          <p:cNvGrpSpPr>
            <a:grpSpLocks/>
          </p:cNvGrpSpPr>
          <p:nvPr/>
        </p:nvGrpSpPr>
        <p:grpSpPr bwMode="auto">
          <a:xfrm>
            <a:off x="7877698" y="6751319"/>
            <a:ext cx="4664870" cy="1557338"/>
            <a:chOff x="3813" y="1601"/>
            <a:chExt cx="1885" cy="655"/>
          </a:xfrm>
        </p:grpSpPr>
        <p:grpSp>
          <p:nvGrpSpPr>
            <p:cNvPr id="260" name="Group 56">
              <a:extLst>
                <a:ext uri="{FF2B5EF4-FFF2-40B4-BE49-F238E27FC236}">
                  <a16:creationId xmlns:a16="http://schemas.microsoft.com/office/drawing/2014/main" id="{EAA76378-B034-D2C4-691F-D3FBDFCAF6A0}"/>
                </a:ext>
              </a:extLst>
            </p:cNvPr>
            <p:cNvGrpSpPr>
              <a:grpSpLocks/>
            </p:cNvGrpSpPr>
            <p:nvPr/>
          </p:nvGrpSpPr>
          <p:grpSpPr bwMode="auto">
            <a:xfrm rot="10800000">
              <a:off x="3813" y="1601"/>
              <a:ext cx="1885" cy="650"/>
              <a:chOff x="1523" y="1632"/>
              <a:chExt cx="1885" cy="624"/>
            </a:xfrm>
          </p:grpSpPr>
          <p:sp>
            <p:nvSpPr>
              <p:cNvPr id="273" name="Line 57">
                <a:extLst>
                  <a:ext uri="{FF2B5EF4-FFF2-40B4-BE49-F238E27FC236}">
                    <a16:creationId xmlns:a16="http://schemas.microsoft.com/office/drawing/2014/main" id="{7B9C6824-9279-9282-7599-B65D2B3360BA}"/>
                  </a:ext>
                </a:extLst>
              </p:cNvPr>
              <p:cNvSpPr>
                <a:spLocks noChangeShapeType="1"/>
              </p:cNvSpPr>
              <p:nvPr/>
            </p:nvSpPr>
            <p:spPr bwMode="auto">
              <a:xfrm>
                <a:off x="1523" y="1632"/>
                <a:ext cx="1348" cy="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74" name="Line 58">
                <a:extLst>
                  <a:ext uri="{FF2B5EF4-FFF2-40B4-BE49-F238E27FC236}">
                    <a16:creationId xmlns:a16="http://schemas.microsoft.com/office/drawing/2014/main" id="{FF4E9D44-35EF-A7BD-F393-5BCAD252437D}"/>
                  </a:ext>
                </a:extLst>
              </p:cNvPr>
              <p:cNvSpPr>
                <a:spLocks noChangeShapeType="1"/>
              </p:cNvSpPr>
              <p:nvPr/>
            </p:nvSpPr>
            <p:spPr bwMode="auto">
              <a:xfrm>
                <a:off x="2880" y="1632"/>
                <a:ext cx="528" cy="624"/>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75" name="Line 59">
                <a:extLst>
                  <a:ext uri="{FF2B5EF4-FFF2-40B4-BE49-F238E27FC236}">
                    <a16:creationId xmlns:a16="http://schemas.microsoft.com/office/drawing/2014/main" id="{70D2FCCA-DCD4-41CA-58F0-042AD48E758E}"/>
                  </a:ext>
                </a:extLst>
              </p:cNvPr>
              <p:cNvSpPr>
                <a:spLocks noChangeShapeType="1"/>
              </p:cNvSpPr>
              <p:nvPr/>
            </p:nvSpPr>
            <p:spPr bwMode="auto">
              <a:xfrm>
                <a:off x="1549" y="1637"/>
                <a:ext cx="1846" cy="611"/>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grpSp>
        <p:sp>
          <p:nvSpPr>
            <p:cNvPr id="261" name="Line 60">
              <a:extLst>
                <a:ext uri="{FF2B5EF4-FFF2-40B4-BE49-F238E27FC236}">
                  <a16:creationId xmlns:a16="http://schemas.microsoft.com/office/drawing/2014/main" id="{E68126FE-52C9-94CB-8039-7E5CF78EB39E}"/>
                </a:ext>
              </a:extLst>
            </p:cNvPr>
            <p:cNvSpPr>
              <a:spLocks noChangeShapeType="1"/>
            </p:cNvSpPr>
            <p:nvPr/>
          </p:nvSpPr>
          <p:spPr bwMode="auto">
            <a:xfrm>
              <a:off x="3984" y="1667"/>
              <a:ext cx="480" cy="576"/>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62" name="Line 61">
              <a:extLst>
                <a:ext uri="{FF2B5EF4-FFF2-40B4-BE49-F238E27FC236}">
                  <a16:creationId xmlns:a16="http://schemas.microsoft.com/office/drawing/2014/main" id="{627EFF0B-B3B1-D751-5A8E-5E744060A08E}"/>
                </a:ext>
              </a:extLst>
            </p:cNvPr>
            <p:cNvSpPr>
              <a:spLocks noChangeShapeType="1"/>
            </p:cNvSpPr>
            <p:nvPr/>
          </p:nvSpPr>
          <p:spPr bwMode="auto">
            <a:xfrm>
              <a:off x="4102" y="1702"/>
              <a:ext cx="445" cy="541"/>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63" name="Line 62">
              <a:extLst>
                <a:ext uri="{FF2B5EF4-FFF2-40B4-BE49-F238E27FC236}">
                  <a16:creationId xmlns:a16="http://schemas.microsoft.com/office/drawing/2014/main" id="{ED89E6CF-8E59-C489-47E2-A86CDB846DE0}"/>
                </a:ext>
              </a:extLst>
            </p:cNvPr>
            <p:cNvSpPr>
              <a:spLocks noChangeShapeType="1"/>
            </p:cNvSpPr>
            <p:nvPr/>
          </p:nvSpPr>
          <p:spPr bwMode="auto">
            <a:xfrm>
              <a:off x="4224" y="1728"/>
              <a:ext cx="419" cy="515"/>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64" name="Line 63">
              <a:extLst>
                <a:ext uri="{FF2B5EF4-FFF2-40B4-BE49-F238E27FC236}">
                  <a16:creationId xmlns:a16="http://schemas.microsoft.com/office/drawing/2014/main" id="{46017023-3404-3616-B7A9-457DE63ADEE4}"/>
                </a:ext>
              </a:extLst>
            </p:cNvPr>
            <p:cNvSpPr>
              <a:spLocks noChangeShapeType="1"/>
            </p:cNvSpPr>
            <p:nvPr/>
          </p:nvSpPr>
          <p:spPr bwMode="auto">
            <a:xfrm>
              <a:off x="4342" y="1772"/>
              <a:ext cx="397" cy="484"/>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65" name="Line 64">
              <a:extLst>
                <a:ext uri="{FF2B5EF4-FFF2-40B4-BE49-F238E27FC236}">
                  <a16:creationId xmlns:a16="http://schemas.microsoft.com/office/drawing/2014/main" id="{5707275F-29F1-D36C-96C2-A87E9F17F55B}"/>
                </a:ext>
              </a:extLst>
            </p:cNvPr>
            <p:cNvSpPr>
              <a:spLocks noChangeShapeType="1"/>
            </p:cNvSpPr>
            <p:nvPr/>
          </p:nvSpPr>
          <p:spPr bwMode="auto">
            <a:xfrm>
              <a:off x="4464" y="1824"/>
              <a:ext cx="336" cy="432"/>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66" name="Line 65">
              <a:extLst>
                <a:ext uri="{FF2B5EF4-FFF2-40B4-BE49-F238E27FC236}">
                  <a16:creationId xmlns:a16="http://schemas.microsoft.com/office/drawing/2014/main" id="{7FD8DA10-F028-9241-CA4A-8971EFB6DBF7}"/>
                </a:ext>
              </a:extLst>
            </p:cNvPr>
            <p:cNvSpPr>
              <a:spLocks noChangeShapeType="1"/>
            </p:cNvSpPr>
            <p:nvPr/>
          </p:nvSpPr>
          <p:spPr bwMode="auto">
            <a:xfrm>
              <a:off x="4547" y="1837"/>
              <a:ext cx="326" cy="419"/>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67" name="Line 66">
              <a:extLst>
                <a:ext uri="{FF2B5EF4-FFF2-40B4-BE49-F238E27FC236}">
                  <a16:creationId xmlns:a16="http://schemas.microsoft.com/office/drawing/2014/main" id="{0BF9A236-450B-D80B-651F-3D5FD4AE7C89}"/>
                </a:ext>
              </a:extLst>
            </p:cNvPr>
            <p:cNvSpPr>
              <a:spLocks noChangeShapeType="1"/>
            </p:cNvSpPr>
            <p:nvPr/>
          </p:nvSpPr>
          <p:spPr bwMode="auto">
            <a:xfrm>
              <a:off x="4678" y="1894"/>
              <a:ext cx="301" cy="362"/>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68" name="Line 67">
              <a:extLst>
                <a:ext uri="{FF2B5EF4-FFF2-40B4-BE49-F238E27FC236}">
                  <a16:creationId xmlns:a16="http://schemas.microsoft.com/office/drawing/2014/main" id="{75371EDE-9D0B-39CB-EB73-5929FEFE1281}"/>
                </a:ext>
              </a:extLst>
            </p:cNvPr>
            <p:cNvSpPr>
              <a:spLocks noChangeShapeType="1"/>
            </p:cNvSpPr>
            <p:nvPr/>
          </p:nvSpPr>
          <p:spPr bwMode="auto">
            <a:xfrm>
              <a:off x="4787" y="1920"/>
              <a:ext cx="288" cy="336"/>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69" name="Line 68">
              <a:extLst>
                <a:ext uri="{FF2B5EF4-FFF2-40B4-BE49-F238E27FC236}">
                  <a16:creationId xmlns:a16="http://schemas.microsoft.com/office/drawing/2014/main" id="{2D82AB61-2356-F344-3A23-548ABF728FB2}"/>
                </a:ext>
              </a:extLst>
            </p:cNvPr>
            <p:cNvSpPr>
              <a:spLocks noChangeShapeType="1"/>
            </p:cNvSpPr>
            <p:nvPr/>
          </p:nvSpPr>
          <p:spPr bwMode="auto">
            <a:xfrm>
              <a:off x="4944" y="1994"/>
              <a:ext cx="192" cy="24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70" name="Line 69">
              <a:extLst>
                <a:ext uri="{FF2B5EF4-FFF2-40B4-BE49-F238E27FC236}">
                  <a16:creationId xmlns:a16="http://schemas.microsoft.com/office/drawing/2014/main" id="{73D8928E-02EF-926D-5FBD-0DE75FD30BBB}"/>
                </a:ext>
              </a:extLst>
            </p:cNvPr>
            <p:cNvSpPr>
              <a:spLocks noChangeShapeType="1"/>
            </p:cNvSpPr>
            <p:nvPr/>
          </p:nvSpPr>
          <p:spPr bwMode="auto">
            <a:xfrm>
              <a:off x="5053" y="2016"/>
              <a:ext cx="192" cy="240"/>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71" name="Line 70">
              <a:extLst>
                <a:ext uri="{FF2B5EF4-FFF2-40B4-BE49-F238E27FC236}">
                  <a16:creationId xmlns:a16="http://schemas.microsoft.com/office/drawing/2014/main" id="{EA72ED30-605B-DEC6-E7A2-74C39B2B1201}"/>
                </a:ext>
              </a:extLst>
            </p:cNvPr>
            <p:cNvSpPr>
              <a:spLocks noChangeShapeType="1"/>
            </p:cNvSpPr>
            <p:nvPr/>
          </p:nvSpPr>
          <p:spPr bwMode="auto">
            <a:xfrm>
              <a:off x="5184" y="2064"/>
              <a:ext cx="144" cy="192"/>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sp>
          <p:nvSpPr>
            <p:cNvPr id="272" name="Line 71">
              <a:extLst>
                <a:ext uri="{FF2B5EF4-FFF2-40B4-BE49-F238E27FC236}">
                  <a16:creationId xmlns:a16="http://schemas.microsoft.com/office/drawing/2014/main" id="{3ED69E1E-C283-B36E-16BD-DF1AF21E3335}"/>
                </a:ext>
              </a:extLst>
            </p:cNvPr>
            <p:cNvSpPr>
              <a:spLocks noChangeShapeType="1"/>
            </p:cNvSpPr>
            <p:nvPr/>
          </p:nvSpPr>
          <p:spPr bwMode="auto">
            <a:xfrm>
              <a:off x="5328" y="2112"/>
              <a:ext cx="96" cy="144"/>
            </a:xfrm>
            <a:prstGeom prst="line">
              <a:avLst/>
            </a:prstGeom>
            <a:noFill/>
            <a:ln w="28575">
              <a:solidFill>
                <a:srgbClr val="00B0F0"/>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sysClr val="windowText" lastClr="000000"/>
                </a:solidFill>
                <a:latin typeface="Cambria" panose="02040503050406030204" pitchFamily="18" charset="0"/>
                <a:ea typeface="Cambria" panose="02040503050406030204" pitchFamily="18" charset="0"/>
              </a:endParaRPr>
            </a:p>
          </p:txBody>
        </p:sp>
      </p:grpSp>
      <p:sp>
        <p:nvSpPr>
          <p:cNvPr id="346" name="Text Box 126">
            <a:extLst>
              <a:ext uri="{FF2B5EF4-FFF2-40B4-BE49-F238E27FC236}">
                <a16:creationId xmlns:a16="http://schemas.microsoft.com/office/drawing/2014/main" id="{85F6917B-FBBD-8390-D514-3B1558EBC3DC}"/>
              </a:ext>
            </a:extLst>
          </p:cNvPr>
          <p:cNvSpPr txBox="1">
            <a:spLocks noChangeArrowheads="1"/>
          </p:cNvSpPr>
          <p:nvPr/>
        </p:nvSpPr>
        <p:spPr bwMode="auto">
          <a:xfrm>
            <a:off x="12310337" y="8274795"/>
            <a:ext cx="11430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a:solidFill>
                  <a:sysClr val="windowText" lastClr="000000"/>
                </a:solidFill>
                <a:latin typeface="Cambria" panose="02040503050406030204" pitchFamily="18" charset="0"/>
                <a:ea typeface="Cambria" panose="02040503050406030204" pitchFamily="18" charset="0"/>
              </a:rPr>
              <a:t>K</a:t>
            </a:r>
          </a:p>
        </p:txBody>
      </p:sp>
      <p:sp>
        <p:nvSpPr>
          <p:cNvPr id="347" name="TextBox 346">
            <a:extLst>
              <a:ext uri="{FF2B5EF4-FFF2-40B4-BE49-F238E27FC236}">
                <a16:creationId xmlns:a16="http://schemas.microsoft.com/office/drawing/2014/main" id="{FEB34AAE-8E7F-EDD7-5F5A-CB695E8E5C61}"/>
              </a:ext>
            </a:extLst>
          </p:cNvPr>
          <p:cNvSpPr txBox="1"/>
          <p:nvPr/>
        </p:nvSpPr>
        <p:spPr>
          <a:xfrm>
            <a:off x="8458200" y="2247900"/>
            <a:ext cx="8305800" cy="2308324"/>
          </a:xfrm>
          <a:prstGeom prst="rect">
            <a:avLst/>
          </a:prstGeom>
          <a:noFill/>
        </p:spPr>
        <p:txBody>
          <a:bodyPr wrap="square">
            <a:spAutoFit/>
          </a:bodyPr>
          <a:lstStyle/>
          <a:p>
            <a:pPr marL="685800" indent="-685800" algn="just" defTabSz="1371600">
              <a:buFontTx/>
              <a:buChar char="-"/>
              <a:defRPr/>
            </a:pP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Ghép</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với</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hình</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tứ</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giác</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AMCD. Ta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được</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tam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giác</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ADK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như</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hình</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sz="4800" dirty="0">
                <a:solidFill>
                  <a:prstClr val="black"/>
                </a:solidFill>
                <a:latin typeface="Cambria" panose="02040503050406030204" pitchFamily="18" charset="0"/>
                <a:ea typeface="Cambria" panose="020405030504060302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09816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barn(inVertical)">
                                      <p:cBhvr>
                                        <p:cTn id="7" dur="500"/>
                                        <p:tgtEl>
                                          <p:spTgt spid="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24"/>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259"/>
                                        </p:tgtEl>
                                        <p:attrNameLst>
                                          <p:attrName>style.visibility</p:attrName>
                                        </p:attrNameLst>
                                      </p:cBhvr>
                                      <p:to>
                                        <p:strVal val="visible"/>
                                      </p:to>
                                    </p:set>
                                  </p:childTnLst>
                                </p:cTn>
                              </p:par>
                            </p:childTnLst>
                          </p:cTn>
                        </p:par>
                        <p:par>
                          <p:cTn id="15" fill="hold">
                            <p:stCondLst>
                              <p:cond delay="0"/>
                            </p:stCondLst>
                            <p:childTnLst>
                              <p:par>
                                <p:cTn id="16" presetID="3" presetClass="exit" presetSubtype="10" fill="hold" grpId="0" nodeType="afterEffect">
                                  <p:stCondLst>
                                    <p:cond delay="0"/>
                                  </p:stCondLst>
                                  <p:childTnLst>
                                    <p:animEffect transition="out" filter="blinds(horizontal)">
                                      <p:cBhvr>
                                        <p:cTn id="17" dur="500"/>
                                        <p:tgtEl>
                                          <p:spTgt spid="246"/>
                                        </p:tgtEl>
                                      </p:cBhvr>
                                    </p:animEffect>
                                    <p:set>
                                      <p:cBhvr>
                                        <p:cTn id="18" dur="1" fill="hold">
                                          <p:stCondLst>
                                            <p:cond delay="499"/>
                                          </p:stCondLst>
                                        </p:cTn>
                                        <p:tgtEl>
                                          <p:spTgt spid="24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58"/>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258"/>
                                        </p:tgtEl>
                                      </p:cBhvr>
                                    </p:animEffect>
                                    <p:set>
                                      <p:cBhvr>
                                        <p:cTn id="23" dur="1" fill="hold">
                                          <p:stCondLst>
                                            <p:cond delay="499"/>
                                          </p:stCondLst>
                                        </p:cTn>
                                        <p:tgtEl>
                                          <p:spTgt spid="258"/>
                                        </p:tgtEl>
                                        <p:attrNameLst>
                                          <p:attrName>style.visibility</p:attrName>
                                        </p:attrNameLst>
                                      </p:cBhvr>
                                      <p:to>
                                        <p:strVal val="hidden"/>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p:bldP spid="258" grpId="0"/>
      <p:bldP spid="258" grpId="1"/>
      <p:bldP spid="346" grpId="0"/>
      <p:bldP spid="3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sp>
        <p:nvSpPr>
          <p:cNvPr id="2" name="Freeform 2"/>
          <p:cNvSpPr/>
          <p:nvPr/>
        </p:nvSpPr>
        <p:spPr>
          <a:xfrm>
            <a:off x="-2628900" y="7447788"/>
            <a:ext cx="7315200" cy="3621024"/>
          </a:xfrm>
          <a:custGeom>
            <a:avLst/>
            <a:gdLst/>
            <a:ahLst/>
            <a:cxnLst/>
            <a:rect l="l" t="t" r="r" b="b"/>
            <a:pathLst>
              <a:path w="7315200" h="3621024">
                <a:moveTo>
                  <a:pt x="0" y="0"/>
                </a:moveTo>
                <a:lnTo>
                  <a:pt x="7315200" y="0"/>
                </a:lnTo>
                <a:lnTo>
                  <a:pt x="7315200" y="3621024"/>
                </a:lnTo>
                <a:lnTo>
                  <a:pt x="0" y="36210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 name="Freeform 3"/>
          <p:cNvSpPr/>
          <p:nvPr/>
        </p:nvSpPr>
        <p:spPr>
          <a:xfrm rot="-8560378">
            <a:off x="13982700" y="-1035812"/>
            <a:ext cx="7315200" cy="3621024"/>
          </a:xfrm>
          <a:custGeom>
            <a:avLst/>
            <a:gdLst/>
            <a:ahLst/>
            <a:cxnLst/>
            <a:rect l="l" t="t" r="r" b="b"/>
            <a:pathLst>
              <a:path w="7315200" h="3621024">
                <a:moveTo>
                  <a:pt x="0" y="0"/>
                </a:moveTo>
                <a:lnTo>
                  <a:pt x="7315200" y="0"/>
                </a:lnTo>
                <a:lnTo>
                  <a:pt x="7315200" y="3621024"/>
                </a:lnTo>
                <a:lnTo>
                  <a:pt x="0" y="36210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028700" y="1028700"/>
            <a:ext cx="16230600" cy="8229600"/>
            <a:chOff x="0" y="0"/>
            <a:chExt cx="4274726" cy="2167467"/>
          </a:xfrm>
        </p:grpSpPr>
        <p:sp>
          <p:nvSpPr>
            <p:cNvPr id="5" name="Freeform 5"/>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6" name="TextBox 6"/>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5486400" y="-16672"/>
            <a:ext cx="7315200" cy="1582743"/>
          </a:xfrm>
          <a:custGeom>
            <a:avLst/>
            <a:gdLst/>
            <a:ahLst/>
            <a:cxnLst/>
            <a:rect l="l" t="t" r="r" b="b"/>
            <a:pathLst>
              <a:path w="7315200" h="1582743">
                <a:moveTo>
                  <a:pt x="0" y="0"/>
                </a:moveTo>
                <a:lnTo>
                  <a:pt x="7315200" y="0"/>
                </a:lnTo>
                <a:lnTo>
                  <a:pt x="7315200" y="1582744"/>
                </a:lnTo>
                <a:lnTo>
                  <a:pt x="0" y="15827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Rectangle 59">
            <a:extLst>
              <a:ext uri="{FF2B5EF4-FFF2-40B4-BE49-F238E27FC236}">
                <a16:creationId xmlns:a16="http://schemas.microsoft.com/office/drawing/2014/main" id="{7C8091C3-2F76-FE30-A1AE-C3A0DC3F332B}"/>
              </a:ext>
            </a:extLst>
          </p:cNvPr>
          <p:cNvSpPr>
            <a:spLocks noChangeArrowheads="1"/>
          </p:cNvSpPr>
          <p:nvPr/>
        </p:nvSpPr>
        <p:spPr bwMode="auto">
          <a:xfrm>
            <a:off x="1752600" y="1485900"/>
            <a:ext cx="15295722"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800" b="1" dirty="0">
                <a:solidFill>
                  <a:sysClr val="windowText" lastClr="000000"/>
                </a:solidFill>
                <a:latin typeface="Cambria" panose="02040503050406030204" pitchFamily="18" charset="0"/>
                <a:ea typeface="Cambria" panose="02040503050406030204" pitchFamily="18" charset="0"/>
              </a:rPr>
              <a:t>Ta </a:t>
            </a:r>
            <a:r>
              <a:rPr lang="en-US" altLang="en-US" sz="4800" b="1" dirty="0" err="1">
                <a:solidFill>
                  <a:sysClr val="windowText" lastClr="000000"/>
                </a:solidFill>
                <a:latin typeface="Cambria" panose="02040503050406030204" pitchFamily="18" charset="0"/>
                <a:ea typeface="Cambria" panose="02040503050406030204" pitchFamily="18" charset="0"/>
              </a:rPr>
              <a:t>có</a:t>
            </a:r>
            <a:r>
              <a:rPr lang="en-US" altLang="en-US" sz="4800" b="1" dirty="0">
                <a:solidFill>
                  <a:sysClr val="windowText" lastClr="000000"/>
                </a:solidFill>
                <a:latin typeface="Cambria" panose="02040503050406030204" pitchFamily="18" charset="0"/>
                <a:ea typeface="Cambria" panose="02040503050406030204" pitchFamily="18" charset="0"/>
              </a:rPr>
              <a:t>:</a:t>
            </a:r>
          </a:p>
        </p:txBody>
      </p:sp>
      <p:sp>
        <p:nvSpPr>
          <p:cNvPr id="15" name="Rectangle 59">
            <a:extLst>
              <a:ext uri="{FF2B5EF4-FFF2-40B4-BE49-F238E27FC236}">
                <a16:creationId xmlns:a16="http://schemas.microsoft.com/office/drawing/2014/main" id="{73F4B04F-42CC-19BA-67DF-B69524DC9A40}"/>
              </a:ext>
            </a:extLst>
          </p:cNvPr>
          <p:cNvSpPr>
            <a:spLocks noChangeArrowheads="1"/>
          </p:cNvSpPr>
          <p:nvPr/>
        </p:nvSpPr>
        <p:spPr bwMode="auto">
          <a:xfrm>
            <a:off x="1828800" y="2476500"/>
            <a:ext cx="15295722" cy="14465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685800" indent="-685800" defTabSz="1371600">
              <a:spcBef>
                <a:spcPct val="50000"/>
              </a:spcBef>
              <a:buFont typeface="Arial" panose="020B0604020202020204" pitchFamily="34" charset="0"/>
              <a:buChar char="•"/>
            </a:pPr>
            <a:r>
              <a:rPr lang="en-US" altLang="en-US" sz="4400" b="1" dirty="0" err="1">
                <a:solidFill>
                  <a:sysClr val="windowText" lastClr="000000"/>
                </a:solidFill>
                <a:latin typeface="Cambria" panose="02040503050406030204" pitchFamily="18" charset="0"/>
                <a:ea typeface="Cambria" panose="02040503050406030204" pitchFamily="18" charset="0"/>
              </a:rPr>
              <a:t>Diện</a:t>
            </a:r>
            <a:r>
              <a:rPr lang="en-US" altLang="en-US" sz="4400" b="1" dirty="0">
                <a:solidFill>
                  <a:sysClr val="windowText" lastClr="000000"/>
                </a:solidFill>
                <a:latin typeface="Cambria" panose="02040503050406030204" pitchFamily="18" charset="0"/>
                <a:ea typeface="Cambria" panose="02040503050406030204" pitchFamily="18" charset="0"/>
              </a:rPr>
              <a:t> </a:t>
            </a:r>
            <a:r>
              <a:rPr lang="en-US" altLang="en-US" sz="4400" b="1" dirty="0" err="1">
                <a:solidFill>
                  <a:sysClr val="windowText" lastClr="000000"/>
                </a:solidFill>
                <a:latin typeface="Cambria" panose="02040503050406030204" pitchFamily="18" charset="0"/>
                <a:ea typeface="Cambria" panose="02040503050406030204" pitchFamily="18" charset="0"/>
              </a:rPr>
              <a:t>tích</a:t>
            </a:r>
            <a:r>
              <a:rPr lang="en-US" altLang="en-US" sz="4400" b="1" dirty="0">
                <a:solidFill>
                  <a:sysClr val="windowText" lastClr="000000"/>
                </a:solidFill>
                <a:latin typeface="Cambria" panose="02040503050406030204" pitchFamily="18" charset="0"/>
                <a:ea typeface="Cambria" panose="02040503050406030204" pitchFamily="18" charset="0"/>
              </a:rPr>
              <a:t> </a:t>
            </a:r>
            <a:r>
              <a:rPr lang="en-US" altLang="en-US" sz="4400" b="1" dirty="0" err="1">
                <a:solidFill>
                  <a:sysClr val="windowText" lastClr="000000"/>
                </a:solidFill>
                <a:latin typeface="Cambria" panose="02040503050406030204" pitchFamily="18" charset="0"/>
                <a:ea typeface="Cambria" panose="02040503050406030204" pitchFamily="18" charset="0"/>
              </a:rPr>
              <a:t>hình</a:t>
            </a:r>
            <a:r>
              <a:rPr lang="en-US" altLang="en-US" sz="4400" b="1" dirty="0">
                <a:solidFill>
                  <a:sysClr val="windowText" lastClr="000000"/>
                </a:solidFill>
                <a:latin typeface="Cambria" panose="02040503050406030204" pitchFamily="18" charset="0"/>
                <a:ea typeface="Cambria" panose="02040503050406030204" pitchFamily="18" charset="0"/>
              </a:rPr>
              <a:t> thang ABCD </a:t>
            </a:r>
            <a:r>
              <a:rPr lang="en-US" altLang="en-US" sz="4400" b="1" dirty="0" err="1">
                <a:solidFill>
                  <a:sysClr val="windowText" lastClr="000000"/>
                </a:solidFill>
                <a:latin typeface="Cambria" panose="02040503050406030204" pitchFamily="18" charset="0"/>
                <a:ea typeface="Cambria" panose="02040503050406030204" pitchFamily="18" charset="0"/>
              </a:rPr>
              <a:t>bằng</a:t>
            </a:r>
            <a:r>
              <a:rPr lang="en-US" altLang="en-US" sz="4400" b="1" dirty="0">
                <a:solidFill>
                  <a:sysClr val="windowText" lastClr="000000"/>
                </a:solidFill>
                <a:latin typeface="Cambria" panose="02040503050406030204" pitchFamily="18" charset="0"/>
                <a:ea typeface="Cambria" panose="02040503050406030204" pitchFamily="18" charset="0"/>
              </a:rPr>
              <a:t> </a:t>
            </a:r>
            <a:r>
              <a:rPr lang="en-US" altLang="en-US" sz="4400" b="1" dirty="0" err="1">
                <a:solidFill>
                  <a:sysClr val="windowText" lastClr="000000"/>
                </a:solidFill>
                <a:latin typeface="Cambria" panose="02040503050406030204" pitchFamily="18" charset="0"/>
                <a:ea typeface="Cambria" panose="02040503050406030204" pitchFamily="18" charset="0"/>
              </a:rPr>
              <a:t>diện</a:t>
            </a:r>
            <a:r>
              <a:rPr lang="en-US" altLang="en-US" sz="4400" b="1" dirty="0">
                <a:solidFill>
                  <a:sysClr val="windowText" lastClr="000000"/>
                </a:solidFill>
                <a:latin typeface="Cambria" panose="02040503050406030204" pitchFamily="18" charset="0"/>
                <a:ea typeface="Cambria" panose="02040503050406030204" pitchFamily="18" charset="0"/>
              </a:rPr>
              <a:t> </a:t>
            </a:r>
            <a:r>
              <a:rPr lang="en-US" altLang="en-US" sz="4400" b="1" dirty="0" err="1">
                <a:solidFill>
                  <a:sysClr val="windowText" lastClr="000000"/>
                </a:solidFill>
                <a:latin typeface="Cambria" panose="02040503050406030204" pitchFamily="18" charset="0"/>
                <a:ea typeface="Cambria" panose="02040503050406030204" pitchFamily="18" charset="0"/>
              </a:rPr>
              <a:t>tích</a:t>
            </a:r>
            <a:r>
              <a:rPr lang="en-US" altLang="en-US" sz="4400" b="1" dirty="0">
                <a:solidFill>
                  <a:sysClr val="windowText" lastClr="000000"/>
                </a:solidFill>
                <a:latin typeface="Cambria" panose="02040503050406030204" pitchFamily="18" charset="0"/>
                <a:ea typeface="Cambria" panose="02040503050406030204" pitchFamily="18" charset="0"/>
              </a:rPr>
              <a:t> </a:t>
            </a:r>
            <a:r>
              <a:rPr lang="en-US" altLang="en-US" sz="4400" b="1" dirty="0" err="1">
                <a:solidFill>
                  <a:sysClr val="windowText" lastClr="000000"/>
                </a:solidFill>
                <a:latin typeface="Cambria" panose="02040503050406030204" pitchFamily="18" charset="0"/>
                <a:ea typeface="Cambria" panose="02040503050406030204" pitchFamily="18" charset="0"/>
              </a:rPr>
              <a:t>hình</a:t>
            </a:r>
            <a:r>
              <a:rPr lang="en-US" altLang="en-US" sz="4400" b="1" dirty="0">
                <a:solidFill>
                  <a:sysClr val="windowText" lastClr="000000"/>
                </a:solidFill>
                <a:latin typeface="Cambria" panose="02040503050406030204" pitchFamily="18" charset="0"/>
                <a:ea typeface="Cambria" panose="02040503050406030204" pitchFamily="18" charset="0"/>
              </a:rPr>
              <a:t> tam </a:t>
            </a:r>
            <a:r>
              <a:rPr lang="en-US" altLang="en-US" sz="4400" b="1" dirty="0" err="1">
                <a:solidFill>
                  <a:sysClr val="windowText" lastClr="000000"/>
                </a:solidFill>
                <a:latin typeface="Cambria" panose="02040503050406030204" pitchFamily="18" charset="0"/>
                <a:ea typeface="Cambria" panose="02040503050406030204" pitchFamily="18" charset="0"/>
              </a:rPr>
              <a:t>giác</a:t>
            </a:r>
            <a:r>
              <a:rPr lang="en-US" altLang="en-US" sz="4400" b="1" dirty="0">
                <a:solidFill>
                  <a:sysClr val="windowText" lastClr="000000"/>
                </a:solidFill>
                <a:latin typeface="Cambria" panose="02040503050406030204" pitchFamily="18" charset="0"/>
                <a:ea typeface="Cambria" panose="02040503050406030204" pitchFamily="18" charset="0"/>
              </a:rPr>
              <a:t> ADK.</a:t>
            </a:r>
          </a:p>
        </p:txBody>
      </p:sp>
      <p:sp>
        <p:nvSpPr>
          <p:cNvPr id="16" name="Rectangle 59">
            <a:extLst>
              <a:ext uri="{FF2B5EF4-FFF2-40B4-BE49-F238E27FC236}">
                <a16:creationId xmlns:a16="http://schemas.microsoft.com/office/drawing/2014/main" id="{2B672200-E157-9575-328F-2EAFAC65BB4A}"/>
              </a:ext>
            </a:extLst>
          </p:cNvPr>
          <p:cNvSpPr>
            <a:spLocks noChangeArrowheads="1"/>
          </p:cNvSpPr>
          <p:nvPr/>
        </p:nvSpPr>
        <p:spPr bwMode="auto">
          <a:xfrm>
            <a:off x="1752600" y="4457700"/>
            <a:ext cx="15295722"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685800" indent="-685800" defTabSz="1371600">
              <a:spcBef>
                <a:spcPct val="50000"/>
              </a:spcBef>
              <a:buFont typeface="Arial" panose="020B0604020202020204" pitchFamily="34" charset="0"/>
              <a:buChar char="•"/>
            </a:pPr>
            <a:r>
              <a:rPr lang="en-US" altLang="en-US" sz="4400" b="1" dirty="0" err="1">
                <a:solidFill>
                  <a:sysClr val="windowText" lastClr="000000"/>
                </a:solidFill>
                <a:latin typeface="Cambria" panose="02040503050406030204" pitchFamily="18" charset="0"/>
                <a:ea typeface="Cambria" panose="02040503050406030204" pitchFamily="18" charset="0"/>
              </a:rPr>
              <a:t>Diện</a:t>
            </a:r>
            <a:r>
              <a:rPr lang="en-US" altLang="en-US" sz="4400" b="1" dirty="0">
                <a:solidFill>
                  <a:sysClr val="windowText" lastClr="000000"/>
                </a:solidFill>
                <a:latin typeface="Cambria" panose="02040503050406030204" pitchFamily="18" charset="0"/>
                <a:ea typeface="Cambria" panose="02040503050406030204" pitchFamily="18" charset="0"/>
              </a:rPr>
              <a:t> </a:t>
            </a:r>
            <a:r>
              <a:rPr lang="en-US" altLang="en-US" sz="4400" b="1" dirty="0" err="1">
                <a:solidFill>
                  <a:sysClr val="windowText" lastClr="000000"/>
                </a:solidFill>
                <a:latin typeface="Cambria" panose="02040503050406030204" pitchFamily="18" charset="0"/>
                <a:ea typeface="Cambria" panose="02040503050406030204" pitchFamily="18" charset="0"/>
              </a:rPr>
              <a:t>tích</a:t>
            </a:r>
            <a:r>
              <a:rPr lang="en-US" altLang="en-US" sz="4400" b="1" dirty="0">
                <a:solidFill>
                  <a:sysClr val="windowText" lastClr="000000"/>
                </a:solidFill>
                <a:latin typeface="Cambria" panose="02040503050406030204" pitchFamily="18" charset="0"/>
                <a:ea typeface="Cambria" panose="02040503050406030204" pitchFamily="18" charset="0"/>
              </a:rPr>
              <a:t> </a:t>
            </a:r>
            <a:r>
              <a:rPr lang="en-US" altLang="en-US" sz="4400" b="1" dirty="0" err="1">
                <a:solidFill>
                  <a:sysClr val="windowText" lastClr="000000"/>
                </a:solidFill>
                <a:latin typeface="Cambria" panose="02040503050406030204" pitchFamily="18" charset="0"/>
                <a:ea typeface="Cambria" panose="02040503050406030204" pitchFamily="18" charset="0"/>
              </a:rPr>
              <a:t>hình</a:t>
            </a:r>
            <a:r>
              <a:rPr lang="en-US" altLang="en-US" sz="4400" b="1" dirty="0">
                <a:solidFill>
                  <a:sysClr val="windowText" lastClr="000000"/>
                </a:solidFill>
                <a:latin typeface="Cambria" panose="02040503050406030204" pitchFamily="18" charset="0"/>
                <a:ea typeface="Cambria" panose="02040503050406030204" pitchFamily="18" charset="0"/>
              </a:rPr>
              <a:t> tam </a:t>
            </a:r>
            <a:r>
              <a:rPr lang="en-US" altLang="en-US" sz="4400" b="1" dirty="0" err="1">
                <a:solidFill>
                  <a:sysClr val="windowText" lastClr="000000"/>
                </a:solidFill>
                <a:latin typeface="Cambria" panose="02040503050406030204" pitchFamily="18" charset="0"/>
                <a:ea typeface="Cambria" panose="02040503050406030204" pitchFamily="18" charset="0"/>
              </a:rPr>
              <a:t>giác</a:t>
            </a:r>
            <a:r>
              <a:rPr lang="en-US" altLang="en-US" sz="4400" b="1" dirty="0">
                <a:solidFill>
                  <a:sysClr val="windowText" lastClr="000000"/>
                </a:solidFill>
                <a:latin typeface="Cambria" panose="02040503050406030204" pitchFamily="18" charset="0"/>
                <a:ea typeface="Cambria" panose="02040503050406030204" pitchFamily="18" charset="0"/>
              </a:rPr>
              <a:t> ADK </a:t>
            </a:r>
            <a:r>
              <a:rPr lang="en-US" altLang="en-US" sz="4400" b="1" dirty="0" err="1">
                <a:solidFill>
                  <a:sysClr val="windowText" lastClr="000000"/>
                </a:solidFill>
                <a:latin typeface="Cambria" panose="02040503050406030204" pitchFamily="18" charset="0"/>
                <a:ea typeface="Cambria" panose="02040503050406030204" pitchFamily="18" charset="0"/>
              </a:rPr>
              <a:t>là</a:t>
            </a:r>
            <a:r>
              <a:rPr lang="en-US" altLang="en-US" sz="4400" b="1" dirty="0">
                <a:solidFill>
                  <a:sysClr val="windowText" lastClr="000000"/>
                </a:solidFill>
                <a:latin typeface="Cambria" panose="02040503050406030204" pitchFamily="18" charset="0"/>
                <a:ea typeface="Cambria" panose="02040503050406030204" pitchFamily="18" charset="0"/>
              </a:rPr>
              <a:t>: </a:t>
            </a:r>
          </a:p>
        </p:txBody>
      </p:sp>
      <p:grpSp>
        <p:nvGrpSpPr>
          <p:cNvPr id="22" name="Group 21">
            <a:extLst>
              <a:ext uri="{FF2B5EF4-FFF2-40B4-BE49-F238E27FC236}">
                <a16:creationId xmlns:a16="http://schemas.microsoft.com/office/drawing/2014/main" id="{6A01F3A8-84B3-3203-451E-CF43C6CC3E91}"/>
              </a:ext>
            </a:extLst>
          </p:cNvPr>
          <p:cNvGrpSpPr/>
          <p:nvPr/>
        </p:nvGrpSpPr>
        <p:grpSpPr>
          <a:xfrm>
            <a:off x="10439400" y="4381500"/>
            <a:ext cx="2895600" cy="1255931"/>
            <a:chOff x="10744200" y="4229100"/>
            <a:chExt cx="2895600" cy="1255931"/>
          </a:xfrm>
        </p:grpSpPr>
        <p:sp>
          <p:nvSpPr>
            <p:cNvPr id="18" name="TextBox 17">
              <a:extLst>
                <a:ext uri="{FF2B5EF4-FFF2-40B4-BE49-F238E27FC236}">
                  <a16:creationId xmlns:a16="http://schemas.microsoft.com/office/drawing/2014/main" id="{517A3926-D088-4EF4-EB08-CE28B46E0D71}"/>
                </a:ext>
              </a:extLst>
            </p:cNvPr>
            <p:cNvSpPr txBox="1"/>
            <p:nvPr/>
          </p:nvSpPr>
          <p:spPr>
            <a:xfrm>
              <a:off x="10744200" y="4229100"/>
              <a:ext cx="289560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DK x AH</a:t>
              </a:r>
            </a:p>
          </p:txBody>
        </p:sp>
        <p:cxnSp>
          <p:nvCxnSpPr>
            <p:cNvPr id="20" name="Straight Connector 19">
              <a:extLst>
                <a:ext uri="{FF2B5EF4-FFF2-40B4-BE49-F238E27FC236}">
                  <a16:creationId xmlns:a16="http://schemas.microsoft.com/office/drawing/2014/main" id="{8C27A336-F927-4756-327F-8776EE8803CD}"/>
                </a:ext>
              </a:extLst>
            </p:cNvPr>
            <p:cNvCxnSpPr/>
            <p:nvPr/>
          </p:nvCxnSpPr>
          <p:spPr>
            <a:xfrm>
              <a:off x="10820400" y="4838700"/>
              <a:ext cx="1828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832E0A5-1564-F8A1-7B3E-C3949D2F73B9}"/>
                </a:ext>
              </a:extLst>
            </p:cNvPr>
            <p:cNvSpPr txBox="1"/>
            <p:nvPr/>
          </p:nvSpPr>
          <p:spPr>
            <a:xfrm>
              <a:off x="11430000" y="4838700"/>
              <a:ext cx="53340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2</a:t>
              </a:r>
            </a:p>
          </p:txBody>
        </p:sp>
      </p:grpSp>
      <p:sp>
        <p:nvSpPr>
          <p:cNvPr id="23" name="Rectangle 59">
            <a:extLst>
              <a:ext uri="{FF2B5EF4-FFF2-40B4-BE49-F238E27FC236}">
                <a16:creationId xmlns:a16="http://schemas.microsoft.com/office/drawing/2014/main" id="{75A6360A-B343-3983-6FEE-2A59E173425C}"/>
              </a:ext>
            </a:extLst>
          </p:cNvPr>
          <p:cNvSpPr>
            <a:spLocks noChangeArrowheads="1"/>
          </p:cNvSpPr>
          <p:nvPr/>
        </p:nvSpPr>
        <p:spPr bwMode="auto">
          <a:xfrm>
            <a:off x="2286000" y="5295900"/>
            <a:ext cx="15295722"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400" b="1" dirty="0" err="1">
                <a:solidFill>
                  <a:sysClr val="windowText" lastClr="000000"/>
                </a:solidFill>
                <a:latin typeface="Cambria" panose="02040503050406030204" pitchFamily="18" charset="0"/>
                <a:ea typeface="Cambria" panose="02040503050406030204" pitchFamily="18" charset="0"/>
              </a:rPr>
              <a:t>Mà</a:t>
            </a:r>
            <a:r>
              <a:rPr lang="en-US" altLang="en-US" sz="4400" b="1" dirty="0">
                <a:solidFill>
                  <a:sysClr val="windowText" lastClr="000000"/>
                </a:solidFill>
                <a:latin typeface="Cambria" panose="02040503050406030204" pitchFamily="18" charset="0"/>
                <a:ea typeface="Cambria" panose="02040503050406030204" pitchFamily="18" charset="0"/>
              </a:rPr>
              <a:t> DK = DC + CK = DC + AB</a:t>
            </a:r>
          </a:p>
        </p:txBody>
      </p:sp>
      <p:sp>
        <p:nvSpPr>
          <p:cNvPr id="24" name="Rectangle 59">
            <a:extLst>
              <a:ext uri="{FF2B5EF4-FFF2-40B4-BE49-F238E27FC236}">
                <a16:creationId xmlns:a16="http://schemas.microsoft.com/office/drawing/2014/main" id="{39A505A4-0D72-03AE-DFE1-D8C117CE0DDC}"/>
              </a:ext>
            </a:extLst>
          </p:cNvPr>
          <p:cNvSpPr>
            <a:spLocks noChangeArrowheads="1"/>
          </p:cNvSpPr>
          <p:nvPr/>
        </p:nvSpPr>
        <p:spPr bwMode="auto">
          <a:xfrm>
            <a:off x="1752600" y="6515100"/>
            <a:ext cx="15295722" cy="7694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685800" indent="-685800" defTabSz="1371600">
              <a:spcBef>
                <a:spcPct val="50000"/>
              </a:spcBef>
              <a:buFont typeface="Arial" panose="020B0604020202020204" pitchFamily="34" charset="0"/>
              <a:buChar char="•"/>
            </a:pPr>
            <a:r>
              <a:rPr lang="en-US" altLang="en-US" sz="4400" b="1" dirty="0" err="1">
                <a:solidFill>
                  <a:sysClr val="windowText" lastClr="000000"/>
                </a:solidFill>
                <a:latin typeface="Cambria" panose="02040503050406030204" pitchFamily="18" charset="0"/>
                <a:ea typeface="Cambria" panose="02040503050406030204" pitchFamily="18" charset="0"/>
              </a:rPr>
              <a:t>Vậy</a:t>
            </a:r>
            <a:r>
              <a:rPr lang="en-US" altLang="en-US" sz="4400" b="1" dirty="0">
                <a:solidFill>
                  <a:sysClr val="windowText" lastClr="000000"/>
                </a:solidFill>
                <a:latin typeface="Cambria" panose="02040503050406030204" pitchFamily="18" charset="0"/>
                <a:ea typeface="Cambria" panose="02040503050406030204" pitchFamily="18" charset="0"/>
              </a:rPr>
              <a:t> </a:t>
            </a:r>
            <a:r>
              <a:rPr lang="en-US" altLang="en-US" sz="4400" b="1" dirty="0" err="1">
                <a:solidFill>
                  <a:sysClr val="windowText" lastClr="000000"/>
                </a:solidFill>
                <a:latin typeface="Cambria" panose="02040503050406030204" pitchFamily="18" charset="0"/>
                <a:ea typeface="Cambria" panose="02040503050406030204" pitchFamily="18" charset="0"/>
              </a:rPr>
              <a:t>diện</a:t>
            </a:r>
            <a:r>
              <a:rPr lang="en-US" altLang="en-US" sz="4400" b="1" dirty="0">
                <a:solidFill>
                  <a:sysClr val="windowText" lastClr="000000"/>
                </a:solidFill>
                <a:latin typeface="Cambria" panose="02040503050406030204" pitchFamily="18" charset="0"/>
                <a:ea typeface="Cambria" panose="02040503050406030204" pitchFamily="18" charset="0"/>
              </a:rPr>
              <a:t> </a:t>
            </a:r>
            <a:r>
              <a:rPr lang="en-US" altLang="en-US" sz="4400" b="1" dirty="0" err="1">
                <a:solidFill>
                  <a:sysClr val="windowText" lastClr="000000"/>
                </a:solidFill>
                <a:latin typeface="Cambria" panose="02040503050406030204" pitchFamily="18" charset="0"/>
                <a:ea typeface="Cambria" panose="02040503050406030204" pitchFamily="18" charset="0"/>
              </a:rPr>
              <a:t>tích</a:t>
            </a:r>
            <a:r>
              <a:rPr lang="en-US" altLang="en-US" sz="4400" b="1" dirty="0">
                <a:solidFill>
                  <a:sysClr val="windowText" lastClr="000000"/>
                </a:solidFill>
                <a:latin typeface="Cambria" panose="02040503050406030204" pitchFamily="18" charset="0"/>
                <a:ea typeface="Cambria" panose="02040503050406030204" pitchFamily="18" charset="0"/>
              </a:rPr>
              <a:t> </a:t>
            </a:r>
            <a:r>
              <a:rPr lang="en-US" altLang="en-US" sz="4400" b="1" dirty="0" err="1">
                <a:solidFill>
                  <a:sysClr val="windowText" lastClr="000000"/>
                </a:solidFill>
                <a:latin typeface="Cambria" panose="02040503050406030204" pitchFamily="18" charset="0"/>
                <a:ea typeface="Cambria" panose="02040503050406030204" pitchFamily="18" charset="0"/>
              </a:rPr>
              <a:t>hình</a:t>
            </a:r>
            <a:r>
              <a:rPr lang="en-US" altLang="en-US" sz="4400" b="1" dirty="0">
                <a:solidFill>
                  <a:sysClr val="windowText" lastClr="000000"/>
                </a:solidFill>
                <a:latin typeface="Cambria" panose="02040503050406030204" pitchFamily="18" charset="0"/>
                <a:ea typeface="Cambria" panose="02040503050406030204" pitchFamily="18" charset="0"/>
              </a:rPr>
              <a:t> thang ABCD </a:t>
            </a:r>
            <a:r>
              <a:rPr lang="en-US" altLang="en-US" sz="4400" b="1" dirty="0" err="1">
                <a:solidFill>
                  <a:sysClr val="windowText" lastClr="000000"/>
                </a:solidFill>
                <a:latin typeface="Cambria" panose="02040503050406030204" pitchFamily="18" charset="0"/>
                <a:ea typeface="Cambria" panose="02040503050406030204" pitchFamily="18" charset="0"/>
              </a:rPr>
              <a:t>là</a:t>
            </a:r>
            <a:r>
              <a:rPr lang="en-US" altLang="en-US" sz="4400" b="1" dirty="0">
                <a:solidFill>
                  <a:sysClr val="windowText" lastClr="000000"/>
                </a:solidFill>
                <a:latin typeface="Cambria" panose="02040503050406030204" pitchFamily="18" charset="0"/>
                <a:ea typeface="Cambria" panose="02040503050406030204" pitchFamily="18" charset="0"/>
              </a:rPr>
              <a:t>: </a:t>
            </a:r>
          </a:p>
        </p:txBody>
      </p:sp>
      <p:grpSp>
        <p:nvGrpSpPr>
          <p:cNvPr id="25" name="Group 24">
            <a:extLst>
              <a:ext uri="{FF2B5EF4-FFF2-40B4-BE49-F238E27FC236}">
                <a16:creationId xmlns:a16="http://schemas.microsoft.com/office/drawing/2014/main" id="{D541DF28-56B4-70F3-7B69-8A9239BFCE49}"/>
              </a:ext>
            </a:extLst>
          </p:cNvPr>
          <p:cNvGrpSpPr/>
          <p:nvPr/>
        </p:nvGrpSpPr>
        <p:grpSpPr>
          <a:xfrm>
            <a:off x="11277600" y="6438900"/>
            <a:ext cx="4114800" cy="1393686"/>
            <a:chOff x="10744200" y="4229100"/>
            <a:chExt cx="4114800" cy="1393686"/>
          </a:xfrm>
        </p:grpSpPr>
        <p:sp>
          <p:nvSpPr>
            <p:cNvPr id="26" name="TextBox 25">
              <a:extLst>
                <a:ext uri="{FF2B5EF4-FFF2-40B4-BE49-F238E27FC236}">
                  <a16:creationId xmlns:a16="http://schemas.microsoft.com/office/drawing/2014/main" id="{E50BFACF-9F4F-75AB-C1AE-7DB7CB0244BA}"/>
                </a:ext>
              </a:extLst>
            </p:cNvPr>
            <p:cNvSpPr txBox="1"/>
            <p:nvPr/>
          </p:nvSpPr>
          <p:spPr>
            <a:xfrm>
              <a:off x="10744200" y="4229100"/>
              <a:ext cx="411480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(DC + AB) x AH</a:t>
              </a:r>
            </a:p>
          </p:txBody>
        </p:sp>
        <p:cxnSp>
          <p:nvCxnSpPr>
            <p:cNvPr id="27" name="Straight Connector 26">
              <a:extLst>
                <a:ext uri="{FF2B5EF4-FFF2-40B4-BE49-F238E27FC236}">
                  <a16:creationId xmlns:a16="http://schemas.microsoft.com/office/drawing/2014/main" id="{26461820-4990-55B2-C510-DC8D729FE9DA}"/>
                </a:ext>
              </a:extLst>
            </p:cNvPr>
            <p:cNvCxnSpPr>
              <a:cxnSpLocks/>
            </p:cNvCxnSpPr>
            <p:nvPr/>
          </p:nvCxnSpPr>
          <p:spPr>
            <a:xfrm>
              <a:off x="10896600" y="4991100"/>
              <a:ext cx="3505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BEB0190-D92B-5DBC-C0D2-C702BE944258}"/>
                </a:ext>
              </a:extLst>
            </p:cNvPr>
            <p:cNvSpPr txBox="1"/>
            <p:nvPr/>
          </p:nvSpPr>
          <p:spPr>
            <a:xfrm>
              <a:off x="12344400" y="4914900"/>
              <a:ext cx="53340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2</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par>
                                <p:cTn id="31" presetID="2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99AA868D-0A74-4B2E-91B7-DE29F15E56B9}"/>
              </a:ext>
            </a:extLst>
          </p:cNvPr>
          <p:cNvPicPr>
            <a:picLocks noChangeAspect="1"/>
          </p:cNvPicPr>
          <p:nvPr/>
        </p:nvPicPr>
        <p:blipFill>
          <a:blip r:embed="rId4"/>
          <a:stretch>
            <a:fillRect/>
          </a:stretch>
        </p:blipFill>
        <p:spPr>
          <a:xfrm>
            <a:off x="0" y="0"/>
            <a:ext cx="18288000" cy="10287000"/>
          </a:xfrm>
          <a:prstGeom prst="rect">
            <a:avLst/>
          </a:prstGeom>
        </p:spPr>
      </p:pic>
      <p:sp>
        <p:nvSpPr>
          <p:cNvPr id="48" name="Rectangle 47">
            <a:extLst>
              <a:ext uri="{FF2B5EF4-FFF2-40B4-BE49-F238E27FC236}">
                <a16:creationId xmlns:a16="http://schemas.microsoft.com/office/drawing/2014/main" id="{F2C6E538-BDE8-475F-81C1-34D6FB0FA384}"/>
              </a:ext>
            </a:extLst>
          </p:cNvPr>
          <p:cNvSpPr/>
          <p:nvPr/>
        </p:nvSpPr>
        <p:spPr>
          <a:xfrm>
            <a:off x="590550" y="605923"/>
            <a:ext cx="17106900" cy="907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mbria" panose="02040503050406030204" pitchFamily="18" charset="0"/>
              <a:ea typeface="Cambria" panose="02040503050406030204" pitchFamily="18" charset="0"/>
            </a:endParaRPr>
          </a:p>
        </p:txBody>
      </p:sp>
      <p:sp>
        <p:nvSpPr>
          <p:cNvPr id="44" name="Rectangle 79">
            <a:extLst>
              <a:ext uri="{FF2B5EF4-FFF2-40B4-BE49-F238E27FC236}">
                <a16:creationId xmlns:a16="http://schemas.microsoft.com/office/drawing/2014/main" id="{DCB0AC54-6089-4D97-93D7-C5C8DEE487BC}"/>
              </a:ext>
            </a:extLst>
          </p:cNvPr>
          <p:cNvSpPr>
            <a:spLocks noChangeArrowheads="1"/>
          </p:cNvSpPr>
          <p:nvPr/>
        </p:nvSpPr>
        <p:spPr bwMode="auto">
          <a:xfrm>
            <a:off x="1220778" y="838200"/>
            <a:ext cx="5479959" cy="4833660"/>
          </a:xfrm>
          <a:prstGeom prst="rect">
            <a:avLst/>
          </a:prstGeom>
          <a:solidFill>
            <a:schemeClr val="bg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defTabSz="1371600">
              <a:spcBef>
                <a:spcPct val="50000"/>
              </a:spcBef>
            </a:pPr>
            <a:br>
              <a:rPr lang="vi-VN" altLang="en-US" sz="3600" b="1">
                <a:solidFill>
                  <a:srgbClr val="3333FF"/>
                </a:solidFill>
                <a:latin typeface="Cambria" panose="02040503050406030204" pitchFamily="18" charset="0"/>
                <a:ea typeface="Cambria" panose="02040503050406030204" pitchFamily="18" charset="0"/>
              </a:rPr>
            </a:br>
            <a:r>
              <a:rPr lang="en-US" altLang="en-US" sz="3600" b="1">
                <a:solidFill>
                  <a:srgbClr val="002060"/>
                </a:solidFill>
                <a:latin typeface="Cambria" panose="02040503050406030204" pitchFamily="18" charset="0"/>
                <a:ea typeface="Cambria" panose="02040503050406030204" pitchFamily="18" charset="0"/>
              </a:rPr>
              <a:t>Diện tích hình thang bằng</a:t>
            </a:r>
          </a:p>
          <a:p>
            <a:pPr algn="just" defTabSz="1371600">
              <a:spcBef>
                <a:spcPct val="50000"/>
              </a:spcBef>
            </a:pPr>
            <a:r>
              <a:rPr lang="en-US" altLang="en-US" sz="3600" b="1">
                <a:solidFill>
                  <a:srgbClr val="002060"/>
                </a:solidFill>
                <a:latin typeface="Cambria" panose="02040503050406030204" pitchFamily="18" charset="0"/>
                <a:ea typeface="Cambria" panose="02040503050406030204" pitchFamily="18" charset="0"/>
              </a:rPr>
              <a:t>tổng độ dài hai đáy nhân</a:t>
            </a:r>
          </a:p>
          <a:p>
            <a:pPr algn="just" defTabSz="1371600">
              <a:spcBef>
                <a:spcPct val="50000"/>
              </a:spcBef>
            </a:pPr>
            <a:r>
              <a:rPr lang="en-US" altLang="en-US" sz="3600" b="1">
                <a:solidFill>
                  <a:srgbClr val="002060"/>
                </a:solidFill>
                <a:latin typeface="Cambria" panose="02040503050406030204" pitchFamily="18" charset="0"/>
                <a:ea typeface="Cambria" panose="02040503050406030204" pitchFamily="18" charset="0"/>
              </a:rPr>
              <a:t>với chiều cao (cùng một </a:t>
            </a:r>
          </a:p>
          <a:p>
            <a:pPr algn="just" defTabSz="1371600">
              <a:spcBef>
                <a:spcPct val="50000"/>
              </a:spcBef>
            </a:pPr>
            <a:r>
              <a:rPr lang="en-US" altLang="en-US" sz="3600" b="1">
                <a:solidFill>
                  <a:srgbClr val="002060"/>
                </a:solidFill>
                <a:latin typeface="Cambria" panose="02040503050406030204" pitchFamily="18" charset="0"/>
                <a:ea typeface="Cambria" panose="02040503050406030204" pitchFamily="18" charset="0"/>
              </a:rPr>
              <a:t>đơn vị đo) rồi chia cho 2.</a:t>
            </a:r>
            <a:endParaRPr lang="en-US" altLang="en-US" sz="3600">
              <a:solidFill>
                <a:srgbClr val="002060"/>
              </a:solidFill>
              <a:latin typeface="Cambria" panose="02040503050406030204" pitchFamily="18" charset="0"/>
              <a:ea typeface="Cambria" panose="02040503050406030204" pitchFamily="18" charset="0"/>
            </a:endParaRPr>
          </a:p>
        </p:txBody>
      </p:sp>
      <p:grpSp>
        <p:nvGrpSpPr>
          <p:cNvPr id="10" name="Group 44">
            <a:extLst>
              <a:ext uri="{FF2B5EF4-FFF2-40B4-BE49-F238E27FC236}">
                <a16:creationId xmlns:a16="http://schemas.microsoft.com/office/drawing/2014/main" id="{F86BB750-EA2D-4A6A-B71B-531A80C7F122}"/>
              </a:ext>
            </a:extLst>
          </p:cNvPr>
          <p:cNvGrpSpPr>
            <a:grpSpLocks/>
          </p:cNvGrpSpPr>
          <p:nvPr/>
        </p:nvGrpSpPr>
        <p:grpSpPr bwMode="auto">
          <a:xfrm>
            <a:off x="9713069" y="1742673"/>
            <a:ext cx="6286500" cy="3086100"/>
            <a:chOff x="1008" y="864"/>
            <a:chExt cx="3108" cy="1296"/>
          </a:xfrm>
        </p:grpSpPr>
        <p:grpSp>
          <p:nvGrpSpPr>
            <p:cNvPr id="11" name="Group 45">
              <a:extLst>
                <a:ext uri="{FF2B5EF4-FFF2-40B4-BE49-F238E27FC236}">
                  <a16:creationId xmlns:a16="http://schemas.microsoft.com/office/drawing/2014/main" id="{5D2DB6EE-FBC6-4D4A-B094-76DCDF03DBE4}"/>
                </a:ext>
              </a:extLst>
            </p:cNvPr>
            <p:cNvGrpSpPr>
              <a:grpSpLocks/>
            </p:cNvGrpSpPr>
            <p:nvPr/>
          </p:nvGrpSpPr>
          <p:grpSpPr bwMode="auto">
            <a:xfrm>
              <a:off x="1008" y="864"/>
              <a:ext cx="3108" cy="1296"/>
              <a:chOff x="876" y="1824"/>
              <a:chExt cx="3108" cy="1296"/>
            </a:xfrm>
          </p:grpSpPr>
          <p:sp>
            <p:nvSpPr>
              <p:cNvPr id="16" name="Line 46">
                <a:extLst>
                  <a:ext uri="{FF2B5EF4-FFF2-40B4-BE49-F238E27FC236}">
                    <a16:creationId xmlns:a16="http://schemas.microsoft.com/office/drawing/2014/main" id="{7446316A-3E47-4791-BCC8-C6BC8FA86AEB}"/>
                  </a:ext>
                </a:extLst>
              </p:cNvPr>
              <p:cNvSpPr>
                <a:spLocks noChangeShapeType="1"/>
              </p:cNvSpPr>
              <p:nvPr/>
            </p:nvSpPr>
            <p:spPr bwMode="auto">
              <a:xfrm>
                <a:off x="1513" y="1824"/>
                <a:ext cx="134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sp>
            <p:nvSpPr>
              <p:cNvPr id="17" name="Line 47">
                <a:extLst>
                  <a:ext uri="{FF2B5EF4-FFF2-40B4-BE49-F238E27FC236}">
                    <a16:creationId xmlns:a16="http://schemas.microsoft.com/office/drawing/2014/main" id="{66AD9684-895B-486A-9745-555B388D291C}"/>
                  </a:ext>
                </a:extLst>
              </p:cNvPr>
              <p:cNvSpPr>
                <a:spLocks noChangeShapeType="1"/>
              </p:cNvSpPr>
              <p:nvPr/>
            </p:nvSpPr>
            <p:spPr bwMode="auto">
              <a:xfrm flipH="1">
                <a:off x="876" y="1824"/>
                <a:ext cx="637"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sp>
            <p:nvSpPr>
              <p:cNvPr id="18" name="Line 48">
                <a:extLst>
                  <a:ext uri="{FF2B5EF4-FFF2-40B4-BE49-F238E27FC236}">
                    <a16:creationId xmlns:a16="http://schemas.microsoft.com/office/drawing/2014/main" id="{5EB1042C-528F-4A33-846D-0027AB67ABD5}"/>
                  </a:ext>
                </a:extLst>
              </p:cNvPr>
              <p:cNvSpPr>
                <a:spLocks noChangeShapeType="1"/>
              </p:cNvSpPr>
              <p:nvPr/>
            </p:nvSpPr>
            <p:spPr bwMode="auto">
              <a:xfrm>
                <a:off x="2861" y="1824"/>
                <a:ext cx="1123" cy="1296"/>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sp>
            <p:nvSpPr>
              <p:cNvPr id="19" name="Line 49">
                <a:extLst>
                  <a:ext uri="{FF2B5EF4-FFF2-40B4-BE49-F238E27FC236}">
                    <a16:creationId xmlns:a16="http://schemas.microsoft.com/office/drawing/2014/main" id="{502079A2-FF2E-41BC-8DD6-ACC6F7F08001}"/>
                  </a:ext>
                </a:extLst>
              </p:cNvPr>
              <p:cNvSpPr>
                <a:spLocks noChangeShapeType="1"/>
              </p:cNvSpPr>
              <p:nvPr/>
            </p:nvSpPr>
            <p:spPr bwMode="auto">
              <a:xfrm>
                <a:off x="876" y="3120"/>
                <a:ext cx="310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grpSp>
        <p:sp>
          <p:nvSpPr>
            <p:cNvPr id="12" name="Line 50">
              <a:extLst>
                <a:ext uri="{FF2B5EF4-FFF2-40B4-BE49-F238E27FC236}">
                  <a16:creationId xmlns:a16="http://schemas.microsoft.com/office/drawing/2014/main" id="{54FFCC0E-CE53-408C-A4D5-3D2FC091D07C}"/>
                </a:ext>
              </a:extLst>
            </p:cNvPr>
            <p:cNvSpPr>
              <a:spLocks noChangeShapeType="1"/>
            </p:cNvSpPr>
            <p:nvPr/>
          </p:nvSpPr>
          <p:spPr bwMode="auto">
            <a:xfrm>
              <a:off x="1637" y="864"/>
              <a:ext cx="0" cy="1296"/>
            </a:xfrm>
            <a:prstGeom prst="line">
              <a:avLst/>
            </a:prstGeom>
            <a:noFill/>
            <a:ln w="44450">
              <a:solidFill>
                <a:srgbClr val="0000FF"/>
              </a:solidFill>
              <a:prstDash val="sysDot"/>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grpSp>
          <p:nvGrpSpPr>
            <p:cNvPr id="13" name="Group 51">
              <a:extLst>
                <a:ext uri="{FF2B5EF4-FFF2-40B4-BE49-F238E27FC236}">
                  <a16:creationId xmlns:a16="http://schemas.microsoft.com/office/drawing/2014/main" id="{6CD878D8-12DB-4928-B95F-916FDA500BB9}"/>
                </a:ext>
              </a:extLst>
            </p:cNvPr>
            <p:cNvGrpSpPr>
              <a:grpSpLocks/>
            </p:cNvGrpSpPr>
            <p:nvPr/>
          </p:nvGrpSpPr>
          <p:grpSpPr bwMode="auto">
            <a:xfrm>
              <a:off x="1647" y="1982"/>
              <a:ext cx="144" cy="144"/>
              <a:chOff x="1872" y="3024"/>
              <a:chExt cx="144" cy="144"/>
            </a:xfrm>
          </p:grpSpPr>
          <p:sp>
            <p:nvSpPr>
              <p:cNvPr id="14" name="Line 52">
                <a:extLst>
                  <a:ext uri="{FF2B5EF4-FFF2-40B4-BE49-F238E27FC236}">
                    <a16:creationId xmlns:a16="http://schemas.microsoft.com/office/drawing/2014/main" id="{B4568A38-3A34-4018-B1ED-7C71593800A0}"/>
                  </a:ext>
                </a:extLst>
              </p:cNvPr>
              <p:cNvSpPr>
                <a:spLocks noChangeShapeType="1"/>
              </p:cNvSpPr>
              <p:nvPr/>
            </p:nvSpPr>
            <p:spPr bwMode="auto">
              <a:xfrm>
                <a:off x="1872" y="3024"/>
                <a:ext cx="144"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sp>
            <p:nvSpPr>
              <p:cNvPr id="15" name="Line 53">
                <a:extLst>
                  <a:ext uri="{FF2B5EF4-FFF2-40B4-BE49-F238E27FC236}">
                    <a16:creationId xmlns:a16="http://schemas.microsoft.com/office/drawing/2014/main" id="{F4CEE8BA-497F-41C4-86D7-FC0A9D9F7141}"/>
                  </a:ext>
                </a:extLst>
              </p:cNvPr>
              <p:cNvSpPr>
                <a:spLocks noChangeShapeType="1"/>
              </p:cNvSpPr>
              <p:nvPr/>
            </p:nvSpPr>
            <p:spPr bwMode="auto">
              <a:xfrm>
                <a:off x="2016" y="3024"/>
                <a:ext cx="0" cy="144"/>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grpSp>
      </p:grpSp>
      <p:sp>
        <p:nvSpPr>
          <p:cNvPr id="20" name="Text Box 54">
            <a:extLst>
              <a:ext uri="{FF2B5EF4-FFF2-40B4-BE49-F238E27FC236}">
                <a16:creationId xmlns:a16="http://schemas.microsoft.com/office/drawing/2014/main" id="{561DA4F0-E60D-493F-B566-923B5375E599}"/>
              </a:ext>
            </a:extLst>
          </p:cNvPr>
          <p:cNvSpPr txBox="1">
            <a:spLocks noChangeArrowheads="1"/>
          </p:cNvSpPr>
          <p:nvPr/>
        </p:nvSpPr>
        <p:spPr bwMode="auto">
          <a:xfrm>
            <a:off x="12341969" y="713973"/>
            <a:ext cx="91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rgbClr val="D54011"/>
                </a:solidFill>
                <a:latin typeface="Cambria" panose="02040503050406030204" pitchFamily="18" charset="0"/>
                <a:ea typeface="Cambria" panose="02040503050406030204" pitchFamily="18" charset="0"/>
              </a:rPr>
              <a:t>b</a:t>
            </a:r>
          </a:p>
        </p:txBody>
      </p:sp>
      <p:sp>
        <p:nvSpPr>
          <p:cNvPr id="21" name="AutoShape 55">
            <a:extLst>
              <a:ext uri="{FF2B5EF4-FFF2-40B4-BE49-F238E27FC236}">
                <a16:creationId xmlns:a16="http://schemas.microsoft.com/office/drawing/2014/main" id="{3D2E8A63-811A-46B4-B545-C0203BE31308}"/>
              </a:ext>
            </a:extLst>
          </p:cNvPr>
          <p:cNvSpPr>
            <a:spLocks/>
          </p:cNvSpPr>
          <p:nvPr/>
        </p:nvSpPr>
        <p:spPr bwMode="auto">
          <a:xfrm rot="16200000">
            <a:off x="12170519" y="85323"/>
            <a:ext cx="342900" cy="2743200"/>
          </a:xfrm>
          <a:prstGeom prst="rightBrace">
            <a:avLst>
              <a:gd name="adj1" fmla="val 66667"/>
              <a:gd name="adj2" fmla="val 50000"/>
            </a:avLst>
          </a:prstGeom>
          <a:noFill/>
          <a:ln w="127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defTabSz="1371600"/>
            <a:endParaRPr lang="vi-VN" altLang="en-US" sz="4200" b="1">
              <a:solidFill>
                <a:prstClr val="black"/>
              </a:solidFill>
              <a:latin typeface="Cambria" panose="02040503050406030204" pitchFamily="18" charset="0"/>
              <a:ea typeface="Cambria" panose="02040503050406030204" pitchFamily="18" charset="0"/>
            </a:endParaRPr>
          </a:p>
        </p:txBody>
      </p:sp>
      <p:sp>
        <p:nvSpPr>
          <p:cNvPr id="22" name="Text Box 56">
            <a:extLst>
              <a:ext uri="{FF2B5EF4-FFF2-40B4-BE49-F238E27FC236}">
                <a16:creationId xmlns:a16="http://schemas.microsoft.com/office/drawing/2014/main" id="{C9A83551-84FB-4B0D-B5F7-0D293E73D440}"/>
              </a:ext>
            </a:extLst>
          </p:cNvPr>
          <p:cNvSpPr txBox="1">
            <a:spLocks noChangeArrowheads="1"/>
          </p:cNvSpPr>
          <p:nvPr/>
        </p:nvSpPr>
        <p:spPr bwMode="auto">
          <a:xfrm>
            <a:off x="11541869" y="2883293"/>
            <a:ext cx="91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rgbClr val="D54011"/>
                </a:solidFill>
                <a:latin typeface="Cambria" panose="02040503050406030204" pitchFamily="18" charset="0"/>
                <a:ea typeface="Cambria" panose="02040503050406030204" pitchFamily="18" charset="0"/>
              </a:rPr>
              <a:t>h</a:t>
            </a:r>
          </a:p>
        </p:txBody>
      </p:sp>
      <p:sp>
        <p:nvSpPr>
          <p:cNvPr id="23" name="AutoShape 57">
            <a:extLst>
              <a:ext uri="{FF2B5EF4-FFF2-40B4-BE49-F238E27FC236}">
                <a16:creationId xmlns:a16="http://schemas.microsoft.com/office/drawing/2014/main" id="{53082E33-A9D3-4B4B-AC5E-2DA9FDAEC757}"/>
              </a:ext>
            </a:extLst>
          </p:cNvPr>
          <p:cNvSpPr>
            <a:spLocks/>
          </p:cNvSpPr>
          <p:nvPr/>
        </p:nvSpPr>
        <p:spPr bwMode="auto">
          <a:xfrm rot="5400000">
            <a:off x="12776547" y="1993895"/>
            <a:ext cx="152400" cy="6050757"/>
          </a:xfrm>
          <a:prstGeom prst="rightBrace">
            <a:avLst>
              <a:gd name="adj1" fmla="val 330859"/>
              <a:gd name="adj2" fmla="val 50000"/>
            </a:avLst>
          </a:prstGeom>
          <a:noFill/>
          <a:ln w="127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defTabSz="1371600"/>
            <a:endParaRPr lang="vi-VN" altLang="en-US" sz="4200" b="1">
              <a:solidFill>
                <a:prstClr val="black"/>
              </a:solidFill>
              <a:latin typeface="Cambria" panose="02040503050406030204" pitchFamily="18" charset="0"/>
              <a:ea typeface="Cambria" panose="02040503050406030204" pitchFamily="18" charset="0"/>
            </a:endParaRPr>
          </a:p>
        </p:txBody>
      </p:sp>
      <p:sp>
        <p:nvSpPr>
          <p:cNvPr id="24" name="Text Box 58">
            <a:extLst>
              <a:ext uri="{FF2B5EF4-FFF2-40B4-BE49-F238E27FC236}">
                <a16:creationId xmlns:a16="http://schemas.microsoft.com/office/drawing/2014/main" id="{831D2176-1B0D-4A98-9565-DFC26B618DC9}"/>
              </a:ext>
            </a:extLst>
          </p:cNvPr>
          <p:cNvSpPr txBox="1">
            <a:spLocks noChangeArrowheads="1"/>
          </p:cNvSpPr>
          <p:nvPr/>
        </p:nvSpPr>
        <p:spPr bwMode="auto">
          <a:xfrm>
            <a:off x="12456269" y="5126430"/>
            <a:ext cx="91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a:solidFill>
                  <a:srgbClr val="D54011"/>
                </a:solidFill>
                <a:latin typeface="Cambria" panose="02040503050406030204" pitchFamily="18" charset="0"/>
                <a:ea typeface="Cambria" panose="02040503050406030204" pitchFamily="18" charset="0"/>
              </a:rPr>
              <a:t>a</a:t>
            </a:r>
          </a:p>
        </p:txBody>
      </p:sp>
      <p:sp>
        <p:nvSpPr>
          <p:cNvPr id="25" name="AutoShape 59">
            <a:extLst>
              <a:ext uri="{FF2B5EF4-FFF2-40B4-BE49-F238E27FC236}">
                <a16:creationId xmlns:a16="http://schemas.microsoft.com/office/drawing/2014/main" id="{A9630C1B-3221-4E23-A57A-8E0A736DCABF}"/>
              </a:ext>
            </a:extLst>
          </p:cNvPr>
          <p:cNvSpPr>
            <a:spLocks/>
          </p:cNvSpPr>
          <p:nvPr/>
        </p:nvSpPr>
        <p:spPr bwMode="auto">
          <a:xfrm>
            <a:off x="11106101" y="1806968"/>
            <a:ext cx="321468" cy="2959893"/>
          </a:xfrm>
          <a:prstGeom prst="rightBrace">
            <a:avLst>
              <a:gd name="adj1" fmla="val 76729"/>
              <a:gd name="adj2" fmla="val 50000"/>
            </a:avLst>
          </a:prstGeom>
          <a:noFill/>
          <a:ln w="127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endParaRPr lang="vi-VN" altLang="en-US" sz="4200">
              <a:solidFill>
                <a:prstClr val="black"/>
              </a:solidFill>
              <a:latin typeface="Cambria" panose="02040503050406030204" pitchFamily="18" charset="0"/>
              <a:ea typeface="Cambria" panose="02040503050406030204" pitchFamily="18" charset="0"/>
            </a:endParaRPr>
          </a:p>
        </p:txBody>
      </p:sp>
      <p:sp>
        <p:nvSpPr>
          <p:cNvPr id="26" name="Text Box 60">
            <a:extLst>
              <a:ext uri="{FF2B5EF4-FFF2-40B4-BE49-F238E27FC236}">
                <a16:creationId xmlns:a16="http://schemas.microsoft.com/office/drawing/2014/main" id="{4A2B1D18-70FA-4EDE-9F5B-832EC3F3C627}"/>
              </a:ext>
            </a:extLst>
          </p:cNvPr>
          <p:cNvSpPr txBox="1">
            <a:spLocks noChangeArrowheads="1"/>
          </p:cNvSpPr>
          <p:nvPr/>
        </p:nvSpPr>
        <p:spPr bwMode="auto">
          <a:xfrm>
            <a:off x="619125" y="8527271"/>
            <a:ext cx="4229100" cy="1015663"/>
          </a:xfrm>
          <a:prstGeom prst="rect">
            <a:avLst/>
          </a:prstGeom>
          <a:solidFill>
            <a:schemeClr val="bg1"/>
          </a:solidFill>
          <a:ln>
            <a:noFill/>
          </a:ln>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5400" b="1" dirty="0">
                <a:solidFill>
                  <a:srgbClr val="FF0066"/>
                </a:solidFill>
                <a:latin typeface="Cambria" panose="02040503050406030204" pitchFamily="18" charset="0"/>
                <a:ea typeface="Cambria" panose="02040503050406030204" pitchFamily="18" charset="0"/>
              </a:rPr>
              <a:t>S</a:t>
            </a:r>
            <a:r>
              <a:rPr lang="en-US" altLang="en-US" sz="60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là</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diện</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tích</a:t>
            </a:r>
            <a:r>
              <a:rPr lang="en-US" altLang="en-US" sz="4200" b="1" dirty="0">
                <a:solidFill>
                  <a:srgbClr val="5417CF"/>
                </a:solidFill>
                <a:latin typeface="Cambria" panose="02040503050406030204" pitchFamily="18" charset="0"/>
                <a:ea typeface="Cambria" panose="02040503050406030204" pitchFamily="18" charset="0"/>
              </a:rPr>
              <a:t> ;</a:t>
            </a:r>
          </a:p>
        </p:txBody>
      </p:sp>
      <p:sp>
        <p:nvSpPr>
          <p:cNvPr id="27" name="Text Box 61">
            <a:extLst>
              <a:ext uri="{FF2B5EF4-FFF2-40B4-BE49-F238E27FC236}">
                <a16:creationId xmlns:a16="http://schemas.microsoft.com/office/drawing/2014/main" id="{592167E9-65E9-42D3-B6C8-770B228371E4}"/>
              </a:ext>
            </a:extLst>
          </p:cNvPr>
          <p:cNvSpPr txBox="1">
            <a:spLocks noChangeArrowheads="1"/>
          </p:cNvSpPr>
          <p:nvPr/>
        </p:nvSpPr>
        <p:spPr bwMode="auto">
          <a:xfrm>
            <a:off x="4267200" y="8801100"/>
            <a:ext cx="5372100" cy="738664"/>
          </a:xfrm>
          <a:prstGeom prst="rect">
            <a:avLst/>
          </a:prstGeom>
          <a:solidFill>
            <a:schemeClr val="bg1"/>
          </a:solidFill>
          <a:ln>
            <a:noFill/>
          </a:ln>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dirty="0">
                <a:solidFill>
                  <a:srgbClr val="FF0066"/>
                </a:solidFill>
                <a:latin typeface="Cambria" panose="02040503050406030204" pitchFamily="18" charset="0"/>
                <a:ea typeface="Cambria" panose="02040503050406030204" pitchFamily="18" charset="0"/>
              </a:rPr>
              <a:t>a, b</a:t>
            </a:r>
            <a:r>
              <a:rPr lang="en-US" altLang="en-US" sz="4200" b="1" dirty="0">
                <a:solidFill>
                  <a:srgbClr val="D54011"/>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là</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độ</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dài</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hai</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đáy</a:t>
            </a:r>
            <a:r>
              <a:rPr lang="en-US" altLang="en-US" sz="4200" b="1" dirty="0">
                <a:solidFill>
                  <a:srgbClr val="5417CF"/>
                </a:solidFill>
                <a:latin typeface="Cambria" panose="02040503050406030204" pitchFamily="18" charset="0"/>
                <a:ea typeface="Cambria" panose="02040503050406030204" pitchFamily="18" charset="0"/>
              </a:rPr>
              <a:t> ;</a:t>
            </a:r>
          </a:p>
        </p:txBody>
      </p:sp>
      <p:sp>
        <p:nvSpPr>
          <p:cNvPr id="28" name="Text Box 62">
            <a:extLst>
              <a:ext uri="{FF2B5EF4-FFF2-40B4-BE49-F238E27FC236}">
                <a16:creationId xmlns:a16="http://schemas.microsoft.com/office/drawing/2014/main" id="{C3218746-5345-4C8F-B463-E970F7E6129D}"/>
              </a:ext>
            </a:extLst>
          </p:cNvPr>
          <p:cNvSpPr txBox="1">
            <a:spLocks noChangeArrowheads="1"/>
          </p:cNvSpPr>
          <p:nvPr/>
        </p:nvSpPr>
        <p:spPr bwMode="auto">
          <a:xfrm>
            <a:off x="9753600" y="8801100"/>
            <a:ext cx="3657600" cy="738664"/>
          </a:xfrm>
          <a:prstGeom prst="rect">
            <a:avLst/>
          </a:prstGeom>
          <a:solidFill>
            <a:schemeClr val="bg1"/>
          </a:solidFill>
          <a:ln>
            <a:noFill/>
          </a:ln>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dirty="0">
                <a:solidFill>
                  <a:srgbClr val="FF0066"/>
                </a:solidFill>
                <a:latin typeface="Cambria" panose="02040503050406030204" pitchFamily="18" charset="0"/>
                <a:ea typeface="Cambria" panose="02040503050406030204" pitchFamily="18" charset="0"/>
              </a:rPr>
              <a:t>h</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là</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chiều</a:t>
            </a:r>
            <a:r>
              <a:rPr lang="en-US" altLang="en-US" sz="4200" b="1" dirty="0">
                <a:solidFill>
                  <a:srgbClr val="5417CF"/>
                </a:solidFill>
                <a:latin typeface="Cambria" panose="02040503050406030204" pitchFamily="18" charset="0"/>
                <a:ea typeface="Cambria" panose="02040503050406030204" pitchFamily="18" charset="0"/>
              </a:rPr>
              <a:t> </a:t>
            </a:r>
            <a:r>
              <a:rPr lang="en-US" altLang="en-US" sz="4200" b="1" dirty="0" err="1">
                <a:solidFill>
                  <a:srgbClr val="5417CF"/>
                </a:solidFill>
                <a:latin typeface="Cambria" panose="02040503050406030204" pitchFamily="18" charset="0"/>
                <a:ea typeface="Cambria" panose="02040503050406030204" pitchFamily="18" charset="0"/>
              </a:rPr>
              <a:t>cao</a:t>
            </a:r>
            <a:endParaRPr lang="en-US" altLang="en-US" sz="4200" b="1" dirty="0">
              <a:solidFill>
                <a:srgbClr val="5417CF"/>
              </a:solidFill>
              <a:latin typeface="Cambria" panose="02040503050406030204" pitchFamily="18" charset="0"/>
              <a:ea typeface="Cambria" panose="02040503050406030204" pitchFamily="18" charset="0"/>
            </a:endParaRPr>
          </a:p>
        </p:txBody>
      </p:sp>
      <p:sp>
        <p:nvSpPr>
          <p:cNvPr id="29" name="Rectangle 64">
            <a:extLst>
              <a:ext uri="{FF2B5EF4-FFF2-40B4-BE49-F238E27FC236}">
                <a16:creationId xmlns:a16="http://schemas.microsoft.com/office/drawing/2014/main" id="{8D020939-E7E9-4B0F-BC54-79750E3A439A}"/>
              </a:ext>
            </a:extLst>
          </p:cNvPr>
          <p:cNvSpPr>
            <a:spLocks noChangeArrowheads="1"/>
          </p:cNvSpPr>
          <p:nvPr/>
        </p:nvSpPr>
        <p:spPr bwMode="auto">
          <a:xfrm>
            <a:off x="2626469" y="4345141"/>
            <a:ext cx="1847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endParaRPr lang="vi-VN" altLang="en-US" sz="4200">
              <a:solidFill>
                <a:prstClr val="black"/>
              </a:solidFill>
              <a:latin typeface="Cambria" panose="02040503050406030204" pitchFamily="18" charset="0"/>
              <a:ea typeface="Cambria" panose="02040503050406030204" pitchFamily="18" charset="0"/>
            </a:endParaRPr>
          </a:p>
        </p:txBody>
      </p:sp>
      <p:sp>
        <p:nvSpPr>
          <p:cNvPr id="30" name="Rectangle 65">
            <a:extLst>
              <a:ext uri="{FF2B5EF4-FFF2-40B4-BE49-F238E27FC236}">
                <a16:creationId xmlns:a16="http://schemas.microsoft.com/office/drawing/2014/main" id="{295029A5-5481-43B4-9CCF-7F575B8E8D3B}"/>
              </a:ext>
            </a:extLst>
          </p:cNvPr>
          <p:cNvSpPr>
            <a:spLocks noChangeArrowheads="1"/>
          </p:cNvSpPr>
          <p:nvPr/>
        </p:nvSpPr>
        <p:spPr bwMode="auto">
          <a:xfrm>
            <a:off x="2626469" y="4345141"/>
            <a:ext cx="1847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endParaRPr lang="vi-VN" altLang="en-US" sz="4200">
              <a:solidFill>
                <a:prstClr val="black"/>
              </a:solidFill>
              <a:latin typeface="Cambria" panose="02040503050406030204" pitchFamily="18" charset="0"/>
              <a:ea typeface="Cambria" panose="02040503050406030204" pitchFamily="18" charset="0"/>
            </a:endParaRPr>
          </a:p>
        </p:txBody>
      </p:sp>
      <p:sp>
        <p:nvSpPr>
          <p:cNvPr id="31" name="Rectangle 66">
            <a:extLst>
              <a:ext uri="{FF2B5EF4-FFF2-40B4-BE49-F238E27FC236}">
                <a16:creationId xmlns:a16="http://schemas.microsoft.com/office/drawing/2014/main" id="{9E874903-FA6E-4FDE-A931-A16A6A55F9DE}"/>
              </a:ext>
            </a:extLst>
          </p:cNvPr>
          <p:cNvSpPr>
            <a:spLocks noChangeArrowheads="1"/>
          </p:cNvSpPr>
          <p:nvPr/>
        </p:nvSpPr>
        <p:spPr bwMode="auto">
          <a:xfrm>
            <a:off x="2626469" y="4345141"/>
            <a:ext cx="1847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endParaRPr lang="vi-VN" altLang="en-US" sz="4200">
              <a:solidFill>
                <a:prstClr val="black"/>
              </a:solidFill>
              <a:latin typeface="Cambria" panose="02040503050406030204" pitchFamily="18" charset="0"/>
              <a:ea typeface="Cambria" panose="02040503050406030204" pitchFamily="18" charset="0"/>
            </a:endParaRPr>
          </a:p>
        </p:txBody>
      </p:sp>
      <p:sp>
        <p:nvSpPr>
          <p:cNvPr id="32" name="Rectangle 67">
            <a:extLst>
              <a:ext uri="{FF2B5EF4-FFF2-40B4-BE49-F238E27FC236}">
                <a16:creationId xmlns:a16="http://schemas.microsoft.com/office/drawing/2014/main" id="{46D55E81-183A-4AE1-B07C-FAE3BC3D14B6}"/>
              </a:ext>
            </a:extLst>
          </p:cNvPr>
          <p:cNvSpPr>
            <a:spLocks noChangeArrowheads="1"/>
          </p:cNvSpPr>
          <p:nvPr/>
        </p:nvSpPr>
        <p:spPr bwMode="auto">
          <a:xfrm>
            <a:off x="2626469" y="4345141"/>
            <a:ext cx="18473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endParaRPr lang="vi-VN" altLang="en-US" sz="4200">
              <a:solidFill>
                <a:prstClr val="black"/>
              </a:solidFill>
              <a:latin typeface="Cambria" panose="02040503050406030204" pitchFamily="18" charset="0"/>
              <a:ea typeface="Cambria" panose="02040503050406030204" pitchFamily="18" charset="0"/>
            </a:endParaRPr>
          </a:p>
        </p:txBody>
      </p:sp>
      <p:grpSp>
        <p:nvGrpSpPr>
          <p:cNvPr id="33" name="Group 68">
            <a:extLst>
              <a:ext uri="{FF2B5EF4-FFF2-40B4-BE49-F238E27FC236}">
                <a16:creationId xmlns:a16="http://schemas.microsoft.com/office/drawing/2014/main" id="{8BC74731-D9CD-4203-8837-F82390595C07}"/>
              </a:ext>
            </a:extLst>
          </p:cNvPr>
          <p:cNvGrpSpPr>
            <a:grpSpLocks/>
          </p:cNvGrpSpPr>
          <p:nvPr/>
        </p:nvGrpSpPr>
        <p:grpSpPr bwMode="auto">
          <a:xfrm>
            <a:off x="2626469" y="6279495"/>
            <a:ext cx="8196263" cy="2171700"/>
            <a:chOff x="733" y="2496"/>
            <a:chExt cx="3442" cy="960"/>
          </a:xfrm>
        </p:grpSpPr>
        <p:grpSp>
          <p:nvGrpSpPr>
            <p:cNvPr id="34" name="Group 69">
              <a:extLst>
                <a:ext uri="{FF2B5EF4-FFF2-40B4-BE49-F238E27FC236}">
                  <a16:creationId xmlns:a16="http://schemas.microsoft.com/office/drawing/2014/main" id="{85BDEBEE-94FF-412E-BE93-0F1B1A1E9AB1}"/>
                </a:ext>
              </a:extLst>
            </p:cNvPr>
            <p:cNvGrpSpPr>
              <a:grpSpLocks/>
            </p:cNvGrpSpPr>
            <p:nvPr/>
          </p:nvGrpSpPr>
          <p:grpSpPr bwMode="auto">
            <a:xfrm>
              <a:off x="733" y="2496"/>
              <a:ext cx="3442" cy="960"/>
              <a:chOff x="1488" y="1047"/>
              <a:chExt cx="3442" cy="1056"/>
            </a:xfrm>
          </p:grpSpPr>
          <p:sp>
            <p:nvSpPr>
              <p:cNvPr id="36" name="Rectangle 70">
                <a:extLst>
                  <a:ext uri="{FF2B5EF4-FFF2-40B4-BE49-F238E27FC236}">
                    <a16:creationId xmlns:a16="http://schemas.microsoft.com/office/drawing/2014/main" id="{27DE099B-6609-4B6D-AC8A-C41FF06C6330}"/>
                  </a:ext>
                </a:extLst>
              </p:cNvPr>
              <p:cNvSpPr>
                <a:spLocks noChangeArrowheads="1"/>
              </p:cNvSpPr>
              <p:nvPr/>
            </p:nvSpPr>
            <p:spPr bwMode="auto">
              <a:xfrm>
                <a:off x="1996" y="1047"/>
                <a:ext cx="2791" cy="1056"/>
              </a:xfrm>
              <a:prstGeom prst="rect">
                <a:avLst/>
              </a:prstGeom>
              <a:solidFill>
                <a:schemeClr val="bg1"/>
              </a:solidFill>
              <a:ln w="9525">
                <a:solidFill>
                  <a:schemeClr val="tx1"/>
                </a:solidFill>
                <a:miter lim="800000"/>
                <a:headEnd/>
                <a:tailEnd/>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endParaRPr lang="vi-VN" altLang="en-US" sz="4200">
                  <a:solidFill>
                    <a:prstClr val="black"/>
                  </a:solidFill>
                  <a:latin typeface="Cambria" panose="02040503050406030204" pitchFamily="18" charset="0"/>
                  <a:ea typeface="Cambria" panose="02040503050406030204" pitchFamily="18" charset="0"/>
                </a:endParaRPr>
              </a:p>
            </p:txBody>
          </p:sp>
          <p:grpSp>
            <p:nvGrpSpPr>
              <p:cNvPr id="37" name="Group 71">
                <a:extLst>
                  <a:ext uri="{FF2B5EF4-FFF2-40B4-BE49-F238E27FC236}">
                    <a16:creationId xmlns:a16="http://schemas.microsoft.com/office/drawing/2014/main" id="{3D78B24B-A425-4D54-8CA6-1242345AA7D7}"/>
                  </a:ext>
                </a:extLst>
              </p:cNvPr>
              <p:cNvGrpSpPr>
                <a:grpSpLocks/>
              </p:cNvGrpSpPr>
              <p:nvPr/>
            </p:nvGrpSpPr>
            <p:grpSpPr bwMode="auto">
              <a:xfrm>
                <a:off x="1488" y="1200"/>
                <a:ext cx="3442" cy="810"/>
                <a:chOff x="1600" y="1200"/>
                <a:chExt cx="3442" cy="810"/>
              </a:xfrm>
            </p:grpSpPr>
            <p:sp>
              <p:nvSpPr>
                <p:cNvPr id="38" name="Text Box 72">
                  <a:extLst>
                    <a:ext uri="{FF2B5EF4-FFF2-40B4-BE49-F238E27FC236}">
                      <a16:creationId xmlns:a16="http://schemas.microsoft.com/office/drawing/2014/main" id="{82160742-EB6A-45D4-A8C6-6732EAC4A4CC}"/>
                    </a:ext>
                  </a:extLst>
                </p:cNvPr>
                <p:cNvSpPr txBox="1">
                  <a:spLocks noChangeArrowheads="1"/>
                </p:cNvSpPr>
                <p:nvPr/>
              </p:nvSpPr>
              <p:spPr bwMode="auto">
                <a:xfrm>
                  <a:off x="1600" y="1392"/>
                  <a:ext cx="120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5400" b="1">
                      <a:solidFill>
                        <a:srgbClr val="FF0066"/>
                      </a:solidFill>
                      <a:latin typeface="Cambria" panose="02040503050406030204" pitchFamily="18" charset="0"/>
                      <a:ea typeface="Cambria" panose="02040503050406030204" pitchFamily="18" charset="0"/>
                    </a:rPr>
                    <a:t>            S </a:t>
                  </a:r>
                </a:p>
              </p:txBody>
            </p:sp>
            <p:sp>
              <p:nvSpPr>
                <p:cNvPr id="39" name="Text Box 73">
                  <a:extLst>
                    <a:ext uri="{FF2B5EF4-FFF2-40B4-BE49-F238E27FC236}">
                      <a16:creationId xmlns:a16="http://schemas.microsoft.com/office/drawing/2014/main" id="{72CD760A-5607-4687-BB64-C2057BC4B3AD}"/>
                    </a:ext>
                  </a:extLst>
                </p:cNvPr>
                <p:cNvSpPr txBox="1">
                  <a:spLocks noChangeArrowheads="1"/>
                </p:cNvSpPr>
                <p:nvPr/>
              </p:nvSpPr>
              <p:spPr bwMode="auto">
                <a:xfrm>
                  <a:off x="2951" y="1200"/>
                  <a:ext cx="209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800" b="1">
                      <a:solidFill>
                        <a:srgbClr val="FF0066"/>
                      </a:solidFill>
                      <a:latin typeface="Cambria" panose="02040503050406030204" pitchFamily="18" charset="0"/>
                      <a:ea typeface="Cambria" panose="02040503050406030204" pitchFamily="18" charset="0"/>
                    </a:rPr>
                    <a:t>(a + b)    h</a:t>
                  </a:r>
                </a:p>
              </p:txBody>
            </p:sp>
            <p:sp>
              <p:nvSpPr>
                <p:cNvPr id="40" name="Text Box 74">
                  <a:extLst>
                    <a:ext uri="{FF2B5EF4-FFF2-40B4-BE49-F238E27FC236}">
                      <a16:creationId xmlns:a16="http://schemas.microsoft.com/office/drawing/2014/main" id="{8D33D03C-1EC7-4D28-89EB-0553C26DD4AD}"/>
                    </a:ext>
                  </a:extLst>
                </p:cNvPr>
                <p:cNvSpPr txBox="1">
                  <a:spLocks noChangeArrowheads="1"/>
                </p:cNvSpPr>
                <p:nvPr/>
              </p:nvSpPr>
              <p:spPr bwMode="auto">
                <a:xfrm>
                  <a:off x="2980" y="1606"/>
                  <a:ext cx="117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defTabSz="1371600">
                    <a:spcBef>
                      <a:spcPct val="50000"/>
                    </a:spcBef>
                  </a:pPr>
                  <a:r>
                    <a:rPr lang="en-US" altLang="en-US" sz="4800" b="1">
                      <a:solidFill>
                        <a:srgbClr val="FF0066"/>
                      </a:solidFill>
                      <a:latin typeface="Cambria" panose="02040503050406030204" pitchFamily="18" charset="0"/>
                      <a:ea typeface="Cambria" panose="02040503050406030204" pitchFamily="18" charset="0"/>
                    </a:rPr>
                    <a:t>2</a:t>
                  </a:r>
                </a:p>
              </p:txBody>
            </p:sp>
            <p:sp>
              <p:nvSpPr>
                <p:cNvPr id="41" name="Line 75">
                  <a:extLst>
                    <a:ext uri="{FF2B5EF4-FFF2-40B4-BE49-F238E27FC236}">
                      <a16:creationId xmlns:a16="http://schemas.microsoft.com/office/drawing/2014/main" id="{D73E5AB0-1EFD-424B-AF5D-3532003F689D}"/>
                    </a:ext>
                  </a:extLst>
                </p:cNvPr>
                <p:cNvSpPr>
                  <a:spLocks noChangeShapeType="1"/>
                </p:cNvSpPr>
                <p:nvPr/>
              </p:nvSpPr>
              <p:spPr bwMode="auto">
                <a:xfrm>
                  <a:off x="2951" y="1623"/>
                  <a:ext cx="130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1371600"/>
                  <a:endParaRPr lang="en-US" sz="2700">
                    <a:solidFill>
                      <a:prstClr val="black"/>
                    </a:solidFill>
                    <a:latin typeface="Cambria" panose="02040503050406030204" pitchFamily="18" charset="0"/>
                    <a:ea typeface="Cambria" panose="02040503050406030204" pitchFamily="18" charset="0"/>
                  </a:endParaRPr>
                </a:p>
              </p:txBody>
            </p:sp>
            <p:sp>
              <p:nvSpPr>
                <p:cNvPr id="42" name="Text Box 76">
                  <a:extLst>
                    <a:ext uri="{FF2B5EF4-FFF2-40B4-BE49-F238E27FC236}">
                      <a16:creationId xmlns:a16="http://schemas.microsoft.com/office/drawing/2014/main" id="{1C62D2BF-0811-4789-8FE6-DA1CFBFBF75D}"/>
                    </a:ext>
                  </a:extLst>
                </p:cNvPr>
                <p:cNvSpPr txBox="1">
                  <a:spLocks noChangeArrowheads="1"/>
                </p:cNvSpPr>
                <p:nvPr/>
              </p:nvSpPr>
              <p:spPr bwMode="auto">
                <a:xfrm>
                  <a:off x="2645" y="1392"/>
                  <a:ext cx="336"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5400" b="1">
                      <a:solidFill>
                        <a:srgbClr val="FF0066"/>
                      </a:solidFill>
                      <a:latin typeface="Cambria" panose="02040503050406030204" pitchFamily="18" charset="0"/>
                      <a:ea typeface="Cambria" panose="02040503050406030204" pitchFamily="18" charset="0"/>
                    </a:rPr>
                    <a:t>=</a:t>
                  </a:r>
                </a:p>
              </p:txBody>
            </p:sp>
          </p:grpSp>
        </p:grpSp>
        <p:graphicFrame>
          <p:nvGraphicFramePr>
            <p:cNvPr id="35" name="Object 77">
              <a:extLst>
                <a:ext uri="{FF2B5EF4-FFF2-40B4-BE49-F238E27FC236}">
                  <a16:creationId xmlns:a16="http://schemas.microsoft.com/office/drawing/2014/main" id="{14EE6FFB-B53F-4227-BCF9-48E0C49F61C2}"/>
                </a:ext>
              </a:extLst>
            </p:cNvPr>
            <p:cNvGraphicFramePr>
              <a:graphicFrameLocks noChangeAspect="1"/>
            </p:cNvGraphicFramePr>
            <p:nvPr/>
          </p:nvGraphicFramePr>
          <p:xfrm>
            <a:off x="2928" y="2736"/>
            <a:ext cx="168" cy="192"/>
          </p:xfrm>
          <a:graphic>
            <a:graphicData uri="http://schemas.openxmlformats.org/presentationml/2006/ole">
              <mc:AlternateContent xmlns:mc="http://schemas.openxmlformats.org/markup-compatibility/2006">
                <mc:Choice xmlns:v="urn:schemas-microsoft-com:vml" Requires="v">
                  <p:oleObj name="Equation" r:id="rId5" imgW="114102" imgH="126780" progId="Equation.3">
                    <p:embed/>
                  </p:oleObj>
                </mc:Choice>
                <mc:Fallback>
                  <p:oleObj name="Equation" r:id="rId5" imgW="114102" imgH="126780" progId="Equation.3">
                    <p:embed/>
                    <p:pic>
                      <p:nvPicPr>
                        <p:cNvPr id="35" name="Object 77">
                          <a:extLst>
                            <a:ext uri="{FF2B5EF4-FFF2-40B4-BE49-F238E27FC236}">
                              <a16:creationId xmlns:a16="http://schemas.microsoft.com/office/drawing/2014/main" id="{14EE6FFB-B53F-4227-BCF9-48E0C49F61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2736"/>
                          <a:ext cx="16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3" name="Text Box 78">
            <a:extLst>
              <a:ext uri="{FF2B5EF4-FFF2-40B4-BE49-F238E27FC236}">
                <a16:creationId xmlns:a16="http://schemas.microsoft.com/office/drawing/2014/main" id="{F166387E-DB9E-4088-B090-76A1D11F1463}"/>
              </a:ext>
            </a:extLst>
          </p:cNvPr>
          <p:cNvSpPr txBox="1">
            <a:spLocks noChangeArrowheads="1"/>
          </p:cNvSpPr>
          <p:nvPr/>
        </p:nvSpPr>
        <p:spPr bwMode="auto">
          <a:xfrm>
            <a:off x="2536245" y="1056874"/>
            <a:ext cx="2514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defTabSz="1371600">
              <a:spcBef>
                <a:spcPct val="50000"/>
              </a:spcBef>
            </a:pPr>
            <a:r>
              <a:rPr lang="en-US" altLang="en-US" sz="4200" b="1" u="sng">
                <a:solidFill>
                  <a:srgbClr val="FFC000"/>
                </a:solidFill>
                <a:latin typeface="Cambria" panose="02040503050406030204" pitchFamily="18" charset="0"/>
                <a:ea typeface="Cambria" panose="02040503050406030204" pitchFamily="18" charset="0"/>
              </a:rPr>
              <a:t>Ghi nhớ:</a:t>
            </a:r>
          </a:p>
        </p:txBody>
      </p:sp>
      <p:pic>
        <p:nvPicPr>
          <p:cNvPr id="3" name="Picture 2">
            <a:extLst>
              <a:ext uri="{FF2B5EF4-FFF2-40B4-BE49-F238E27FC236}">
                <a16:creationId xmlns:a16="http://schemas.microsoft.com/office/drawing/2014/main" id="{FD3F8B3D-92B1-BF6E-AE41-1057BD068B32}"/>
              </a:ext>
            </a:extLst>
          </p:cNvPr>
          <p:cNvPicPr>
            <a:picLocks noChangeAspect="1"/>
          </p:cNvPicPr>
          <p:nvPr/>
        </p:nvPicPr>
        <p:blipFill>
          <a:blip r:embed="rId7"/>
          <a:stretch>
            <a:fillRect/>
          </a:stretch>
        </p:blipFill>
        <p:spPr>
          <a:xfrm>
            <a:off x="13411200" y="5600700"/>
            <a:ext cx="4107675" cy="4086225"/>
          </a:xfrm>
          <a:prstGeom prst="rect">
            <a:avLst/>
          </a:prstGeom>
        </p:spPr>
      </p:pic>
    </p:spTree>
    <p:custDataLst>
      <p:tags r:id="rId1"/>
    </p:custDataLst>
    <p:extLst>
      <p:ext uri="{BB962C8B-B14F-4D97-AF65-F5344CB8AC3E}">
        <p14:creationId xmlns:p14="http://schemas.microsoft.com/office/powerpoint/2010/main" val="10645969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amond(in)">
                                      <p:cBhvr>
                                        <p:cTn id="7" dur="500"/>
                                        <p:tgtEl>
                                          <p:spTgt spid="4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diamond(in)">
                                      <p:cBhvr>
                                        <p:cTn id="10" dur="20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ox(in)">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ox(in)">
                                      <p:cBhvr>
                                        <p:cTn id="26" dur="500"/>
                                        <p:tgtEl>
                                          <p:spTgt spid="27"/>
                                        </p:tgtEl>
                                      </p:cBhvr>
                                    </p:animEffect>
                                  </p:childTnLst>
                                </p:cTn>
                              </p:par>
                            </p:childTnLst>
                          </p:cTn>
                        </p:par>
                        <p:par>
                          <p:cTn id="27" fill="hold">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ox(in)">
                                      <p:cBhvr>
                                        <p:cTn id="30" dur="500"/>
                                        <p:tgtEl>
                                          <p:spTgt spid="23"/>
                                        </p:tgtEl>
                                      </p:cBhvr>
                                    </p:animEffect>
                                  </p:childTnLst>
                                </p:cTn>
                              </p:par>
                            </p:childTnLst>
                          </p:cTn>
                        </p:par>
                        <p:par>
                          <p:cTn id="31" fill="hold">
                            <p:stCondLst>
                              <p:cond delay="1000"/>
                            </p:stCondLst>
                            <p:childTnLst>
                              <p:par>
                                <p:cTn id="32" presetID="4" presetClass="entr" presetSubtype="1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ox(in)">
                                      <p:cBhvr>
                                        <p:cTn id="34" dur="500"/>
                                        <p:tgtEl>
                                          <p:spTgt spid="24"/>
                                        </p:tgtEl>
                                      </p:cBhvr>
                                    </p:animEffect>
                                  </p:childTnLst>
                                </p:cTn>
                              </p:par>
                            </p:childTnLst>
                          </p:cTn>
                        </p:par>
                        <p:par>
                          <p:cTn id="35" fill="hold">
                            <p:stCondLst>
                              <p:cond delay="1500"/>
                            </p:stCondLst>
                            <p:childTnLst>
                              <p:par>
                                <p:cTn id="36" presetID="4" presetClass="entr" presetSubtype="16"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ox(in)">
                                      <p:cBhvr>
                                        <p:cTn id="38" dur="500"/>
                                        <p:tgtEl>
                                          <p:spTgt spid="21"/>
                                        </p:tgtEl>
                                      </p:cBhvr>
                                    </p:animEffect>
                                  </p:childTnLst>
                                </p:cTn>
                              </p:par>
                            </p:childTnLst>
                          </p:cTn>
                        </p:par>
                        <p:par>
                          <p:cTn id="39" fill="hold">
                            <p:stCondLst>
                              <p:cond delay="2000"/>
                            </p:stCondLst>
                            <p:childTnLst>
                              <p:par>
                                <p:cTn id="40" presetID="4" presetClass="entr" presetSubtype="16"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ox(i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across)">
                                      <p:cBhvr>
                                        <p:cTn id="47" dur="500"/>
                                        <p:tgtEl>
                                          <p:spTgt spid="28"/>
                                        </p:tgtEl>
                                      </p:cBhvr>
                                    </p:animEffect>
                                  </p:childTnLst>
                                </p:cTn>
                              </p:par>
                            </p:childTnLst>
                          </p:cTn>
                        </p:par>
                        <p:par>
                          <p:cTn id="48" fill="hold">
                            <p:stCondLst>
                              <p:cond delay="500"/>
                            </p:stCondLst>
                            <p:childTnLst>
                              <p:par>
                                <p:cTn id="49" presetID="5" presetClass="entr" presetSubtype="1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checkerboard(across)">
                                      <p:cBhvr>
                                        <p:cTn id="51" dur="500"/>
                                        <p:tgtEl>
                                          <p:spTgt spid="25"/>
                                        </p:tgtEl>
                                      </p:cBhvr>
                                    </p:animEffect>
                                  </p:childTnLst>
                                </p:cTn>
                              </p:par>
                            </p:childTnLst>
                          </p:cTn>
                        </p:par>
                        <p:par>
                          <p:cTn id="52" fill="hold">
                            <p:stCondLst>
                              <p:cond delay="1000"/>
                            </p:stCondLst>
                            <p:childTnLst>
                              <p:par>
                                <p:cTn id="53" presetID="5" presetClass="entr" presetSubtype="1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heckerboard(across)">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1000"/>
                                        <p:tgtEl>
                                          <p:spTgt spid="3"/>
                                        </p:tgtEl>
                                      </p:cBhvr>
                                    </p:animEffect>
                                    <p:anim calcmode="lin" valueType="num">
                                      <p:cBhvr>
                                        <p:cTn id="61" dur="1000" fill="hold"/>
                                        <p:tgtEl>
                                          <p:spTgt spid="3"/>
                                        </p:tgtEl>
                                        <p:attrNameLst>
                                          <p:attrName>ppt_x</p:attrName>
                                        </p:attrNameLst>
                                      </p:cBhvr>
                                      <p:tavLst>
                                        <p:tav tm="0">
                                          <p:val>
                                            <p:strVal val="#ppt_x"/>
                                          </p:val>
                                        </p:tav>
                                        <p:tav tm="100000">
                                          <p:val>
                                            <p:strVal val="#ppt_x"/>
                                          </p:val>
                                        </p:tav>
                                      </p:tavLst>
                                    </p:anim>
                                    <p:anim calcmode="lin" valueType="num">
                                      <p:cBhvr>
                                        <p:cTn id="6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0" grpId="0"/>
      <p:bldP spid="21" grpId="0" animBg="1"/>
      <p:bldP spid="22" grpId="0"/>
      <p:bldP spid="23" grpId="0" animBg="1"/>
      <p:bldP spid="24" grpId="0"/>
      <p:bldP spid="25" grpId="0" animBg="1"/>
      <p:bldP spid="26" grpId="0" animBg="1"/>
      <p:bldP spid="27" grpId="0" animBg="1"/>
      <p:bldP spid="28"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grpSp>
        <p:nvGrpSpPr>
          <p:cNvPr id="2" name="Group 2"/>
          <p:cNvGrpSpPr/>
          <p:nvPr/>
        </p:nvGrpSpPr>
        <p:grpSpPr>
          <a:xfrm>
            <a:off x="-5311825" y="-781050"/>
            <a:ext cx="7219950" cy="12668250"/>
            <a:chOff x="0" y="0"/>
            <a:chExt cx="1901551" cy="3336494"/>
          </a:xfrm>
        </p:grpSpPr>
        <p:sp>
          <p:nvSpPr>
            <p:cNvPr id="3" name="Freeform 3"/>
            <p:cNvSpPr/>
            <p:nvPr/>
          </p:nvSpPr>
          <p:spPr>
            <a:xfrm>
              <a:off x="0" y="0"/>
              <a:ext cx="1901551" cy="3336494"/>
            </a:xfrm>
            <a:custGeom>
              <a:avLst/>
              <a:gdLst/>
              <a:ahLst/>
              <a:cxnLst/>
              <a:rect l="l" t="t" r="r" b="b"/>
              <a:pathLst>
                <a:path w="1901551" h="3336494">
                  <a:moveTo>
                    <a:pt x="950775" y="0"/>
                  </a:moveTo>
                  <a:cubicBezTo>
                    <a:pt x="425677" y="0"/>
                    <a:pt x="0" y="746900"/>
                    <a:pt x="0" y="1668247"/>
                  </a:cubicBezTo>
                  <a:cubicBezTo>
                    <a:pt x="0" y="2589594"/>
                    <a:pt x="425677" y="3336494"/>
                    <a:pt x="950775" y="3336494"/>
                  </a:cubicBezTo>
                  <a:cubicBezTo>
                    <a:pt x="1475874" y="3336494"/>
                    <a:pt x="1901551" y="2589594"/>
                    <a:pt x="1901551" y="1668247"/>
                  </a:cubicBezTo>
                  <a:cubicBezTo>
                    <a:pt x="1901551" y="746900"/>
                    <a:pt x="1475874" y="0"/>
                    <a:pt x="950775" y="0"/>
                  </a:cubicBezTo>
                  <a:close/>
                </a:path>
              </a:pathLst>
            </a:custGeom>
            <a:solidFill>
              <a:srgbClr val="63B231"/>
            </a:solidFill>
          </p:spPr>
          <p:txBody>
            <a:bodyPr/>
            <a:lstStyle/>
            <a:p>
              <a:endParaRPr lang="en-US"/>
            </a:p>
          </p:txBody>
        </p:sp>
        <p:sp>
          <p:nvSpPr>
            <p:cNvPr id="4" name="TextBox 4"/>
            <p:cNvSpPr txBox="1"/>
            <p:nvPr/>
          </p:nvSpPr>
          <p:spPr>
            <a:xfrm>
              <a:off x="178270" y="274696"/>
              <a:ext cx="1545010" cy="274900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104775" cap="sq">
              <a:solidFill>
                <a:srgbClr val="008037"/>
              </a:solidFill>
              <a:prstDash val="lgDash"/>
              <a:miter/>
            </a:ln>
          </p:spPr>
          <p:txBody>
            <a:bodyPr/>
            <a:lstStyle/>
            <a:p>
              <a:endParaRPr lang="en-US"/>
            </a:p>
          </p:txBody>
        </p:sp>
        <p:sp>
          <p:nvSpPr>
            <p:cNvPr id="7" name="TextBox 7"/>
            <p:cNvSpPr txBox="1"/>
            <p:nvPr/>
          </p:nvSpPr>
          <p:spPr>
            <a:xfrm>
              <a:off x="0" y="-38100"/>
              <a:ext cx="4274726" cy="22055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028700" y="2305050"/>
            <a:ext cx="3533870" cy="8515350"/>
          </a:xfrm>
          <a:custGeom>
            <a:avLst/>
            <a:gdLst/>
            <a:ahLst/>
            <a:cxnLst/>
            <a:rect l="l" t="t" r="r" b="b"/>
            <a:pathLst>
              <a:path w="3533870" h="8515350">
                <a:moveTo>
                  <a:pt x="0" y="0"/>
                </a:moveTo>
                <a:lnTo>
                  <a:pt x="3533870" y="0"/>
                </a:lnTo>
                <a:lnTo>
                  <a:pt x="3533870" y="8515350"/>
                </a:lnTo>
                <a:lnTo>
                  <a:pt x="0" y="85153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2082567" y="6562725"/>
            <a:ext cx="7315200" cy="3963508"/>
          </a:xfrm>
          <a:custGeom>
            <a:avLst/>
            <a:gdLst/>
            <a:ahLst/>
            <a:cxnLst/>
            <a:rect l="l" t="t" r="r" b="b"/>
            <a:pathLst>
              <a:path w="7315200" h="3963508">
                <a:moveTo>
                  <a:pt x="0" y="0"/>
                </a:moveTo>
                <a:lnTo>
                  <a:pt x="7315200" y="0"/>
                </a:lnTo>
                <a:lnTo>
                  <a:pt x="7315200" y="3963508"/>
                </a:lnTo>
                <a:lnTo>
                  <a:pt x="0" y="39635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2213496">
            <a:off x="15224812" y="-490217"/>
            <a:ext cx="4523166" cy="3618533"/>
          </a:xfrm>
          <a:custGeom>
            <a:avLst/>
            <a:gdLst/>
            <a:ahLst/>
            <a:cxnLst/>
            <a:rect l="l" t="t" r="r" b="b"/>
            <a:pathLst>
              <a:path w="4523166" h="3618533">
                <a:moveTo>
                  <a:pt x="0" y="0"/>
                </a:moveTo>
                <a:lnTo>
                  <a:pt x="4523165" y="0"/>
                </a:lnTo>
                <a:lnTo>
                  <a:pt x="4523165" y="3618533"/>
                </a:lnTo>
                <a:lnTo>
                  <a:pt x="0" y="36185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5486400" y="-16672"/>
            <a:ext cx="7315200" cy="1582743"/>
          </a:xfrm>
          <a:custGeom>
            <a:avLst/>
            <a:gdLst/>
            <a:ahLst/>
            <a:cxnLst/>
            <a:rect l="l" t="t" r="r" b="b"/>
            <a:pathLst>
              <a:path w="7315200" h="1582743">
                <a:moveTo>
                  <a:pt x="0" y="0"/>
                </a:moveTo>
                <a:lnTo>
                  <a:pt x="7315200" y="0"/>
                </a:lnTo>
                <a:lnTo>
                  <a:pt x="7315200" y="1582744"/>
                </a:lnTo>
                <a:lnTo>
                  <a:pt x="0" y="15827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14" name="Picture 13" descr="A yellow and blue letters&#10;&#10;Description automatically generated">
            <a:extLst>
              <a:ext uri="{FF2B5EF4-FFF2-40B4-BE49-F238E27FC236}">
                <a16:creationId xmlns:a16="http://schemas.microsoft.com/office/drawing/2014/main" id="{A7C6890F-A95D-9D08-850E-229F596248D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86400" y="3695700"/>
            <a:ext cx="9753600" cy="3400425"/>
          </a:xfrm>
          <a:prstGeom prst="rect">
            <a:avLst/>
          </a:prstGeom>
        </p:spPr>
      </p:pic>
    </p:spTree>
    <p:custDataLst>
      <p:tags r:id="rId1"/>
    </p:custDataLst>
    <p:extLst>
      <p:ext uri="{BB962C8B-B14F-4D97-AF65-F5344CB8AC3E}">
        <p14:creationId xmlns:p14="http://schemas.microsoft.com/office/powerpoint/2010/main" val="15244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BBEC2D5-FBC2-481C-980C-CEEE2B2898F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t{BC205310-00B2-41AA-9631-AD59AAFB990D}&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 Bài 26. Hình thang. Diện tích hình thang."/>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DF8F2C36-4D5A-40BD-9A2C-EF84C565AFB4}:7649"/>
</p:tagLst>
</file>

<file path=ppt/tags/tag11.xml><?xml version="1.0" encoding="utf-8"?>
<p:tagLst xmlns:a="http://schemas.openxmlformats.org/drawingml/2006/main" xmlns:r="http://schemas.openxmlformats.org/officeDocument/2006/relationships" xmlns:p="http://schemas.openxmlformats.org/presentationml/2006/main">
  <p:tag name="GENSWF_SLIDE_UID" val="{4F5CB1C1-5111-4A31-9A99-03B4D187DA48}:7656"/>
</p:tagLst>
</file>

<file path=ppt/tags/tag12.xml><?xml version="1.0" encoding="utf-8"?>
<p:tagLst xmlns:a="http://schemas.openxmlformats.org/drawingml/2006/main" xmlns:r="http://schemas.openxmlformats.org/officeDocument/2006/relationships" xmlns:p="http://schemas.openxmlformats.org/presentationml/2006/main">
  <p:tag name="GENSWF_SLIDE_UID" val="{5A2621EE-5270-4A7D-9E5D-B1A078584AFC}:7657"/>
</p:tagLst>
</file>

<file path=ppt/tags/tag2.xml><?xml version="1.0" encoding="utf-8"?>
<p:tagLst xmlns:a="http://schemas.openxmlformats.org/drawingml/2006/main" xmlns:r="http://schemas.openxmlformats.org/officeDocument/2006/relationships" xmlns:p="http://schemas.openxmlformats.org/presentationml/2006/main">
  <p:tag name="GENSWF_SLIDE_UID" val="{7DD61F4B-D8F7-4751-BA0F-116C0AB2BB16}:256"/>
</p:tagLst>
</file>

<file path=ppt/tags/tag3.xml><?xml version="1.0" encoding="utf-8"?>
<p:tagLst xmlns:a="http://schemas.openxmlformats.org/drawingml/2006/main" xmlns:r="http://schemas.openxmlformats.org/officeDocument/2006/relationships" xmlns:p="http://schemas.openxmlformats.org/presentationml/2006/main">
  <p:tag name="GENSWF_SLIDE_UID" val="{4201E825-EA9E-4B2F-B63C-5935DE98C54A}:274"/>
</p:tagLst>
</file>

<file path=ppt/tags/tag4.xml><?xml version="1.0" encoding="utf-8"?>
<p:tagLst xmlns:a="http://schemas.openxmlformats.org/drawingml/2006/main" xmlns:r="http://schemas.openxmlformats.org/officeDocument/2006/relationships" xmlns:p="http://schemas.openxmlformats.org/presentationml/2006/main">
  <p:tag name="GENSWF_SLIDE_UID" val="{C03BEB90-F294-4298-87AF-0397C8D041E2}:258"/>
</p:tagLst>
</file>

<file path=ppt/tags/tag5.xml><?xml version="1.0" encoding="utf-8"?>
<p:tagLst xmlns:a="http://schemas.openxmlformats.org/drawingml/2006/main" xmlns:r="http://schemas.openxmlformats.org/officeDocument/2006/relationships" xmlns:p="http://schemas.openxmlformats.org/presentationml/2006/main">
  <p:tag name="GENSWF_SLIDE_UID" val="{B476FA47-8614-4408-BFE2-F783F41CC83A}:275"/>
</p:tagLst>
</file>

<file path=ppt/tags/tag6.xml><?xml version="1.0" encoding="utf-8"?>
<p:tagLst xmlns:a="http://schemas.openxmlformats.org/drawingml/2006/main" xmlns:r="http://schemas.openxmlformats.org/officeDocument/2006/relationships" xmlns:p="http://schemas.openxmlformats.org/presentationml/2006/main">
  <p:tag name="GENSWF_SLIDE_UID" val="{D03E133F-ACFE-4D8D-BDA3-8617E60D6FFE}:277"/>
</p:tagLst>
</file>

<file path=ppt/tags/tag7.xml><?xml version="1.0" encoding="utf-8"?>
<p:tagLst xmlns:a="http://schemas.openxmlformats.org/drawingml/2006/main" xmlns:r="http://schemas.openxmlformats.org/officeDocument/2006/relationships" xmlns:p="http://schemas.openxmlformats.org/presentationml/2006/main">
  <p:tag name="GENSWF_SLIDE_UID" val="{DC5FEB18-6EDC-4F26-9539-43AD3484B948}:7644"/>
</p:tagLst>
</file>

<file path=ppt/tags/tag8.xml><?xml version="1.0" encoding="utf-8"?>
<p:tagLst xmlns:a="http://schemas.openxmlformats.org/drawingml/2006/main" xmlns:r="http://schemas.openxmlformats.org/officeDocument/2006/relationships" xmlns:p="http://schemas.openxmlformats.org/presentationml/2006/main">
  <p:tag name="GENSWF_SLIDE_UID" val="{4AC71C80-AECE-4496-BCB4-F18476C6EE8E}:259"/>
</p:tagLst>
</file>

<file path=ppt/tags/tag9.xml><?xml version="1.0" encoding="utf-8"?>
<p:tagLst xmlns:a="http://schemas.openxmlformats.org/drawingml/2006/main" xmlns:r="http://schemas.openxmlformats.org/officeDocument/2006/relationships" xmlns:p="http://schemas.openxmlformats.org/presentationml/2006/main">
  <p:tag name="GENSWF_SLIDE_UID" val="{65BE4B10-054F-4CA3-999E-EF82F6835BAB}:76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410</Words>
  <Application>Microsoft Office PowerPoint</Application>
  <PresentationFormat>Custom</PresentationFormat>
  <Paragraphs>72</Paragraphs>
  <Slides>11</Slides>
  <Notes>11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Cambria</vt:lpstr>
      <vt:lpstr>Office Theme</vt:lpstr>
      <vt:lpstr>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 Bài 26. Hình thang. Diện tích hình thang.</dc:title>
  <dc:creator>thao</dc:creator>
  <cp:lastModifiedBy>Anh Nguyen</cp:lastModifiedBy>
  <cp:revision>40</cp:revision>
  <dcterms:created xsi:type="dcterms:W3CDTF">2006-08-16T00:00:00Z</dcterms:created>
  <dcterms:modified xsi:type="dcterms:W3CDTF">2024-12-20T14:29:24Z</dcterms:modified>
  <dc:identifier>DAGGBMTwqNQ</dc:identifier>
</cp:coreProperties>
</file>