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Lst>
  <p:notesMasterIdLst>
    <p:notesMasterId r:id="rId13"/>
  </p:notesMasterIdLst>
  <p:sldIdLst>
    <p:sldId id="286" r:id="rId3"/>
    <p:sldId id="294" r:id="rId4"/>
    <p:sldId id="297" r:id="rId5"/>
    <p:sldId id="309" r:id="rId6"/>
    <p:sldId id="310" r:id="rId7"/>
    <p:sldId id="311" r:id="rId8"/>
    <p:sldId id="312" r:id="rId9"/>
    <p:sldId id="313" r:id="rId10"/>
    <p:sldId id="314" r:id="rId11"/>
    <p:sldId id="315" r:id="rId12"/>
  </p:sldIdLst>
  <p:sldSz cx="12192000" cy="6858000"/>
  <p:notesSz cx="6858000" cy="9144000"/>
  <p:embeddedFontLst>
    <p:embeddedFont>
      <p:font typeface="宋体" panose="02010600030101010101" pitchFamily="2" charset="-122"/>
      <p:regular r:id="rId14"/>
    </p:embeddedFont>
    <p:embeddedFont>
      <p:font typeface="Calibri Light" panose="020F0302020204030204" pitchFamily="34" charset="0"/>
      <p:regular r:id="rId15"/>
      <p:italic r:id="rId16"/>
    </p:embeddedFont>
    <p:embeddedFont>
      <p:font typeface="Cambria" panose="02040503050406030204" pitchFamily="18" charset="0"/>
      <p:regular r:id="rId17"/>
      <p:bold r:id="rId18"/>
      <p:italic r:id="rId19"/>
      <p:boldItalic r:id="rId20"/>
    </p:embeddedFont>
    <p:embeddedFont>
      <p:font typeface="Calibri" panose="020F0502020204030204" pitchFamily="34" charset="0"/>
      <p:regular r:id="rId21"/>
      <p:bold r:id="rId22"/>
      <p:italic r:id="rId23"/>
      <p:boldItalic r:id="rId24"/>
    </p:embeddedFont>
  </p:embeddedFontLst>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Tran" initials="TT" lastIdx="1" clrIdx="0">
    <p:extLst>
      <p:ext uri="{19B8F6BF-5375-455C-9EA6-DF929625EA0E}">
        <p15:presenceInfo xmlns:p15="http://schemas.microsoft.com/office/powerpoint/2012/main" userId="32beb6e879873b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5107"/>
    <a:srgbClr val="E0E7EF"/>
    <a:srgbClr val="39211B"/>
    <a:srgbClr val="E6A51C"/>
    <a:srgbClr val="BFE6F6"/>
    <a:srgbClr val="77A63B"/>
    <a:srgbClr val="5A2C10"/>
    <a:srgbClr val="FD7862"/>
    <a:srgbClr val="99AA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60"/>
  </p:normalViewPr>
  <p:slideViewPr>
    <p:cSldViewPr snapToGrid="0">
      <p:cViewPr varScale="1">
        <p:scale>
          <a:sx n="89" d="100"/>
          <a:sy n="89" d="100"/>
        </p:scale>
        <p:origin x="475"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7DAA0-33F6-4452-B968-278EEB99D0C9}"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09CA0-8C58-46CC-8785-B6EA61CA6CB7}" type="slidenum">
              <a:rPr lang="en-US" smtClean="0"/>
              <a:t>‹#›</a:t>
            </a:fld>
            <a:endParaRPr lang="en-US"/>
          </a:p>
        </p:txBody>
      </p:sp>
    </p:spTree>
    <p:extLst>
      <p:ext uri="{BB962C8B-B14F-4D97-AF65-F5344CB8AC3E}">
        <p14:creationId xmlns:p14="http://schemas.microsoft.com/office/powerpoint/2010/main" val="112482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9215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2D1CA-73D4-4AF3-BA21-B443727B6C2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99620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3</a:t>
            </a:fld>
            <a:endParaRPr lang="en-US"/>
          </a:p>
        </p:txBody>
      </p:sp>
    </p:spTree>
    <p:extLst>
      <p:ext uri="{BB962C8B-B14F-4D97-AF65-F5344CB8AC3E}">
        <p14:creationId xmlns:p14="http://schemas.microsoft.com/office/powerpoint/2010/main" val="1371594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2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F09CA0-8C58-46CC-8785-B6EA61CA6CB7}" type="slidenum">
              <a:rPr lang="en-US" smtClean="0"/>
              <a:t>10</a:t>
            </a:fld>
            <a:endParaRPr lang="en-US"/>
          </a:p>
        </p:txBody>
      </p:sp>
    </p:spTree>
    <p:extLst>
      <p:ext uri="{BB962C8B-B14F-4D97-AF65-F5344CB8AC3E}">
        <p14:creationId xmlns:p14="http://schemas.microsoft.com/office/powerpoint/2010/main" val="1230814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9073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71C84-9275-6D32-98F6-09A1DF20DE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6AC4AF-0675-7AD1-DAA1-CB4FB416D4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0D3DB-0AF2-5F39-6372-67DC4AB1F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6D368-3D3A-565C-2186-C5CA430CC631}"/>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6" name="Footer Placeholder 5">
            <a:extLst>
              <a:ext uri="{FF2B5EF4-FFF2-40B4-BE49-F238E27FC236}">
                <a16:creationId xmlns:a16="http://schemas.microsoft.com/office/drawing/2014/main" id="{9C0CD1F5-DF01-F349-C713-763DF4190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F08F60-9484-F89D-311C-641CC1290DCC}"/>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4203711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380F8-E83B-4E46-19B8-DD61A2CB19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FEC96-1E72-783A-2EF5-C2083AE72D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C14B4-B2A6-B9B2-9DA8-021A18AEB58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5" name="Footer Placeholder 4">
            <a:extLst>
              <a:ext uri="{FF2B5EF4-FFF2-40B4-BE49-F238E27FC236}">
                <a16:creationId xmlns:a16="http://schemas.microsoft.com/office/drawing/2014/main" id="{9BF968A0-7A1A-B564-DEC0-0A0ECBB1D3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1123B1-76F3-36A3-3664-DFFFE42822D8}"/>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092064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009C92-CE97-F876-F890-C9C9B413A4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82B492-3159-0CD3-99B6-C6B34C0187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E70ED-9E0A-76C7-6C51-D71A55E74ECB}"/>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5" name="Footer Placeholder 4">
            <a:extLst>
              <a:ext uri="{FF2B5EF4-FFF2-40B4-BE49-F238E27FC236}">
                <a16:creationId xmlns:a16="http://schemas.microsoft.com/office/drawing/2014/main" id="{FF16B336-154B-4967-2947-BA682F4B5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59CB80-04D2-D546-B31D-FDB871554D1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9983765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7A5CD-C970-E223-7EF2-53E65721CC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E3F798-5572-E649-4056-50DF4184243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64C2A-BF80-F1F9-B60C-CFF70ABFAD5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5" name="Footer Placeholder 4">
            <a:extLst>
              <a:ext uri="{FF2B5EF4-FFF2-40B4-BE49-F238E27FC236}">
                <a16:creationId xmlns:a16="http://schemas.microsoft.com/office/drawing/2014/main" id="{36ABCE72-7676-0E85-6DB4-379E057499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63B8FD-59C5-3730-9493-09FBA549A219}"/>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23254862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87A58-CAF8-AB96-327A-878B92B432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305BA2-12C8-3112-E65A-1F548E8939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DC8714-381D-3B44-FD1A-27A96DA4184F}"/>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5" name="Footer Placeholder 4">
            <a:extLst>
              <a:ext uri="{FF2B5EF4-FFF2-40B4-BE49-F238E27FC236}">
                <a16:creationId xmlns:a16="http://schemas.microsoft.com/office/drawing/2014/main" id="{22CD5610-D5B1-4086-1933-899B0B1B4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3FD3B6-44C7-9BC7-443D-3C5CA004DF2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653570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AD37-B20B-F296-BD1F-D3B27BEC7E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2C7C23-CE04-09E9-4852-814DE34BB2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29F11F-A6BA-24AB-63AA-6BAF0D777079}"/>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5" name="Footer Placeholder 4">
            <a:extLst>
              <a:ext uri="{FF2B5EF4-FFF2-40B4-BE49-F238E27FC236}">
                <a16:creationId xmlns:a16="http://schemas.microsoft.com/office/drawing/2014/main" id="{7B8BD194-8A96-5D78-A48E-61C0F23E7E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2EEF3C-9BAA-8B33-ABF5-FFD77A22B040}"/>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334163975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0658-839E-F9F1-C7FF-E0F7C6717E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3DB9DB-2F3D-8AEC-8E1B-0A93F944D65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D94249-EE04-4831-5E9F-FD5E8F4CF1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623952-7781-8439-C90C-8941E32548F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6" name="Footer Placeholder 5">
            <a:extLst>
              <a:ext uri="{FF2B5EF4-FFF2-40B4-BE49-F238E27FC236}">
                <a16:creationId xmlns:a16="http://schemas.microsoft.com/office/drawing/2014/main" id="{3807DEB1-E34F-98C3-5907-42CF89B28D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A80D5E-0238-4177-3B8A-A7BD337DA174}"/>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4702809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187D-E2E6-D5E2-2B50-BBD747550FE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AF3B58-2356-8BA9-B6BB-F191EC67DA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E5F99E-DF70-04E8-08DD-91127E2FC10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C1298-550B-4A46-7E05-1897ADAA58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000613-8BEF-6BF1-36A5-DB583C8419E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69C101-60EA-7112-D80A-DE9E2C6BE29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8" name="Footer Placeholder 7">
            <a:extLst>
              <a:ext uri="{FF2B5EF4-FFF2-40B4-BE49-F238E27FC236}">
                <a16:creationId xmlns:a16="http://schemas.microsoft.com/office/drawing/2014/main" id="{F0375209-80A0-51F5-8BF2-17E2288F4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626F9C1-5724-79BC-4ACB-CF1C409FECD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7375714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778B-78D8-9961-C230-112D5ED576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8151982-98CB-2061-2945-4C96D90E0EDE}"/>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4" name="Footer Placeholder 3">
            <a:extLst>
              <a:ext uri="{FF2B5EF4-FFF2-40B4-BE49-F238E27FC236}">
                <a16:creationId xmlns:a16="http://schemas.microsoft.com/office/drawing/2014/main" id="{CDAB74C2-6A99-9994-5C88-18DC39176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603EC3E-2507-5299-62AF-82803188A8EF}"/>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97392078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FEFA1-E4C9-9033-A3E6-EEABCC7BF075}"/>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3" name="Footer Placeholder 2">
            <a:extLst>
              <a:ext uri="{FF2B5EF4-FFF2-40B4-BE49-F238E27FC236}">
                <a16:creationId xmlns:a16="http://schemas.microsoft.com/office/drawing/2014/main" id="{FB7BB76E-02A9-7101-95E6-4F9AD105B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D3E55A-4222-E6DF-6DFE-B2E492B6B875}"/>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27516396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F88A-22EE-A551-0CD8-644B2151E8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A67E87-416F-AB8F-0F11-B5B6BEFCD3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753ABE-B71C-ED7A-733E-B6277BD8FC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597E4C-2EFB-CF9C-7F7D-B257AA26B6F4}"/>
              </a:ext>
            </a:extLst>
          </p:cNvPr>
          <p:cNvSpPr>
            <a:spLocks noGrp="1"/>
          </p:cNvSpPr>
          <p:nvPr>
            <p:ph type="dt" sz="half" idx="10"/>
          </p:nvPr>
        </p:nvSpPr>
        <p:spPr>
          <a:xfrm>
            <a:off x="838200" y="6356350"/>
            <a:ext cx="2743200" cy="365125"/>
          </a:xfrm>
          <a:prstGeom prst="rect">
            <a:avLst/>
          </a:prstGeom>
        </p:spPr>
        <p:txBody>
          <a:bodyPr/>
          <a:lstStyle/>
          <a:p>
            <a:fld id="{E23AF44C-708D-4794-9BFC-7A855933E8D1}" type="datetimeFigureOut">
              <a:rPr lang="en-US" smtClean="0"/>
              <a:t>12/7/2024</a:t>
            </a:fld>
            <a:endParaRPr lang="en-US"/>
          </a:p>
        </p:txBody>
      </p:sp>
      <p:sp>
        <p:nvSpPr>
          <p:cNvPr id="6" name="Footer Placeholder 5">
            <a:extLst>
              <a:ext uri="{FF2B5EF4-FFF2-40B4-BE49-F238E27FC236}">
                <a16:creationId xmlns:a16="http://schemas.microsoft.com/office/drawing/2014/main" id="{70B507EA-D5DF-031D-3A30-8F21B56769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B43743-878A-741E-BE3F-08935211D7CE}"/>
              </a:ext>
            </a:extLst>
          </p:cNvPr>
          <p:cNvSpPr>
            <a:spLocks noGrp="1"/>
          </p:cNvSpPr>
          <p:nvPr>
            <p:ph type="sldNum" sz="quarter" idx="12"/>
          </p:nvPr>
        </p:nvSpPr>
        <p:spPr>
          <a:xfrm>
            <a:off x="8610600" y="6356350"/>
            <a:ext cx="2743200" cy="365125"/>
          </a:xfrm>
          <a:prstGeom prst="rect">
            <a:avLst/>
          </a:prstGeom>
        </p:spPr>
        <p:txBody>
          <a:bodyPr/>
          <a:lstStyle/>
          <a:p>
            <a:fld id="{16639053-6561-4DDA-B77E-E6712E030991}" type="slidenum">
              <a:rPr lang="en-US" smtClean="0"/>
              <a:t>‹#›</a:t>
            </a:fld>
            <a:endParaRPr lang="en-US"/>
          </a:p>
        </p:txBody>
      </p:sp>
    </p:spTree>
    <p:extLst>
      <p:ext uri="{BB962C8B-B14F-4D97-AF65-F5344CB8AC3E}">
        <p14:creationId xmlns:p14="http://schemas.microsoft.com/office/powerpoint/2010/main" val="11106261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952148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E4E607-689E-0E44-E3DA-E4979800DCBE}"/>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9610282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14366" t="12139" r="14366" b="55224"/>
          <a:stretch/>
        </p:blipFill>
        <p:spPr>
          <a:xfrm>
            <a:off x="1751463" y="0"/>
            <a:ext cx="8689074" cy="2238233"/>
          </a:xfrm>
          <a:prstGeom prst="rect">
            <a:avLst/>
          </a:prstGeom>
        </p:spPr>
      </p:pic>
      <p:grpSp>
        <p:nvGrpSpPr>
          <p:cNvPr id="10" name="Group 9">
            <a:extLst>
              <a:ext uri="{FF2B5EF4-FFF2-40B4-BE49-F238E27FC236}">
                <a16:creationId xmlns:a16="http://schemas.microsoft.com/office/drawing/2014/main" id="{86714F20-B5A5-63D1-8573-3903EC28E192}"/>
              </a:ext>
            </a:extLst>
          </p:cNvPr>
          <p:cNvGrpSpPr/>
          <p:nvPr/>
        </p:nvGrpSpPr>
        <p:grpSpPr>
          <a:xfrm>
            <a:off x="-44244" y="-26330"/>
            <a:ext cx="12236244" cy="6908021"/>
            <a:chOff x="170422" y="3574148"/>
            <a:chExt cx="12192000" cy="6748384"/>
          </a:xfrm>
        </p:grpSpPr>
        <p:pic>
          <p:nvPicPr>
            <p:cNvPr id="16" name="图片 15"/>
            <p:cNvPicPr>
              <a:picLocks noChangeAspect="1"/>
            </p:cNvPicPr>
            <p:nvPr/>
          </p:nvPicPr>
          <p:blipFill rotWithShape="1">
            <a:blip r:embed="rId5" cstate="print">
              <a:extLst>
                <a:ext uri="{28A0092B-C50C-407E-A947-70E740481C1C}">
                  <a14:useLocalDpi xmlns:a14="http://schemas.microsoft.com/office/drawing/2010/main" val="0"/>
                </a:ext>
              </a:extLst>
            </a:blip>
            <a:srcRect l="265" r="-265" b="9721"/>
            <a:stretch/>
          </p:blipFill>
          <p:spPr>
            <a:xfrm>
              <a:off x="170422" y="4131224"/>
              <a:ext cx="12192000" cy="6191308"/>
            </a:xfrm>
            <a:prstGeom prst="rect">
              <a:avLst/>
            </a:prstGeom>
          </p:spPr>
        </p:pic>
        <p:pic>
          <p:nvPicPr>
            <p:cNvPr id="8" name="图片 15">
              <a:extLst>
                <a:ext uri="{FF2B5EF4-FFF2-40B4-BE49-F238E27FC236}">
                  <a16:creationId xmlns:a16="http://schemas.microsoft.com/office/drawing/2014/main" id="{29AB9A6D-D451-ADDE-67F1-7FDD077865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446" t="5236" r="-16" b="84828"/>
            <a:stretch/>
          </p:blipFill>
          <p:spPr>
            <a:xfrm>
              <a:off x="11288067" y="3574148"/>
              <a:ext cx="1044859" cy="681439"/>
            </a:xfrm>
            <a:prstGeom prst="rect">
              <a:avLst/>
            </a:prstGeom>
          </p:spPr>
        </p:pic>
        <p:pic>
          <p:nvPicPr>
            <p:cNvPr id="9" name="图片 15">
              <a:extLst>
                <a:ext uri="{FF2B5EF4-FFF2-40B4-BE49-F238E27FC236}">
                  <a16:creationId xmlns:a16="http://schemas.microsoft.com/office/drawing/2014/main" id="{CE6C32AA-791F-1708-4E19-8F44036942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2" r="87760" b="89824"/>
            <a:stretch/>
          </p:blipFill>
          <p:spPr>
            <a:xfrm>
              <a:off x="170422" y="3574148"/>
              <a:ext cx="1474838" cy="697843"/>
            </a:xfrm>
            <a:prstGeom prst="rect">
              <a:avLst/>
            </a:prstGeom>
          </p:spPr>
        </p:pic>
      </p:grpSp>
      <p:pic>
        <p:nvPicPr>
          <p:cNvPr id="14" name="Picture 13">
            <a:extLst>
              <a:ext uri="{FF2B5EF4-FFF2-40B4-BE49-F238E27FC236}">
                <a16:creationId xmlns:a16="http://schemas.microsoft.com/office/drawing/2014/main" id="{17010728-37F9-C1E3-73BB-D9C9AB4661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107"/>
            <a:ext cx="1406027" cy="1406027"/>
          </a:xfrm>
          <a:prstGeom prst="rect">
            <a:avLst/>
          </a:prstGeom>
        </p:spPr>
      </p:pic>
      <p:pic>
        <p:nvPicPr>
          <p:cNvPr id="3" name="Picture 2">
            <a:extLst>
              <a:ext uri="{FF2B5EF4-FFF2-40B4-BE49-F238E27FC236}">
                <a16:creationId xmlns:a16="http://schemas.microsoft.com/office/drawing/2014/main" id="{DD027B07-CFD1-7E06-A9BD-AC5B89CD4961}"/>
              </a:ext>
            </a:extLst>
          </p:cNvPr>
          <p:cNvPicPr>
            <a:picLocks noChangeAspect="1"/>
          </p:cNvPicPr>
          <p:nvPr/>
        </p:nvPicPr>
        <p:blipFill>
          <a:blip r:embed="rId7"/>
          <a:stretch>
            <a:fillRect/>
          </a:stretch>
        </p:blipFill>
        <p:spPr>
          <a:xfrm>
            <a:off x="4436877" y="715362"/>
            <a:ext cx="3231160" cy="1072989"/>
          </a:xfrm>
          <a:prstGeom prst="rect">
            <a:avLst/>
          </a:prstGeom>
        </p:spPr>
      </p:pic>
      <p:pic>
        <p:nvPicPr>
          <p:cNvPr id="7" name="Picture 6">
            <a:extLst>
              <a:ext uri="{FF2B5EF4-FFF2-40B4-BE49-F238E27FC236}">
                <a16:creationId xmlns:a16="http://schemas.microsoft.com/office/drawing/2014/main" id="{6F409F3D-9C0C-CED8-8FDC-A3A5E349B070}"/>
              </a:ext>
            </a:extLst>
          </p:cNvPr>
          <p:cNvPicPr>
            <a:picLocks noChangeAspect="1"/>
          </p:cNvPicPr>
          <p:nvPr/>
        </p:nvPicPr>
        <p:blipFill>
          <a:blip r:embed="rId8"/>
          <a:stretch>
            <a:fillRect/>
          </a:stretch>
        </p:blipFill>
        <p:spPr>
          <a:xfrm>
            <a:off x="1402106" y="1934924"/>
            <a:ext cx="9431329" cy="2792210"/>
          </a:xfrm>
          <a:prstGeom prst="rect">
            <a:avLst/>
          </a:prstGeom>
        </p:spPr>
      </p:pic>
    </p:spTree>
    <p:custDataLst>
      <p:tags r:id="rId1"/>
    </p:custDataLst>
    <p:extLst>
      <p:ext uri="{BB962C8B-B14F-4D97-AF65-F5344CB8AC3E}">
        <p14:creationId xmlns:p14="http://schemas.microsoft.com/office/powerpoint/2010/main" val="40007692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22064-F43C-23C4-7506-CE208A11FFB2}"/>
              </a:ext>
            </a:extLst>
          </p:cNvPr>
          <p:cNvPicPr>
            <a:picLocks noChangeAspect="1"/>
          </p:cNvPicPr>
          <p:nvPr/>
        </p:nvPicPr>
        <p:blipFill>
          <a:blip r:embed="rId4"/>
          <a:stretch>
            <a:fillRect/>
          </a:stretch>
        </p:blipFill>
        <p:spPr>
          <a:xfrm>
            <a:off x="1016952" y="1101724"/>
            <a:ext cx="10395471" cy="4120515"/>
          </a:xfrm>
          <a:prstGeom prst="rect">
            <a:avLst/>
          </a:prstGeom>
        </p:spPr>
      </p:pic>
    </p:spTree>
    <p:custDataLst>
      <p:tags r:id="rId1"/>
    </p:custDataLst>
    <p:extLst>
      <p:ext uri="{BB962C8B-B14F-4D97-AF65-F5344CB8AC3E}">
        <p14:creationId xmlns:p14="http://schemas.microsoft.com/office/powerpoint/2010/main" val="15816128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5194"/>
          <a:stretch/>
        </p:blipFill>
        <p:spPr>
          <a:xfrm flipH="1">
            <a:off x="0" y="0"/>
            <a:ext cx="12192000" cy="6858000"/>
          </a:xfrm>
          <a:prstGeom prst="rect">
            <a:avLst/>
          </a:prstGeom>
        </p:spPr>
      </p:pic>
      <p:pic>
        <p:nvPicPr>
          <p:cNvPr id="15" name="图片 14"/>
          <p:cNvPicPr>
            <a:picLocks noChangeAspect="1"/>
          </p:cNvPicPr>
          <p:nvPr/>
        </p:nvPicPr>
        <p:blipFill>
          <a:blip r:embed="rId5"/>
          <a:stretch>
            <a:fillRect/>
          </a:stretch>
        </p:blipFill>
        <p:spPr>
          <a:xfrm>
            <a:off x="5864765" y="1637788"/>
            <a:ext cx="462470" cy="1094652"/>
          </a:xfrm>
          <a:prstGeom prst="rect">
            <a:avLst/>
          </a:prstGeom>
        </p:spPr>
      </p:pic>
      <p:pic>
        <p:nvPicPr>
          <p:cNvPr id="17" name="图片 16"/>
          <p:cNvPicPr>
            <a:picLocks noChangeAspect="1"/>
          </p:cNvPicPr>
          <p:nvPr/>
        </p:nvPicPr>
        <p:blipFill>
          <a:blip r:embed="rId5"/>
          <a:stretch>
            <a:fillRect/>
          </a:stretch>
        </p:blipFill>
        <p:spPr>
          <a:xfrm flipH="1">
            <a:off x="8616569" y="1779170"/>
            <a:ext cx="462468" cy="1094652"/>
          </a:xfrm>
          <a:prstGeom prst="rect">
            <a:avLst/>
          </a:prstGeom>
        </p:spPr>
      </p:pic>
      <p:pic>
        <p:nvPicPr>
          <p:cNvPr id="21" name="图片 20"/>
          <p:cNvPicPr>
            <a:picLocks noChangeAspect="1"/>
          </p:cNvPicPr>
          <p:nvPr/>
        </p:nvPicPr>
        <p:blipFill>
          <a:blip r:embed="rId6"/>
          <a:stretch>
            <a:fillRect/>
          </a:stretch>
        </p:blipFill>
        <p:spPr>
          <a:xfrm>
            <a:off x="6518513" y="1515123"/>
            <a:ext cx="1941412" cy="1429390"/>
          </a:xfrm>
          <a:prstGeom prst="rect">
            <a:avLst/>
          </a:prstGeom>
        </p:spPr>
      </p:pic>
      <p:pic>
        <p:nvPicPr>
          <p:cNvPr id="5" name="Picture 4">
            <a:extLst>
              <a:ext uri="{FF2B5EF4-FFF2-40B4-BE49-F238E27FC236}">
                <a16:creationId xmlns:a16="http://schemas.microsoft.com/office/drawing/2014/main" id="{EE64A540-23F8-3702-6A55-BBEEA80FF13F}"/>
              </a:ext>
            </a:extLst>
          </p:cNvPr>
          <p:cNvPicPr>
            <a:picLocks noChangeAspect="1"/>
          </p:cNvPicPr>
          <p:nvPr/>
        </p:nvPicPr>
        <p:blipFill>
          <a:blip r:embed="rId7"/>
          <a:stretch>
            <a:fillRect/>
          </a:stretch>
        </p:blipFill>
        <p:spPr>
          <a:xfrm>
            <a:off x="4560884" y="3153738"/>
            <a:ext cx="6334293" cy="1322947"/>
          </a:xfrm>
          <a:prstGeom prst="rect">
            <a:avLst/>
          </a:prstGeom>
        </p:spPr>
      </p:pic>
    </p:spTree>
    <p:custDataLst>
      <p:tags r:id="rId1"/>
    </p:custDataLst>
    <p:extLst>
      <p:ext uri="{BB962C8B-B14F-4D97-AF65-F5344CB8AC3E}">
        <p14:creationId xmlns:p14="http://schemas.microsoft.com/office/powerpoint/2010/main" val="1062067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62318" y="641505"/>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pic>
        <p:nvPicPr>
          <p:cNvPr id="11" name="Picture 10">
            <a:extLst>
              <a:ext uri="{FF2B5EF4-FFF2-40B4-BE49-F238E27FC236}">
                <a16:creationId xmlns:a16="http://schemas.microsoft.com/office/drawing/2014/main" id="{E7A242C5-5809-388A-7130-E0229106B8C2}"/>
              </a:ext>
            </a:extLst>
          </p:cNvPr>
          <p:cNvPicPr>
            <a:picLocks noChangeAspect="1"/>
          </p:cNvPicPr>
          <p:nvPr/>
        </p:nvPicPr>
        <p:blipFill>
          <a:blip r:embed="rId5"/>
          <a:stretch>
            <a:fillRect/>
          </a:stretch>
        </p:blipFill>
        <p:spPr>
          <a:xfrm>
            <a:off x="2890837" y="1275080"/>
            <a:ext cx="6410325" cy="5181600"/>
          </a:xfrm>
          <a:prstGeom prst="rect">
            <a:avLst/>
          </a:prstGeom>
        </p:spPr>
      </p:pic>
    </p:spTree>
    <p:custDataLst>
      <p:tags r:id="rId1"/>
    </p:custDataLst>
    <p:extLst>
      <p:ext uri="{BB962C8B-B14F-4D97-AF65-F5344CB8AC3E}">
        <p14:creationId xmlns:p14="http://schemas.microsoft.com/office/powerpoint/2010/main" val="8921441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3"/>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9"/>
            <a:ext cx="5189337" cy="1890076"/>
            <a:chOff x="866023" y="2244831"/>
            <a:chExt cx="4803257" cy="1114462"/>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1070715"/>
            </a:xfrm>
            <a:prstGeom prst="rect">
              <a:avLst/>
            </a:prstGeom>
            <a:noFill/>
          </p:spPr>
          <p:txBody>
            <a:bodyPr wrap="square">
              <a:spAutoFit/>
            </a:bodyPr>
            <a:lstStyle/>
            <a:p>
              <a:pPr algn="ctr"/>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khai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kết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thúc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đoạn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văn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biết</a:t>
              </a:r>
              <a:r>
                <a:rPr lang="en-US" sz="2800" b="1" i="0" dirty="0">
                  <a:solidFill>
                    <a:srgbClr val="000000"/>
                  </a:solidFill>
                  <a:effectLst/>
                  <a:latin typeface="Cambria" panose="02040503050406030204" pitchFamily="18" charset="0"/>
                  <a:ea typeface="Cambria" panose="02040503050406030204" pitchFamily="18" charset="0"/>
                </a:rPr>
                <a:t> ý </a:t>
              </a:r>
              <a:r>
                <a:rPr lang="en-US" sz="2800" b="1" i="0" dirty="0" err="1">
                  <a:solidFill>
                    <a:srgbClr val="000000"/>
                  </a:solidFill>
                  <a:effectLst/>
                  <a:latin typeface="Cambria" panose="02040503050406030204" pitchFamily="18" charset="0"/>
                  <a:ea typeface="Cambria" panose="02040503050406030204" pitchFamily="18" charset="0"/>
                </a:rPr>
                <a:t>chính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của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mỗi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phần</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2" name="Connector: Curved 11">
            <a:extLst>
              <a:ext uri="{FF2B5EF4-FFF2-40B4-BE49-F238E27FC236}">
                <a16:creationId xmlns:a16="http://schemas.microsoft.com/office/drawing/2014/main" id="{25DED4F6-D8B0-8935-5F6F-1F5F31E5E2C6}"/>
              </a:ext>
            </a:extLst>
          </p:cNvPr>
          <p:cNvCxnSpPr>
            <a:cxnSpLocks/>
          </p:cNvCxnSpPr>
          <p:nvPr/>
        </p:nvCxnSpPr>
        <p:spPr>
          <a:xfrm rot="16200000" flipH="1">
            <a:off x="6461760" y="2103120"/>
            <a:ext cx="568960" cy="548640"/>
          </a:xfrm>
          <a:prstGeom prst="curvedConnector3">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组合 4">
            <a:extLst>
              <a:ext uri="{FF2B5EF4-FFF2-40B4-BE49-F238E27FC236}">
                <a16:creationId xmlns:a16="http://schemas.microsoft.com/office/drawing/2014/main" id="{40F11954-7A4E-7521-6B72-ABD2703C11A9}"/>
              </a:ext>
            </a:extLst>
          </p:cNvPr>
          <p:cNvGrpSpPr/>
          <p:nvPr/>
        </p:nvGrpSpPr>
        <p:grpSpPr>
          <a:xfrm>
            <a:off x="5994400" y="2763520"/>
            <a:ext cx="6096000" cy="3840480"/>
            <a:chOff x="1513192" y="1554345"/>
            <a:chExt cx="9542584" cy="2489152"/>
          </a:xfrm>
        </p:grpSpPr>
        <p:sp>
          <p:nvSpPr>
            <p:cNvPr id="14" name="Rectangle 4">
              <a:extLst>
                <a:ext uri="{FF2B5EF4-FFF2-40B4-BE49-F238E27FC236}">
                  <a16:creationId xmlns:a16="http://schemas.microsoft.com/office/drawing/2014/main" id="{52B38C11-0D88-0424-C28E-03CA18B63A54}"/>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5" name="Rectangle 4">
              <a:extLst>
                <a:ext uri="{FF2B5EF4-FFF2-40B4-BE49-F238E27FC236}">
                  <a16:creationId xmlns:a16="http://schemas.microsoft.com/office/drawing/2014/main" id="{1F9B0762-6F33-68FD-1916-9D50CD417007}"/>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6" name="矩形 1">
            <a:extLst>
              <a:ext uri="{FF2B5EF4-FFF2-40B4-BE49-F238E27FC236}">
                <a16:creationId xmlns:a16="http://schemas.microsoft.com/office/drawing/2014/main" id="{1500F56B-8389-0A24-16C5-83150C43259E}"/>
              </a:ext>
            </a:extLst>
          </p:cNvPr>
          <p:cNvSpPr/>
          <p:nvPr/>
        </p:nvSpPr>
        <p:spPr>
          <a:xfrm>
            <a:off x="6139442" y="3059121"/>
            <a:ext cx="5778238" cy="3156867"/>
          </a:xfrm>
          <a:prstGeom prst="rect">
            <a:avLst/>
          </a:prstGeom>
          <a:noFill/>
        </p:spPr>
        <p:txBody>
          <a:bodyPr wrap="square" lIns="108807" tIns="54408" rIns="108807" bIns="54408" rtlCol="0">
            <a:spAutoFit/>
          </a:bodyPr>
          <a:lstStyle/>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Mở đầu: </a:t>
            </a:r>
            <a:r>
              <a:rPr lang="vi-VN" sz="2200" dirty="0">
                <a:solidFill>
                  <a:srgbClr val="FF0000"/>
                </a:solidFill>
                <a:latin typeface="Cambria" panose="02040503050406030204" pitchFamily="18" charset="0"/>
                <a:ea typeface="Cambria" panose="02040503050406030204" pitchFamily="18" charset="0"/>
              </a:rPr>
              <a:t>giới thiệu tên bài thơ, tên tác giả và nêu cảm nhận chung về bài thơ Tiếng đàn ba-la-lai-ca trên sông Đà.</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Triển khai: </a:t>
            </a:r>
            <a:r>
              <a:rPr lang="vi-VN" sz="2200" dirty="0">
                <a:solidFill>
                  <a:srgbClr val="FF0000"/>
                </a:solidFill>
                <a:latin typeface="Cambria" panose="02040503050406030204" pitchFamily="18" charset="0"/>
                <a:ea typeface="Cambria" panose="02040503050406030204" pitchFamily="18" charset="0"/>
              </a:rPr>
              <a:t>bày tỏ tình cảm, cảm xúc về cái hay, cái đẹp của ngôn từ, hình ảnh thơ và nội dung, ý nghĩa của bài thơ.</a:t>
            </a:r>
          </a:p>
          <a:p>
            <a:pPr indent="228600" algn="just">
              <a:spcAft>
                <a:spcPts val="0"/>
              </a:spcAft>
            </a:pPr>
            <a:r>
              <a:rPr lang="vi-VN" sz="2200" b="1" dirty="0">
                <a:solidFill>
                  <a:srgbClr val="FF0000"/>
                </a:solidFill>
                <a:latin typeface="Cambria" panose="02040503050406030204" pitchFamily="18" charset="0"/>
                <a:ea typeface="Cambria" panose="02040503050406030204" pitchFamily="18" charset="0"/>
              </a:rPr>
              <a:t>+ Kết thúc: </a:t>
            </a:r>
            <a:r>
              <a:rPr lang="vi-VN" sz="2200" dirty="0">
                <a:solidFill>
                  <a:srgbClr val="FF0000"/>
                </a:solidFill>
                <a:latin typeface="Cambria" panose="02040503050406030204" pitchFamily="18" charset="0"/>
                <a:ea typeface="Cambria" panose="02040503050406030204" pitchFamily="18" charset="0"/>
              </a:rPr>
              <a:t>Câu cuối, khẳng định lại một lần nữa ý nghĩa, giá trị của bài thơ và tình cảm đối với nhà thơ.</a:t>
            </a:r>
          </a:p>
        </p:txBody>
      </p:sp>
      <p:sp>
        <p:nvSpPr>
          <p:cNvPr id="17" name="Rectangle 16">
            <a:extLst>
              <a:ext uri="{FF2B5EF4-FFF2-40B4-BE49-F238E27FC236}">
                <a16:creationId xmlns:a16="http://schemas.microsoft.com/office/drawing/2014/main" id="{1C9AF0C4-C345-DD40-319E-E8C8AC2F3129}"/>
              </a:ext>
            </a:extLst>
          </p:cNvPr>
          <p:cNvSpPr/>
          <p:nvPr/>
        </p:nvSpPr>
        <p:spPr>
          <a:xfrm>
            <a:off x="599440" y="1168400"/>
            <a:ext cx="5039360" cy="2540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2F50D2-D7AC-2CF6-A20A-F855706B2B9D}"/>
              </a:ext>
            </a:extLst>
          </p:cNvPr>
          <p:cNvSpPr/>
          <p:nvPr/>
        </p:nvSpPr>
        <p:spPr>
          <a:xfrm>
            <a:off x="558800" y="1402080"/>
            <a:ext cx="2072640" cy="20320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D0D2A9F-4848-5A65-B897-6FF8F1059B86}"/>
              </a:ext>
            </a:extLst>
          </p:cNvPr>
          <p:cNvSpPr txBox="1"/>
          <p:nvPr/>
        </p:nvSpPr>
        <p:spPr>
          <a:xfrm>
            <a:off x="0" y="587081"/>
            <a:ext cx="1515871"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Mở</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Rectangle 19">
            <a:extLst>
              <a:ext uri="{FF2B5EF4-FFF2-40B4-BE49-F238E27FC236}">
                <a16:creationId xmlns:a16="http://schemas.microsoft.com/office/drawing/2014/main" id="{4924DCDA-EDD5-D827-9135-8B4EDC1EE7C9}"/>
              </a:ext>
            </a:extLst>
          </p:cNvPr>
          <p:cNvSpPr/>
          <p:nvPr/>
        </p:nvSpPr>
        <p:spPr>
          <a:xfrm>
            <a:off x="2651760" y="1432560"/>
            <a:ext cx="2966720" cy="2133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B71AAEB-52F4-44B7-E30F-7AE0D3C18FD1}"/>
              </a:ext>
            </a:extLst>
          </p:cNvPr>
          <p:cNvSpPr/>
          <p:nvPr/>
        </p:nvSpPr>
        <p:spPr>
          <a:xfrm>
            <a:off x="508000" y="1625600"/>
            <a:ext cx="5080000" cy="19608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371DEF-AAAD-C7CA-DA6E-002DC2E1F75E}"/>
              </a:ext>
            </a:extLst>
          </p:cNvPr>
          <p:cNvSpPr/>
          <p:nvPr/>
        </p:nvSpPr>
        <p:spPr>
          <a:xfrm>
            <a:off x="508000" y="3606800"/>
            <a:ext cx="3881120" cy="2336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3B40AF2-412E-831A-3714-45ED727DDC78}"/>
              </a:ext>
            </a:extLst>
          </p:cNvPr>
          <p:cNvSpPr txBox="1"/>
          <p:nvPr/>
        </p:nvSpPr>
        <p:spPr>
          <a:xfrm>
            <a:off x="1889760" y="270036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Triển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khai</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3206AC54-A2FD-BB31-E6D4-7062A173A595}"/>
              </a:ext>
            </a:extLst>
          </p:cNvPr>
          <p:cNvSpPr/>
          <p:nvPr/>
        </p:nvSpPr>
        <p:spPr>
          <a:xfrm>
            <a:off x="4439920" y="3596640"/>
            <a:ext cx="1198880" cy="2235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89BF74A-F017-E04F-FEBC-BBA7F4631749}"/>
              </a:ext>
            </a:extLst>
          </p:cNvPr>
          <p:cNvSpPr/>
          <p:nvPr/>
        </p:nvSpPr>
        <p:spPr>
          <a:xfrm>
            <a:off x="497840" y="3830320"/>
            <a:ext cx="5130800" cy="2032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99D8BC-C89F-2574-BD3E-69DDA295ADE8}"/>
              </a:ext>
            </a:extLst>
          </p:cNvPr>
          <p:cNvSpPr/>
          <p:nvPr/>
        </p:nvSpPr>
        <p:spPr>
          <a:xfrm>
            <a:off x="487680" y="4033520"/>
            <a:ext cx="2387600" cy="23368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95C957A-4999-E202-66C0-9B55EF4B4061}"/>
              </a:ext>
            </a:extLst>
          </p:cNvPr>
          <p:cNvSpPr txBox="1"/>
          <p:nvPr/>
        </p:nvSpPr>
        <p:spPr>
          <a:xfrm>
            <a:off x="1950720" y="4356441"/>
            <a:ext cx="2011680" cy="523220"/>
          </a:xfrm>
          <a:prstGeom prst="rect">
            <a:avLst/>
          </a:prstGeom>
          <a:solidFill>
            <a:schemeClr val="accent4">
              <a:lumMod val="60000"/>
              <a:lumOff val="40000"/>
            </a:schemeClr>
          </a:solidFill>
          <a:ln w="28575">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33695085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500"/>
                                        <p:tgtEl>
                                          <p:spTgt spid="21"/>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down)">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down)">
                                      <p:cBhvr>
                                        <p:cTn id="63" dur="500"/>
                                        <p:tgtEl>
                                          <p:spTgt spid="12"/>
                                        </p:tgtEl>
                                      </p:cBhvr>
                                    </p:animEffect>
                                  </p:childTnLst>
                                </p:cTn>
                              </p:par>
                              <p:par>
                                <p:cTn id="64" presetID="22" presetClass="entr" presetSubtype="4"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00"/>
                                        <p:tgtEl>
                                          <p:spTgt spid="13"/>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3"/>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Những điều gì ở bài thơ khiến người viết yêu thích hoặc xúc động?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E2512DE-75F3-7492-2361-42486CD743EB}"/>
              </a:ext>
            </a:extLst>
          </p:cNvPr>
          <p:cNvPicPr>
            <a:picLocks noChangeAspect="1"/>
          </p:cNvPicPr>
          <p:nvPr/>
        </p:nvPicPr>
        <p:blipFill>
          <a:blip r:embed="rId4"/>
          <a:stretch>
            <a:fillRect/>
          </a:stretch>
        </p:blipFill>
        <p:spPr>
          <a:xfrm>
            <a:off x="6045200" y="2364696"/>
            <a:ext cx="5760720" cy="803636"/>
          </a:xfrm>
          <a:prstGeom prst="rect">
            <a:avLst/>
          </a:prstGeom>
        </p:spPr>
      </p:pic>
      <p:grpSp>
        <p:nvGrpSpPr>
          <p:cNvPr id="6" name="组合 4">
            <a:extLst>
              <a:ext uri="{FF2B5EF4-FFF2-40B4-BE49-F238E27FC236}">
                <a16:creationId xmlns:a16="http://schemas.microsoft.com/office/drawing/2014/main" id="{5D2E6E27-AE11-305D-CAFB-7E010823CE1B}"/>
              </a:ext>
            </a:extLst>
          </p:cNvPr>
          <p:cNvGrpSpPr/>
          <p:nvPr/>
        </p:nvGrpSpPr>
        <p:grpSpPr>
          <a:xfrm>
            <a:off x="6024880" y="3454400"/>
            <a:ext cx="6096000" cy="30175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98802" y="3699201"/>
            <a:ext cx="5778238" cy="2479758"/>
          </a:xfrm>
          <a:prstGeom prst="rect">
            <a:avLst/>
          </a:prstGeom>
          <a:noFill/>
        </p:spPr>
        <p:txBody>
          <a:bodyPr wrap="square" lIns="108807" tIns="54408" rIns="108807" bIns="54408" rtlCol="0">
            <a:spAutoFit/>
          </a:bodyPr>
          <a:lstStyle/>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Mọi vật trong đêm trăng trên công trường gần gũi, thân thương (xe ủi, xe ben “sóng vai nhau nằm nghỉ”, những tháp khoan “nhô lên trời như đang ngẫm nghĩ”,...).</a:t>
            </a:r>
          </a:p>
          <a:p>
            <a:pPr marL="342900" indent="-342900" algn="just">
              <a:spcAft>
                <a:spcPts val="0"/>
              </a:spcAft>
              <a:buFont typeface="Arial" panose="020B0604020202020204" pitchFamily="34" charset="0"/>
              <a:buChar char="•"/>
            </a:pPr>
            <a:r>
              <a:rPr lang="vi-VN" sz="2200" dirty="0">
                <a:solidFill>
                  <a:srgbClr val="FF0000"/>
                </a:solidFill>
                <a:latin typeface="Cambria" panose="02040503050406030204" pitchFamily="18" charset="0"/>
                <a:ea typeface="Cambria" panose="02040503050406030204" pitchFamily="18" charset="0"/>
              </a:rPr>
              <a:t>Tình hữu nghị của bạn bè quốc t</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 (hình ảnh cô gái Nga và ti</a:t>
            </a:r>
            <a:r>
              <a:rPr lang="en-US" sz="2200" dirty="0">
                <a:solidFill>
                  <a:srgbClr val="FF0000"/>
                </a:solidFill>
                <a:latin typeface="Cambria" panose="02040503050406030204" pitchFamily="18" charset="0"/>
                <a:ea typeface="Cambria" panose="02040503050406030204" pitchFamily="18" charset="0"/>
              </a:rPr>
              <a:t>ế</a:t>
            </a:r>
            <a:r>
              <a:rPr lang="vi-VN" sz="2200" dirty="0">
                <a:solidFill>
                  <a:srgbClr val="FF0000"/>
                </a:solidFill>
                <a:latin typeface="Cambria" panose="02040503050406030204" pitchFamily="18" charset="0"/>
                <a:ea typeface="Cambria" panose="02040503050406030204" pitchFamily="18" charset="0"/>
              </a:rPr>
              <a:t>ng đàn ba-la-lai-ca ngân vang trên công trình thuỷ điện sông Đà),...</a:t>
            </a:r>
          </a:p>
        </p:txBody>
      </p:sp>
    </p:spTree>
    <p:custDataLst>
      <p:tags r:id="rId1"/>
    </p:custDataLst>
    <p:extLst>
      <p:ext uri="{BB962C8B-B14F-4D97-AF65-F5344CB8AC3E}">
        <p14:creationId xmlns:p14="http://schemas.microsoft.com/office/powerpoint/2010/main" val="36161034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FECD6-9A91-CA68-0EC7-5F051BFADC7D}"/>
              </a:ext>
            </a:extLst>
          </p:cNvPr>
          <p:cNvPicPr>
            <a:picLocks noChangeAspect="1"/>
          </p:cNvPicPr>
          <p:nvPr/>
        </p:nvPicPr>
        <p:blipFill>
          <a:blip r:embed="rId3"/>
          <a:stretch>
            <a:fillRect/>
          </a:stretch>
        </p:blipFill>
        <p:spPr>
          <a:xfrm>
            <a:off x="1" y="1153160"/>
            <a:ext cx="6126480" cy="4952162"/>
          </a:xfrm>
          <a:prstGeom prst="rect">
            <a:avLst/>
          </a:prstGeom>
        </p:spPr>
      </p:pic>
      <p:grpSp>
        <p:nvGrpSpPr>
          <p:cNvPr id="3" name="Group 2">
            <a:extLst>
              <a:ext uri="{FF2B5EF4-FFF2-40B4-BE49-F238E27FC236}">
                <a16:creationId xmlns:a16="http://schemas.microsoft.com/office/drawing/2014/main" id="{584A97B7-24F1-7367-B19D-F634750F246A}"/>
              </a:ext>
            </a:extLst>
          </p:cNvPr>
          <p:cNvGrpSpPr/>
          <p:nvPr/>
        </p:nvGrpSpPr>
        <p:grpSpPr>
          <a:xfrm>
            <a:off x="6342263" y="579678"/>
            <a:ext cx="5189337" cy="1583264"/>
            <a:chOff x="866023" y="2244831"/>
            <a:chExt cx="4803257" cy="933554"/>
          </a:xfrm>
        </p:grpSpPr>
        <p:sp>
          <p:nvSpPr>
            <p:cNvPr id="9" name="Rectangle: Rounded Corners 8">
              <a:extLst>
                <a:ext uri="{FF2B5EF4-FFF2-40B4-BE49-F238E27FC236}">
                  <a16:creationId xmlns:a16="http://schemas.microsoft.com/office/drawing/2014/main" id="{8771DAA2-01B0-1A1A-15A5-32D356A7B56F}"/>
                </a:ext>
              </a:extLst>
            </p:cNvPr>
            <p:cNvSpPr/>
            <p:nvPr/>
          </p:nvSpPr>
          <p:spPr>
            <a:xfrm>
              <a:off x="866023" y="2244831"/>
              <a:ext cx="4761691" cy="933554"/>
            </a:xfrm>
            <a:prstGeom prst="roundRect">
              <a:avLst/>
            </a:prstGeom>
            <a:solidFill>
              <a:srgbClr val="BFE6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67771F-349A-ECED-C277-F09711B89671}"/>
                </a:ext>
              </a:extLst>
            </p:cNvPr>
            <p:cNvSpPr txBox="1"/>
            <p:nvPr/>
          </p:nvSpPr>
          <p:spPr>
            <a:xfrm>
              <a:off x="866023" y="2288578"/>
              <a:ext cx="4803257" cy="81664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Tình cảm, cảm xúc của người viết được thể hiện qua những từ ngữ, câu văn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组合 4">
            <a:extLst>
              <a:ext uri="{FF2B5EF4-FFF2-40B4-BE49-F238E27FC236}">
                <a16:creationId xmlns:a16="http://schemas.microsoft.com/office/drawing/2014/main" id="{5D2E6E27-AE11-305D-CAFB-7E010823CE1B}"/>
              </a:ext>
            </a:extLst>
          </p:cNvPr>
          <p:cNvGrpSpPr/>
          <p:nvPr/>
        </p:nvGrpSpPr>
        <p:grpSpPr>
          <a:xfrm>
            <a:off x="5974080" y="2540000"/>
            <a:ext cx="6096000" cy="3423920"/>
            <a:chOff x="1513192" y="1554345"/>
            <a:chExt cx="9542584" cy="2489152"/>
          </a:xfrm>
        </p:grpSpPr>
        <p:sp>
          <p:nvSpPr>
            <p:cNvPr id="7" name="Rectangle 4">
              <a:extLst>
                <a:ext uri="{FF2B5EF4-FFF2-40B4-BE49-F238E27FC236}">
                  <a16:creationId xmlns:a16="http://schemas.microsoft.com/office/drawing/2014/main" id="{683FE7BB-91C7-0329-7258-3A9F942A4109}"/>
                </a:ext>
              </a:extLst>
            </p:cNvPr>
            <p:cNvSpPr/>
            <p:nvPr/>
          </p:nvSpPr>
          <p:spPr>
            <a:xfrm>
              <a:off x="1513192" y="1554345"/>
              <a:ext cx="9542584" cy="2489152"/>
            </a:xfrm>
            <a:prstGeom prst="rect">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Rectangle 4">
              <a:extLst>
                <a:ext uri="{FF2B5EF4-FFF2-40B4-BE49-F238E27FC236}">
                  <a16:creationId xmlns:a16="http://schemas.microsoft.com/office/drawing/2014/main" id="{DF33DB30-BFD4-C0AC-0F5C-C2B8BE29DDF1}"/>
                </a:ext>
              </a:extLst>
            </p:cNvPr>
            <p:cNvSpPr/>
            <p:nvPr/>
          </p:nvSpPr>
          <p:spPr>
            <a:xfrm>
              <a:off x="1643790" y="1660916"/>
              <a:ext cx="9304524" cy="2300557"/>
            </a:xfrm>
            <a:prstGeom prst="rect">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E3E7CB6F-2947-9F73-E625-E92600DAEB9B}"/>
              </a:ext>
            </a:extLst>
          </p:cNvPr>
          <p:cNvSpPr/>
          <p:nvPr/>
        </p:nvSpPr>
        <p:spPr>
          <a:xfrm>
            <a:off x="6048002" y="2784801"/>
            <a:ext cx="5778238" cy="3126089"/>
          </a:xfrm>
          <a:prstGeom prst="rect">
            <a:avLst/>
          </a:prstGeom>
          <a:noFill/>
        </p:spPr>
        <p:txBody>
          <a:bodyPr wrap="square" lIns="108807" tIns="54408" rIns="108807" bIns="54408" rtlCol="0">
            <a:spAutoFit/>
          </a:bodyPr>
          <a:lstStyle/>
          <a:p>
            <a:pPr marL="342900" lvl="0" indent="-342900" algn="jus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Những từ ngữ, câu văn trực tiếp bộc lộ tình cảm, cảm xúc của người viêt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đố</a:t>
            </a:r>
            <a:r>
              <a:rPr lang="vi-VN" sz="2800" dirty="0">
                <a:solidFill>
                  <a:srgbClr val="FF0000"/>
                </a:solidFill>
                <a:latin typeface="Cambria" panose="02040503050406030204" pitchFamily="18" charset="0"/>
                <a:ea typeface="Cambria" panose="02040503050406030204" pitchFamily="18" charset="0"/>
              </a:rPr>
              <a:t>i với bài thơ: </a:t>
            </a:r>
            <a:r>
              <a:rPr lang="en-US" sz="2800" i="1" dirty="0">
                <a:solidFill>
                  <a:srgbClr val="FF0000"/>
                </a:solidFill>
                <a:latin typeface="Cambria" panose="02040503050406030204" pitchFamily="18" charset="0"/>
                <a:ea typeface="Cambria" panose="02040503050406030204" pitchFamily="18" charset="0"/>
              </a:rPr>
              <a:t>Ấ</a:t>
            </a:r>
            <a:r>
              <a:rPr lang="vi-VN" sz="2800" i="1" dirty="0">
                <a:solidFill>
                  <a:srgbClr val="FF0000"/>
                </a:solidFill>
                <a:latin typeface="Cambria" panose="02040503050406030204" pitchFamily="18" charset="0"/>
                <a:ea typeface="Cambria" panose="02040503050406030204" pitchFamily="18" charset="0"/>
              </a:rPr>
              <a:t>n tượng đẹp, bức tranh s</a:t>
            </a:r>
            <a:r>
              <a:rPr lang="en-US" sz="2800" i="1" dirty="0">
                <a:solidFill>
                  <a:srgbClr val="FF0000"/>
                </a:solidFill>
                <a:latin typeface="Cambria" panose="02040503050406030204" pitchFamily="18" charset="0"/>
                <a:ea typeface="Cambria" panose="02040503050406030204" pitchFamily="18" charset="0"/>
              </a:rPr>
              <a:t>ố</a:t>
            </a:r>
            <a:r>
              <a:rPr lang="vi-VN" sz="2800" i="1" dirty="0">
                <a:solidFill>
                  <a:srgbClr val="FF0000"/>
                </a:solidFill>
                <a:latin typeface="Cambria" panose="02040503050406030204" pitchFamily="18" charset="0"/>
                <a:ea typeface="Cambria" panose="02040503050406030204" pitchFamily="18" charset="0"/>
              </a:rPr>
              <a:t>ng động về đêm trăng, tả tiếng đàn thật hay, tình hữu nghị thắm thiết, bền chặt, </a:t>
            </a:r>
            <a:r>
              <a:rPr lang="en-US" sz="2800" i="1" dirty="0">
                <a:solidFill>
                  <a:srgbClr val="FF0000"/>
                </a:solidFill>
                <a:latin typeface="Cambria" panose="02040503050406030204" pitchFamily="18" charset="0"/>
                <a:ea typeface="Cambria" panose="02040503050406030204" pitchFamily="18" charset="0"/>
              </a:rPr>
              <a:t>x</a:t>
            </a:r>
            <a:r>
              <a:rPr lang="vi-VN" sz="2800" i="1" dirty="0">
                <a:solidFill>
                  <a:srgbClr val="FF0000"/>
                </a:solidFill>
                <a:latin typeface="Cambria" panose="02040503050406030204" pitchFamily="18" charset="0"/>
                <a:ea typeface="Cambria" panose="02040503050406030204" pitchFamily="18" charset="0"/>
              </a:rPr>
              <a:t>úc động biết may!...</a:t>
            </a:r>
            <a:endParaRPr kumimoji="0" lang="vi-VN" sz="28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7282353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217630"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341998" y="407825"/>
            <a:ext cx="9128642"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thể hiện tình cảm, cảm xúc về một bài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6139CC77-7521-28B8-CDD6-9D13407A4239}"/>
              </a:ext>
            </a:extLst>
          </p:cNvPr>
          <p:cNvSpPr txBox="1"/>
          <p:nvPr/>
        </p:nvSpPr>
        <p:spPr>
          <a:xfrm>
            <a:off x="904240" y="1889760"/>
            <a:ext cx="9337040" cy="2677656"/>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Bố cục đoạn văn</a:t>
            </a:r>
          </a:p>
          <a:p>
            <a:pPr algn="just"/>
            <a:r>
              <a:rPr lang="vi-VN" sz="2800" b="0" i="0" dirty="0">
                <a:solidFill>
                  <a:srgbClr val="000000"/>
                </a:solidFill>
                <a:effectLst/>
                <a:latin typeface="Cambria" panose="02040503050406030204" pitchFamily="18" charset="0"/>
                <a:ea typeface="Cambria" panose="02040503050406030204" pitchFamily="18" charset="0"/>
              </a:rPr>
              <a:t>– Những điều yêu thích ở bài thơ</a:t>
            </a:r>
          </a:p>
          <a:p>
            <a:pPr algn="just"/>
            <a:r>
              <a:rPr lang="vi-VN" sz="2800" b="0" i="0" dirty="0">
                <a:solidFill>
                  <a:srgbClr val="000000"/>
                </a:solidFill>
                <a:effectLst/>
                <a:latin typeface="Cambria" panose="02040503050406030204" pitchFamily="18" charset="0"/>
                <a:ea typeface="Cambria" panose="02040503050406030204" pitchFamily="18" charset="0"/>
              </a:rPr>
              <a:t>– Những cách thể hiện tình cảm, cảm xúc đối với bài thơ</a:t>
            </a:r>
          </a:p>
          <a:p>
            <a:pPr algn="just"/>
            <a:r>
              <a:rPr lang="vi-VN" sz="2800" b="0" i="0" dirty="0">
                <a:solidFill>
                  <a:srgbClr val="000000"/>
                </a:solidFill>
                <a:effectLst/>
                <a:latin typeface="Cambria" panose="02040503050406030204" pitchFamily="18" charset="0"/>
                <a:ea typeface="Cambria" panose="02040503050406030204" pitchFamily="18" charset="0"/>
              </a:rPr>
              <a:t>+ Dùng từ ngữ chỉ tình cảm, cảm xúc</a:t>
            </a:r>
          </a:p>
          <a:p>
            <a:pPr algn="just"/>
            <a:r>
              <a:rPr lang="vi-VN" sz="2800" b="0" i="0" dirty="0">
                <a:solidFill>
                  <a:srgbClr val="000000"/>
                </a:solidFill>
                <a:effectLst/>
                <a:latin typeface="Cambria" panose="02040503050406030204" pitchFamily="18" charset="0"/>
                <a:ea typeface="Cambria" panose="02040503050406030204" pitchFamily="18" charset="0"/>
              </a:rPr>
              <a:t>+ Sử dụng câu cảm</a:t>
            </a:r>
          </a:p>
        </p:txBody>
      </p:sp>
    </p:spTree>
    <p:custDataLst>
      <p:tags r:id="rId1"/>
    </p:custDataLst>
    <p:extLst>
      <p:ext uri="{BB962C8B-B14F-4D97-AF65-F5344CB8AC3E}">
        <p14:creationId xmlns:p14="http://schemas.microsoft.com/office/powerpoint/2010/main" val="4552410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7B2F5DE-1784-FE9B-DD21-048EAA4F170B}"/>
              </a:ext>
            </a:extLst>
          </p:cNvPr>
          <p:cNvGrpSpPr/>
          <p:nvPr/>
        </p:nvGrpSpPr>
        <p:grpSpPr>
          <a:xfrm>
            <a:off x="1502994" y="229556"/>
            <a:ext cx="7366686" cy="1535188"/>
            <a:chOff x="613391" y="3437823"/>
            <a:chExt cx="5869296" cy="1902470"/>
          </a:xfrm>
        </p:grpSpPr>
        <p:pic>
          <p:nvPicPr>
            <p:cNvPr id="3" name="图片 11">
              <a:extLst>
                <a:ext uri="{FF2B5EF4-FFF2-40B4-BE49-F238E27FC236}">
                  <a16:creationId xmlns:a16="http://schemas.microsoft.com/office/drawing/2014/main" id="{E1472D5B-5808-5D99-5067-F658A56ED2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A81F403B-FC21-8167-D9A9-08D316ADC385}"/>
                </a:ext>
              </a:extLst>
            </p:cNvPr>
            <p:cNvSpPr txBox="1"/>
            <p:nvPr/>
          </p:nvSpPr>
          <p:spPr>
            <a:xfrm>
              <a:off x="1371600" y="3847961"/>
              <a:ext cx="4070259" cy="862463"/>
            </a:xfrm>
            <a:prstGeom prst="rect">
              <a:avLst/>
            </a:prstGeom>
            <a:noFill/>
          </p:spPr>
          <p:txBody>
            <a:bodyPr wrap="square"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Bố</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cục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đoạn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văn</a:t>
              </a:r>
              <a:endParaRPr lang="en-US" sz="36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98A542C-3860-E22E-0526-D92BD41A5DFB}"/>
              </a:ext>
            </a:extLst>
          </p:cNvPr>
          <p:cNvSpPr txBox="1"/>
          <p:nvPr/>
        </p:nvSpPr>
        <p:spPr>
          <a:xfrm>
            <a:off x="568960" y="17631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thường mở đầu bằng lời bày tỏ cảm xúc, sự yêu thích của người vi</a:t>
            </a:r>
            <a:r>
              <a:rPr lang="en-US" sz="3000" b="1" i="1" dirty="0">
                <a:solidFill>
                  <a:srgbClr val="ED7D31">
                    <a:lumMod val="75000"/>
                  </a:srgbClr>
                </a:solidFill>
                <a:latin typeface="Cambria" panose="02040503050406030204" pitchFamily="18" charset="0"/>
                <a:ea typeface="Cambria" panose="02040503050406030204" pitchFamily="18" charset="0"/>
              </a:rPr>
              <a:t>ế</a:t>
            </a:r>
            <a:r>
              <a:rPr lang="vi-VN" sz="3000" b="1" i="1" dirty="0">
                <a:solidFill>
                  <a:srgbClr val="ED7D31">
                    <a:lumMod val="75000"/>
                  </a:srgbClr>
                </a:solidFill>
                <a:latin typeface="Cambria" panose="02040503050406030204" pitchFamily="18" charset="0"/>
                <a:ea typeface="Cambria" panose="02040503050406030204" pitchFamily="18" charset="0"/>
              </a:rPr>
              <a:t>t đối với bài thơ (nêu tên bài thơ, tên tác giả).</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grpSp>
        <p:nvGrpSpPr>
          <p:cNvPr id="6" name="组合 25">
            <a:extLst>
              <a:ext uri="{FF2B5EF4-FFF2-40B4-BE49-F238E27FC236}">
                <a16:creationId xmlns:a16="http://schemas.microsoft.com/office/drawing/2014/main" id="{23102F88-9DDA-4CFE-6B95-A4BAE2E0FF11}"/>
              </a:ext>
            </a:extLst>
          </p:cNvPr>
          <p:cNvGrpSpPr/>
          <p:nvPr/>
        </p:nvGrpSpPr>
        <p:grpSpPr>
          <a:xfrm>
            <a:off x="338164" y="2911074"/>
            <a:ext cx="11318788" cy="2118949"/>
            <a:chOff x="6244928" y="3346515"/>
            <a:chExt cx="5869296" cy="2118949"/>
          </a:xfrm>
        </p:grpSpPr>
        <p:pic>
          <p:nvPicPr>
            <p:cNvPr id="7" name="图片 16">
              <a:extLst>
                <a:ext uri="{FF2B5EF4-FFF2-40B4-BE49-F238E27FC236}">
                  <a16:creationId xmlns:a16="http://schemas.microsoft.com/office/drawing/2014/main" id="{9CF502A8-90E8-AE02-136B-21E93FAFB7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759" b="3321"/>
            <a:stretch/>
          </p:blipFill>
          <p:spPr>
            <a:xfrm>
              <a:off x="6244928" y="3346515"/>
              <a:ext cx="5869296" cy="2118949"/>
            </a:xfrm>
            <a:prstGeom prst="rect">
              <a:avLst/>
            </a:prstGeom>
          </p:spPr>
        </p:pic>
        <p:sp>
          <p:nvSpPr>
            <p:cNvPr id="8" name="文本框 21">
              <a:extLst>
                <a:ext uri="{FF2B5EF4-FFF2-40B4-BE49-F238E27FC236}">
                  <a16:creationId xmlns:a16="http://schemas.microsoft.com/office/drawing/2014/main" id="{EC1CEDCA-2BA7-9874-6E63-E68D3FBC5138}"/>
                </a:ext>
              </a:extLst>
            </p:cNvPr>
            <p:cNvSpPr txBox="1"/>
            <p:nvPr/>
          </p:nvSpPr>
          <p:spPr>
            <a:xfrm>
              <a:off x="6991000" y="3634572"/>
              <a:ext cx="4221805" cy="762966"/>
            </a:xfrm>
            <a:prstGeom prst="rect">
              <a:avLst/>
            </a:prstGeom>
            <a:noFill/>
          </p:spPr>
          <p:txBody>
            <a:bodyPr wrap="square" rtlCol="0">
              <a:spAutoFit/>
            </a:bodyPr>
            <a:lstStyle/>
            <a:p>
              <a:pPr marL="0" marR="0" algn="ctr">
                <a:lnSpc>
                  <a:spcPct val="120000"/>
                </a:lnSpc>
                <a:spcBef>
                  <a:spcPts val="0"/>
                </a:spcBef>
                <a:spcAft>
                  <a:spcPts val="0"/>
                </a:spcAft>
              </a:pPr>
              <a:r>
                <a:rPr lang="en-US" sz="4000" i="1" dirty="0" err="1">
                  <a:effectLst/>
                  <a:latin typeface="Cambria" panose="02040503050406030204" pitchFamily="18" charset="0"/>
                  <a:ea typeface="Cambria" panose="02040503050406030204" pitchFamily="18" charset="0"/>
                </a:rPr>
                <a:t>Những</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điểm</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yêu</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thích</a:t>
              </a:r>
              <a:r>
                <a:rPr lang="en-US" sz="4000" i="1" dirty="0">
                  <a:effectLst/>
                  <a:latin typeface="Cambria" panose="02040503050406030204" pitchFamily="18" charset="0"/>
                  <a:ea typeface="Cambria" panose="02040503050406030204" pitchFamily="18" charset="0"/>
                </a:rPr>
                <a:t> ở </a:t>
              </a:r>
              <a:r>
                <a:rPr lang="en-US" sz="4000" i="1" dirty="0" err="1">
                  <a:effectLst/>
                  <a:latin typeface="Cambria" panose="02040503050406030204" pitchFamily="18" charset="0"/>
                  <a:ea typeface="Cambria" panose="02040503050406030204" pitchFamily="18" charset="0"/>
                </a:rPr>
                <a:t>bài</a:t>
              </a:r>
              <a:r>
                <a:rPr lang="en-US" sz="4000" i="1" dirty="0">
                  <a:effectLst/>
                  <a:latin typeface="Cambria" panose="02040503050406030204" pitchFamily="18" charset="0"/>
                  <a:ea typeface="Cambria" panose="02040503050406030204" pitchFamily="18" charset="0"/>
                </a:rPr>
                <a:t> </a:t>
              </a:r>
              <a:r>
                <a:rPr lang="en-US" sz="4000" i="1" dirty="0" err="1">
                  <a:effectLst/>
                  <a:latin typeface="Cambria" panose="02040503050406030204" pitchFamily="18" charset="0"/>
                  <a:ea typeface="Cambria" panose="02040503050406030204" pitchFamily="18" charset="0"/>
                </a:rPr>
                <a:t>thơ</a:t>
              </a:r>
              <a:endParaRPr lang="en-US" sz="4000" dirty="0">
                <a:effectLst/>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3C1BA23B-82AF-E4E1-98F7-2E14CD19CD35}"/>
              </a:ext>
            </a:extLst>
          </p:cNvPr>
          <p:cNvSpPr txBox="1"/>
          <p:nvPr/>
        </p:nvSpPr>
        <p:spPr>
          <a:xfrm>
            <a:off x="802640" y="4892436"/>
            <a:ext cx="1070864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Các câu tiếp theo nêu cái hay, cái đẹp của bài thơ và cảm xúc, sự yêu thích của mình đối với bài thơ.</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3745163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C1A2F388-F988-36B7-5D5D-F0F179D3EDB5}"/>
              </a:ext>
            </a:extLst>
          </p:cNvPr>
          <p:cNvGrpSpPr/>
          <p:nvPr/>
        </p:nvGrpSpPr>
        <p:grpSpPr>
          <a:xfrm>
            <a:off x="1584274" y="747716"/>
            <a:ext cx="9561246" cy="2046284"/>
            <a:chOff x="613391" y="3437823"/>
            <a:chExt cx="5869296" cy="1902470"/>
          </a:xfrm>
        </p:grpSpPr>
        <p:pic>
          <p:nvPicPr>
            <p:cNvPr id="3" name="图片 11">
              <a:extLst>
                <a:ext uri="{FF2B5EF4-FFF2-40B4-BE49-F238E27FC236}">
                  <a16:creationId xmlns:a16="http://schemas.microsoft.com/office/drawing/2014/main" id="{685E6760-3B4B-26DE-97E1-0E5D9F88FA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428" b="60652"/>
            <a:stretch/>
          </p:blipFill>
          <p:spPr>
            <a:xfrm>
              <a:off x="613391" y="3437823"/>
              <a:ext cx="5869296" cy="1902470"/>
            </a:xfrm>
            <a:prstGeom prst="rect">
              <a:avLst/>
            </a:prstGeom>
          </p:spPr>
        </p:pic>
        <p:sp>
          <p:nvSpPr>
            <p:cNvPr id="4" name="文本框 13">
              <a:extLst>
                <a:ext uri="{FF2B5EF4-FFF2-40B4-BE49-F238E27FC236}">
                  <a16:creationId xmlns:a16="http://schemas.microsoft.com/office/drawing/2014/main" id="{9F34CB95-9DEE-7117-FAE4-88EB5060C622}"/>
                </a:ext>
              </a:extLst>
            </p:cNvPr>
            <p:cNvSpPr txBox="1"/>
            <p:nvPr/>
          </p:nvSpPr>
          <p:spPr>
            <a:xfrm>
              <a:off x="1371600" y="3753502"/>
              <a:ext cx="4070259" cy="1001511"/>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mbria" panose="02040503050406030204" pitchFamily="18" charset="0"/>
                  <a:ea typeface="Cambria" panose="02040503050406030204" pitchFamily="18" charset="0"/>
                </a:rPr>
                <a:t>Những</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cách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thể</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hiện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tình</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cảm</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xúc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đối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với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bài</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thơ</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58CF5EE4-EEE2-41CC-1553-6444534E6E51}"/>
              </a:ext>
            </a:extLst>
          </p:cNvPr>
          <p:cNvSpPr txBox="1"/>
          <p:nvPr/>
        </p:nvSpPr>
        <p:spPr>
          <a:xfrm>
            <a:off x="640080" y="3439556"/>
            <a:ext cx="11399520" cy="1015663"/>
          </a:xfrm>
          <a:prstGeom prst="rect">
            <a:avLst/>
          </a:prstGeom>
          <a:noFill/>
        </p:spPr>
        <p:txBody>
          <a:bodyPr wrap="square" rtlCol="0">
            <a:spAutoFit/>
          </a:bodyPr>
          <a:lstStyle/>
          <a:p>
            <a:pPr lvl="0" algn="just">
              <a:defRPr/>
            </a:pPr>
            <a:r>
              <a:rPr lang="vi-VN" sz="3000" b="1" i="1" dirty="0">
                <a:solidFill>
                  <a:srgbClr val="ED7D31">
                    <a:lumMod val="75000"/>
                  </a:srgbClr>
                </a:solidFill>
                <a:latin typeface="Cambria" panose="02040503050406030204" pitchFamily="18" charset="0"/>
                <a:ea typeface="Cambria" panose="02040503050406030204" pitchFamily="18" charset="0"/>
              </a:rPr>
              <a:t>Đoạn văn có thể có câu kết khẳng định một lần nữa sự yêu thích của người viết đối với câu chuyện.</a:t>
            </a:r>
            <a:endParaRPr kumimoji="0" lang="vi-VN" sz="30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1353472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8FC06A8-61AD-4E2A-9B94-79B9134F075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v\uFFFDt\n{A41D3A88-1E0C-483B-9AAF-5668B546D8E0}&quot;,&quot;E:\\BÀI GIẢNG ĐIỆN TỬ&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3. Viet-tuần 14"/>
</p:tagLst>
</file>

<file path=ppt/tags/tag10.xml><?xml version="1.0" encoding="utf-8"?>
<p:tagLst xmlns:a="http://schemas.openxmlformats.org/drawingml/2006/main" xmlns:r="http://schemas.openxmlformats.org/officeDocument/2006/relationships" xmlns:p="http://schemas.openxmlformats.org/presentationml/2006/main">
  <p:tag name="GENSWF_SLIDE_UID" val="{844B1868-5376-487B-9C9C-2605E2A2229E}:314"/>
</p:tagLst>
</file>

<file path=ppt/tags/tag11.xml><?xml version="1.0" encoding="utf-8"?>
<p:tagLst xmlns:a="http://schemas.openxmlformats.org/drawingml/2006/main" xmlns:r="http://schemas.openxmlformats.org/officeDocument/2006/relationships" xmlns:p="http://schemas.openxmlformats.org/presentationml/2006/main">
  <p:tag name="GENSWF_SLIDE_UID" val="{516EDCCB-A4CA-443C-8D91-9C6B11E51ECE}:315"/>
</p:tagLst>
</file>

<file path=ppt/tags/tag2.xml><?xml version="1.0" encoding="utf-8"?>
<p:tagLst xmlns:a="http://schemas.openxmlformats.org/drawingml/2006/main" xmlns:r="http://schemas.openxmlformats.org/officeDocument/2006/relationships" xmlns:p="http://schemas.openxmlformats.org/presentationml/2006/main">
  <p:tag name="GENSWF_SLIDE_UID" val="{0A06403C-4491-4FA9-9A8B-07D1F4840A23}:286"/>
</p:tagLst>
</file>

<file path=ppt/tags/tag3.xml><?xml version="1.0" encoding="utf-8"?>
<p:tagLst xmlns:a="http://schemas.openxmlformats.org/drawingml/2006/main" xmlns:r="http://schemas.openxmlformats.org/officeDocument/2006/relationships" xmlns:p="http://schemas.openxmlformats.org/presentationml/2006/main">
  <p:tag name="GENSWF_SLIDE_UID" val="{BA222536-ED54-4A38-916D-398D5E8FD06B}:294"/>
</p:tagLst>
</file>

<file path=ppt/tags/tag4.xml><?xml version="1.0" encoding="utf-8"?>
<p:tagLst xmlns:a="http://schemas.openxmlformats.org/drawingml/2006/main" xmlns:r="http://schemas.openxmlformats.org/officeDocument/2006/relationships" xmlns:p="http://schemas.openxmlformats.org/presentationml/2006/main">
  <p:tag name="GENSWF_SLIDE_UID" val="{A4597693-88DE-43FE-BCA1-DB0F9A88D3E8}:297"/>
</p:tagLst>
</file>

<file path=ppt/tags/tag5.xml><?xml version="1.0" encoding="utf-8"?>
<p:tagLst xmlns:a="http://schemas.openxmlformats.org/drawingml/2006/main" xmlns:r="http://schemas.openxmlformats.org/officeDocument/2006/relationships" xmlns:p="http://schemas.openxmlformats.org/presentationml/2006/main">
  <p:tag name="GENSWF_SLIDE_UID" val="{B089EE97-4104-410D-930F-543166A1B7FC}:309"/>
</p:tagLst>
</file>

<file path=ppt/tags/tag6.xml><?xml version="1.0" encoding="utf-8"?>
<p:tagLst xmlns:a="http://schemas.openxmlformats.org/drawingml/2006/main" xmlns:r="http://schemas.openxmlformats.org/officeDocument/2006/relationships" xmlns:p="http://schemas.openxmlformats.org/presentationml/2006/main">
  <p:tag name="GENSWF_SLIDE_UID" val="{2B76F81A-EEE9-4268-9792-F216CD5B1599}:310"/>
</p:tagLst>
</file>

<file path=ppt/tags/tag7.xml><?xml version="1.0" encoding="utf-8"?>
<p:tagLst xmlns:a="http://schemas.openxmlformats.org/drawingml/2006/main" xmlns:r="http://schemas.openxmlformats.org/officeDocument/2006/relationships" xmlns:p="http://schemas.openxmlformats.org/presentationml/2006/main">
  <p:tag name="GENSWF_SLIDE_UID" val="{8D0838EF-2B82-4FA1-81A9-7D728CE0DFAA}:311"/>
</p:tagLst>
</file>

<file path=ppt/tags/tag8.xml><?xml version="1.0" encoding="utf-8"?>
<p:tagLst xmlns:a="http://schemas.openxmlformats.org/drawingml/2006/main" xmlns:r="http://schemas.openxmlformats.org/officeDocument/2006/relationships" xmlns:p="http://schemas.openxmlformats.org/presentationml/2006/main">
  <p:tag name="GENSWF_SLIDE_UID" val="{861D5586-7EAF-42F2-BABB-F19CA2E716BA}:312"/>
</p:tagLst>
</file>

<file path=ppt/tags/tag9.xml><?xml version="1.0" encoding="utf-8"?>
<p:tagLst xmlns:a="http://schemas.openxmlformats.org/drawingml/2006/main" xmlns:r="http://schemas.openxmlformats.org/officeDocument/2006/relationships" xmlns:p="http://schemas.openxmlformats.org/presentationml/2006/main">
  <p:tag name="GENSWF_SLIDE_UID" val="{0654535B-AB25-4416-ADC1-031B6928D121}:31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字魂27号-布丁体"/>
        <a:ea typeface="字魂39号-快乐肥宅体"/>
        <a:cs typeface=""/>
      </a:majorFont>
      <a:minorFont>
        <a:latin typeface="字魂27号-布丁体"/>
        <a:ea typeface="字魂39号-快乐肥宅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485</Words>
  <Application>Microsoft Office PowerPoint</Application>
  <PresentationFormat>Widescreen</PresentationFormat>
  <Paragraphs>33</Paragraphs>
  <Slides>10</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等线</vt:lpstr>
      <vt:lpstr>Arial</vt:lpstr>
      <vt:lpstr>宋体</vt:lpstr>
      <vt:lpstr>Calibri Light</vt:lpstr>
      <vt:lpstr>Cambria</vt:lpstr>
      <vt:lpstr>Calibri</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 Viet-tuần 14</dc:title>
  <dc:creator>KhanhHuyen;MangnonTeam</dc:creator>
  <cp:keywords>MNT;MANGNONTEAM</cp:keywords>
  <cp:lastModifiedBy>dell</cp:lastModifiedBy>
  <cp:revision>48</cp:revision>
  <dcterms:created xsi:type="dcterms:W3CDTF">2023-06-27T07:37:16Z</dcterms:created>
  <dcterms:modified xsi:type="dcterms:W3CDTF">2024-12-07T08:20:05Z</dcterms:modified>
</cp:coreProperties>
</file>