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4" r:id="rId3"/>
    <p:sldId id="273" r:id="rId4"/>
    <p:sldId id="274" r:id="rId5"/>
    <p:sldId id="275" r:id="rId6"/>
    <p:sldId id="276" r:id="rId7"/>
    <p:sldId id="280" r:id="rId8"/>
    <p:sldId id="279" r:id="rId9"/>
    <p:sldId id="281" r:id="rId10"/>
    <p:sldId id="277" r:id="rId11"/>
    <p:sldId id="278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5F35-B08B-4605-8FA5-4158A1D7586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D04C2-87E9-4A23-B8F4-F8EC473D7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D04C2-87E9-4A23-B8F4-F8EC473D75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663811" y="610035"/>
            <a:ext cx="10799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đoạn văn dưới đây và trả lời câu hỏi.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F015B-12AE-AC04-91A1-CC6A35221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28" y="1429906"/>
            <a:ext cx="6017715" cy="5210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663811" y="610035"/>
            <a:ext cx="1079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Trao đổi về những điểm cần lưu ý khi viết đoạn văn giới thiệu nhân vật trong một bộ phim hoạt hình.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C3FA5-8E5D-3BF5-C80C-9E5F8D6A8C7D}"/>
              </a:ext>
            </a:extLst>
          </p:cNvPr>
          <p:cNvSpPr txBox="1"/>
          <p:nvPr/>
        </p:nvSpPr>
        <p:spPr>
          <a:xfrm>
            <a:off x="870857" y="1709057"/>
            <a:ext cx="801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3F4D6-97D7-0335-AB45-BE68C0CD1C35}"/>
              </a:ext>
            </a:extLst>
          </p:cNvPr>
          <p:cNvSpPr/>
          <p:nvPr/>
        </p:nvSpPr>
        <p:spPr>
          <a:xfrm>
            <a:off x="1371599" y="2590800"/>
            <a:ext cx="10254343" cy="12736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 hình (hình dáng, gương mặt, trang phục,... của nhân vật). Hoạt động (việc làm, cử chỉ, lời nói,... của nhân vật theo diễn biến của bộ phim).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1BBE-254A-EACA-1047-C3FF2B8E480E}"/>
              </a:ext>
            </a:extLst>
          </p:cNvPr>
          <p:cNvSpPr txBox="1"/>
          <p:nvPr/>
        </p:nvSpPr>
        <p:spPr>
          <a:xfrm>
            <a:off x="903513" y="4016829"/>
            <a:ext cx="1064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2D9A62-26AB-D5AA-2741-8F95B894EE01}"/>
              </a:ext>
            </a:extLst>
          </p:cNvPr>
          <p:cNvSpPr/>
          <p:nvPr/>
        </p:nvSpPr>
        <p:spPr>
          <a:xfrm>
            <a:off x="990600" y="5094514"/>
            <a:ext cx="1937658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DF374-D338-BEF4-7DA5-C2C361DAB058}"/>
              </a:ext>
            </a:extLst>
          </p:cNvPr>
          <p:cNvSpPr/>
          <p:nvPr/>
        </p:nvSpPr>
        <p:spPr>
          <a:xfrm>
            <a:off x="3483429" y="5072743"/>
            <a:ext cx="4996542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4D58EF-C376-99C4-E3DC-22FF198E2CB6}"/>
              </a:ext>
            </a:extLst>
          </p:cNvPr>
          <p:cNvSpPr/>
          <p:nvPr/>
        </p:nvSpPr>
        <p:spPr>
          <a:xfrm>
            <a:off x="9209314" y="5050972"/>
            <a:ext cx="1937658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0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6BE9F-6827-9B72-627C-A8E30E424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" y="1528762"/>
            <a:ext cx="10372725" cy="3800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6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174007"/>
              <a:ext cx="3466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4147457" y="2824394"/>
            <a:ext cx="71636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 văn tập trung giới thiệu về chú thỏ trắng, nhân vật chính trong bộ phim hoạt </a:t>
            </a:r>
            <a:r>
              <a:rPr lang="vi-V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Dưới một mái nhà</a:t>
            </a:r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989342"/>
              <a:ext cx="34665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thúc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4147457" y="2824394"/>
            <a:ext cx="71636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mở đầu: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đầu đến “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 khán giả rất yêu thích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”: Giới thiệu tên nhân vật, tên phim, tên đạo diễn phim;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1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989342"/>
              <a:ext cx="34665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thúc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4147457" y="2824394"/>
            <a:ext cx="71636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triển khai: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 đến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“tìm bạn trong đêm”: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Giới thiệu những đặc điểm nổi bật về ngoại hình, tính cách, hoạt động,... của thỏ trắng qua kĩ thuật dựng phim hoạt hình;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7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989342"/>
              <a:ext cx="34665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thúc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4147457" y="2824394"/>
            <a:ext cx="71636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kết thúc: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 hết: nêu ý nghĩa của bộ phim thông qua việc xây dựng nhân vật thỏ trắng.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7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897009"/>
              <a:ext cx="34665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4180114"/>
            <a:ext cx="3500089" cy="255901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16DD5-7404-7747-4DA9-AAB006DCC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012" y="2950029"/>
            <a:ext cx="7509487" cy="2718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88BA34-36EC-E579-4696-E6037EECA3F8}"/>
              </a:ext>
            </a:extLst>
          </p:cNvPr>
          <p:cNvSpPr txBox="1"/>
          <p:nvPr/>
        </p:nvSpPr>
        <p:spPr>
          <a:xfrm>
            <a:off x="947056" y="803346"/>
            <a:ext cx="10493829" cy="491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8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muốt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endParaRPr lang="en-US" sz="2800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vã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dông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ù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rét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Bao dung: Khi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dỗi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-118309" y="366904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081674"/>
              <a:ext cx="34665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8" y="4757056"/>
            <a:ext cx="2465946" cy="198207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927C-BA5A-D163-FFF1-75B1EBB6E937}"/>
              </a:ext>
            </a:extLst>
          </p:cNvPr>
          <p:cNvSpPr txBox="1"/>
          <p:nvPr/>
        </p:nvSpPr>
        <p:spPr>
          <a:xfrm>
            <a:off x="3526972" y="2296886"/>
            <a:ext cx="8142514" cy="399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tai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dông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!",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giòn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tan,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ù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9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-118309" y="366904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081674"/>
              <a:ext cx="34665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e. Những từ ngữ nào thể hiện suy nghĩ, cảm xúc của người xem đối với nhân vật và bộ phim?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8" y="4757056"/>
            <a:ext cx="2465946" cy="198207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927C-BA5A-D163-FFF1-75B1EBB6E937}"/>
              </a:ext>
            </a:extLst>
          </p:cNvPr>
          <p:cNvSpPr txBox="1"/>
          <p:nvPr/>
        </p:nvSpPr>
        <p:spPr>
          <a:xfrm>
            <a:off x="2547258" y="2536371"/>
            <a:ext cx="8142514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81275" algn="l"/>
              </a:tabLst>
              <a:defRPr/>
            </a:pPr>
            <a:r>
              <a:rPr kumimoji="0" lang="vi-V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 ngữ thể hiện tình cảm, cảm xúc của người xem đối với nhân vật và bộ phim: </a:t>
            </a:r>
            <a:r>
              <a:rPr kumimoji="0" lang="vi-VN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 yêu thích, đáng yêu, vô cùng thích thú, đáng quý nhất, thật xúc động, ý nghĩa.</a:t>
            </a:r>
            <a:endParaRPr kumimoji="0" lang="en-US" sz="32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7E36054-2E41-4D68-807B-D3EAD180BA9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t\n{A41D3A88-1E0C-483B-9AAF-5668B546D8E0}&quot;,&quot;E:\\BÀI GIẢNG 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Viet ( Tiết 1) -TUẦN 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03DCE2-DD9A-46EF-9132-8C6ACCE5F607}:2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D35F17-7A0A-4094-AC7E-DBB2AA48B231}:2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9E108D-333A-4927-A233-74C03F10A071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57E1D0-D57F-4F2E-A126-B5BB6FFB53FF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402A7A-006E-487B-8BA8-53D245802CC1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92F21D-C8D3-4382-BF26-5EB4291C9AAC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161B1-DFAA-40A5-820E-281F2BFFB2C3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D457A1-AFD6-4658-B368-5B73ACED0892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5F04F4-5572-4DBC-B01B-863A48C7558B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4481F1-D9DE-42AE-A10B-EA4F6DA0AADE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973177-A557-43DE-95B5-7A5036ED01DD}:2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682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t3.Viet ( Tiết 1) -TUẦN 16</dc:title>
  <dc:creator>Huong Thao - 0972115126</dc:creator>
  <cp:lastModifiedBy>dell</cp:lastModifiedBy>
  <cp:revision>21</cp:revision>
  <dcterms:created xsi:type="dcterms:W3CDTF">2024-08-14T06:45:03Z</dcterms:created>
  <dcterms:modified xsi:type="dcterms:W3CDTF">2024-12-22T13:52:47Z</dcterms:modified>
</cp:coreProperties>
</file>