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74" r:id="rId4"/>
    <p:sldId id="258" r:id="rId5"/>
    <p:sldId id="275" r:id="rId6"/>
    <p:sldId id="277" r:id="rId7"/>
    <p:sldId id="7644" r:id="rId8"/>
    <p:sldId id="259" r:id="rId9"/>
    <p:sldId id="7648" r:id="rId10"/>
    <p:sldId id="7649" r:id="rId11"/>
    <p:sldId id="7650" r:id="rId12"/>
  </p:sldIdLst>
  <p:sldSz cx="18288000" cy="10287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165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72456-A37C-4111-8983-E58696C1D6F0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AC4EA-341F-4DD9-BE02-FFC55542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5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,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,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,...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thang ta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AC4EA-341F-4DD9-BE02-FFC5554203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61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AC4EA-341F-4DD9-BE02-FFC5554203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4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AC4EA-341F-4DD9-BE02-FFC5554203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42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AC4EA-341F-4DD9-BE02-FFC5554203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53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AC4EA-341F-4DD9-BE02-FFC5554203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34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AC4EA-341F-4DD9-BE02-FFC5554203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8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AC4EA-341F-4DD9-BE02-FFC5554203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38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AC4EA-341F-4DD9-BE02-FFC5554203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94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AC4EA-341F-4DD9-BE02-FFC5554203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24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AC4EA-341F-4DD9-BE02-FFC5554203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36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D833895-2EE1-A143-93B4-FD15908CC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8315878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8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039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925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6E507B-8EF9-5A45-A7A7-4819713C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58AFCA-29AA-3E4B-BD83-C832ABE5F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7D35DE-AD6B-B542-8541-668B1D7B9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775A51-30D3-6C44-AAC4-C87AB51CDF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9A7E92-DECB-A340-99DA-0C90C0CA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A7E75F-4E49-4240-AD66-D2883CC8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06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CF90D0-1BE0-BA48-82C9-0B8C07334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D8CC1C-B463-4044-AEBB-947BD919B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BF10EF-16DE-6846-A06E-1693B3847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DF7A8B7-C4FE-F24E-911A-9E2EE2D15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373C3BC-AE42-F64B-B54F-3287AAC267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4F4B9F-4709-5A46-A9D4-4826E1DF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2024/12/20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3F01BBE-5D47-2F4C-88B9-AA4087E4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C04F0B3-B19C-E346-8202-F4AC30AD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8700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5E7FC6-267C-5A49-8512-8866F3773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C64BA4-654E-DF4D-ADF5-131F2441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2024/12/20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69057CD-4581-924E-B897-637418DF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642219-3993-924A-B4B1-A21D9CDE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14905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47A491-F390-7E48-BBCE-24C00CF98F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2024/12/20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BE830B-A946-BD45-B21F-C97EA38DA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C00BC8-48BB-C744-9AF3-836A15D3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0348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6283F0-E3FD-7E40-8A2A-5EA972AE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16F400-E0F1-E040-9175-5D2DAA46E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87EBF29-02DB-4542-96F9-B1A8BC196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4C6A2D-0F64-4647-B185-CD17E13F3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387D34-DF38-7C48-83AC-4F1FE249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5ADA30-4C7A-E440-85B5-C8732AFD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456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54E4F6-5908-1543-B5C1-F9111C86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5F4A3AE-00F2-3642-BBBC-0C214EE4E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A18793E-9DE3-A140-9325-95C18E373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12BC96-BF1E-0A4D-8F8D-83D4AB90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146E36-2D93-DA46-AA31-6A8FED95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03EAD5-F86F-EF49-988B-48276EEE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2000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F8176E-F5DF-774C-B355-0AA56F2A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685E8B-DA12-4949-BE60-1D3CAAC8D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EE4766-0E24-7747-AAC2-C6FFA6C7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E33624-D76D-7E40-9B73-0ED0268A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10EBED-4848-C244-A701-09F28511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42900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7A3F6CB-FE33-2F48-966E-2748F6161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BA0D72-302B-4A4D-97DB-EECD3E5D2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6D65D0-3D99-F54A-B2DA-34F28AFF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0B15F4-60EC-3F4E-B314-6E316015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33209C-A96C-1F4B-8109-542B2E87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1614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CA496-940D-4F6C-8015-4E1DB9A5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7FD98-682A-4532-BB4D-5961374E5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64FE-8B49-40FB-BB41-FA9A416DA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CF184-45EE-43E0-AC25-F45B19CB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95B17-4FB2-4D1E-98CB-BFCCED932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10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F4AE-7EDF-4A69-AD39-38A9F6091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5BC32-4B42-4F47-A2DD-3829E1E1F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85EA4-A426-4AD4-A498-108A4661D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1DE6F-AF5B-47CA-BDAF-347B12BC8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FBC47-1EE3-4AB6-92B4-76CEADF93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2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88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sv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11" Type="http://schemas.openxmlformats.org/officeDocument/2006/relationships/image" Target="../media/image9.svg"/><Relationship Id="rId5" Type="http://schemas.openxmlformats.org/officeDocument/2006/relationships/image" Target="../media/image18.svg"/><Relationship Id="rId10" Type="http://schemas.openxmlformats.org/officeDocument/2006/relationships/image" Target="../media/image8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7.jpeg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9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sv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9.png"/><Relationship Id="rId11" Type="http://schemas.openxmlformats.org/officeDocument/2006/relationships/image" Target="../media/image9.svg"/><Relationship Id="rId5" Type="http://schemas.openxmlformats.org/officeDocument/2006/relationships/image" Target="../media/image18.svg"/><Relationship Id="rId10" Type="http://schemas.openxmlformats.org/officeDocument/2006/relationships/image" Target="../media/image8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 flipV="1">
            <a:off x="1350709" y="1369332"/>
            <a:ext cx="2088874" cy="1443222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618123" y="-534984"/>
            <a:ext cx="4389120" cy="4114800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066800" y="6743700"/>
            <a:ext cx="4527407" cy="2337274"/>
          </a:xfrm>
          <a:custGeom>
            <a:avLst/>
            <a:gdLst/>
            <a:ahLst/>
            <a:cxnLst/>
            <a:rect l="l" t="t" r="r" b="b"/>
            <a:pathLst>
              <a:path w="4527407" h="2337274">
                <a:moveTo>
                  <a:pt x="0" y="0"/>
                </a:moveTo>
                <a:lnTo>
                  <a:pt x="4527407" y="0"/>
                </a:lnTo>
                <a:lnTo>
                  <a:pt x="4527407" y="2337274"/>
                </a:lnTo>
                <a:lnTo>
                  <a:pt x="0" y="233727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442308" y="6172200"/>
            <a:ext cx="4845692" cy="4114800"/>
          </a:xfrm>
          <a:custGeom>
            <a:avLst/>
            <a:gdLst/>
            <a:ahLst/>
            <a:cxnLst/>
            <a:rect l="l" t="t" r="r" b="b"/>
            <a:pathLst>
              <a:path w="4845692" h="4114800">
                <a:moveTo>
                  <a:pt x="0" y="0"/>
                </a:moveTo>
                <a:lnTo>
                  <a:pt x="4845692" y="0"/>
                </a:lnTo>
                <a:lnTo>
                  <a:pt x="48456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3662F5C-0484-0985-5C0F-7A29A17F18B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05200" y="647700"/>
            <a:ext cx="11162743" cy="32738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7CAFDF-4B23-7436-9078-9E222CF6BB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57400" y="2781300"/>
            <a:ext cx="14406097" cy="40298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6FAD8F5-1E84-D643-1FEC-F55A4AD21AE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72400" y="6210300"/>
            <a:ext cx="3450635" cy="1457070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3A162F0-15F4-F28D-5E79-6C63AE08EE0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0" y="6819900"/>
            <a:ext cx="1676400" cy="167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81159" y="-781050"/>
            <a:ext cx="7219950" cy="12668250"/>
            <a:chOff x="0" y="0"/>
            <a:chExt cx="1901551" cy="33364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342900"/>
            <a:ext cx="16230600" cy="92964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3D14D6-C17A-AE26-DA25-C210B2721E9A}"/>
              </a:ext>
            </a:extLst>
          </p:cNvPr>
          <p:cNvGrpSpPr/>
          <p:nvPr/>
        </p:nvGrpSpPr>
        <p:grpSpPr>
          <a:xfrm>
            <a:off x="1686824" y="495300"/>
            <a:ext cx="908739" cy="1200329"/>
            <a:chOff x="3174278" y="244407"/>
            <a:chExt cx="605826" cy="80021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CAC9A6-498B-FA7C-8FF1-725727F0721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VN" sz="27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9B75FB-BEDB-9673-A102-0CB92EE021DF}"/>
                </a:ext>
              </a:extLst>
            </p:cNvPr>
            <p:cNvSpPr txBox="1"/>
            <p:nvPr/>
          </p:nvSpPr>
          <p:spPr>
            <a:xfrm>
              <a:off x="3218129" y="244407"/>
              <a:ext cx="30168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>
                <a:defRPr/>
              </a:pPr>
              <a:r>
                <a:rPr lang="en-VN" sz="72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5D42B2E-5BEC-BEFF-4697-693FD639C565}"/>
              </a:ext>
            </a:extLst>
          </p:cNvPr>
          <p:cNvSpPr txBox="1"/>
          <p:nvPr/>
        </p:nvSpPr>
        <p:spPr>
          <a:xfrm>
            <a:off x="2667000" y="723900"/>
            <a:ext cx="1376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thang,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VN" sz="4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C2A6BD-16EE-F9AC-01B3-ACD6C1A64257}"/>
              </a:ext>
            </a:extLst>
          </p:cNvPr>
          <p:cNvSpPr txBox="1"/>
          <p:nvPr/>
        </p:nvSpPr>
        <p:spPr>
          <a:xfrm>
            <a:off x="2667000" y="1790700"/>
            <a:ext cx="137663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Độ dài hai đáy lần lượt là 4 cm và 6 cm; chiều cao là 3 cm.</a:t>
            </a:r>
          </a:p>
          <a:p>
            <a:pPr defTabSz="1371600">
              <a:defRPr/>
            </a:pPr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Độ dài hai đáy lần lượt là 11 cm và 9 cm; chiều cao là 8 cm.</a:t>
            </a:r>
            <a:endParaRPr lang="en-VN" sz="4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6" descr="Trapezium clip art free vector | Download it now!">
            <a:extLst>
              <a:ext uri="{FF2B5EF4-FFF2-40B4-BE49-F238E27FC236}">
                <a16:creationId xmlns:a16="http://schemas.microsoft.com/office/drawing/2014/main" id="{BE1783E9-AFF4-ADF2-4055-A1D2EB636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5192" y1="36058" x2="68510" y2="413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110"/>
          <a:stretch/>
        </p:blipFill>
        <p:spPr bwMode="auto">
          <a:xfrm>
            <a:off x="10896600" y="4467941"/>
            <a:ext cx="6864556" cy="520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171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2305050"/>
            <a:ext cx="3533870" cy="8515350"/>
          </a:xfrm>
          <a:custGeom>
            <a:avLst/>
            <a:gdLst/>
            <a:ahLst/>
            <a:cxnLst/>
            <a:rect l="l" t="t" r="r" b="b"/>
            <a:pathLst>
              <a:path w="3533870" h="8515350">
                <a:moveTo>
                  <a:pt x="0" y="0"/>
                </a:moveTo>
                <a:lnTo>
                  <a:pt x="3533870" y="0"/>
                </a:lnTo>
                <a:lnTo>
                  <a:pt x="3533870" y="8515350"/>
                </a:lnTo>
                <a:lnTo>
                  <a:pt x="0" y="8515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2082567" y="6562725"/>
            <a:ext cx="7315200" cy="3963508"/>
          </a:xfrm>
          <a:custGeom>
            <a:avLst/>
            <a:gdLst/>
            <a:ahLst/>
            <a:cxnLst/>
            <a:rect l="l" t="t" r="r" b="b"/>
            <a:pathLst>
              <a:path w="7315200" h="3963508">
                <a:moveTo>
                  <a:pt x="0" y="0"/>
                </a:moveTo>
                <a:lnTo>
                  <a:pt x="7315200" y="0"/>
                </a:lnTo>
                <a:lnTo>
                  <a:pt x="7315200" y="3963508"/>
                </a:lnTo>
                <a:lnTo>
                  <a:pt x="0" y="39635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2213496">
            <a:off x="15224812" y="-490217"/>
            <a:ext cx="4523166" cy="3618533"/>
          </a:xfrm>
          <a:custGeom>
            <a:avLst/>
            <a:gdLst/>
            <a:ahLst/>
            <a:cxnLst/>
            <a:rect l="l" t="t" r="r" b="b"/>
            <a:pathLst>
              <a:path w="4523166" h="3618533">
                <a:moveTo>
                  <a:pt x="0" y="0"/>
                </a:moveTo>
                <a:lnTo>
                  <a:pt x="4523165" y="0"/>
                </a:lnTo>
                <a:lnTo>
                  <a:pt x="4523165" y="3618533"/>
                </a:lnTo>
                <a:lnTo>
                  <a:pt x="0" y="36185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4101CF-4E65-EF47-C5AA-2C8DC8CAF6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400300"/>
            <a:ext cx="8953001" cy="6705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645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81159" y="-781050"/>
            <a:ext cx="7219950" cy="12668250"/>
            <a:chOff x="0" y="0"/>
            <a:chExt cx="1901551" cy="33364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342900"/>
            <a:ext cx="16230600" cy="92964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594CAAD0-CA80-29AA-A23C-8037D6197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62100"/>
            <a:ext cx="11115598" cy="646773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9091594-48FC-E9BC-501B-125DC8B7FA33}"/>
              </a:ext>
            </a:extLst>
          </p:cNvPr>
          <p:cNvSpPr txBox="1"/>
          <p:nvPr/>
        </p:nvSpPr>
        <p:spPr>
          <a:xfrm>
            <a:off x="5715000" y="6477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thang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21B2C5D7-3D6D-FDD6-8823-2F68522D427C}"/>
              </a:ext>
            </a:extLst>
          </p:cNvPr>
          <p:cNvSpPr/>
          <p:nvPr/>
        </p:nvSpPr>
        <p:spPr>
          <a:xfrm>
            <a:off x="3505200" y="2400300"/>
            <a:ext cx="3048000" cy="1295400"/>
          </a:xfrm>
          <a:prstGeom prst="wedgeRoundRectCallout">
            <a:avLst>
              <a:gd name="adj1" fmla="val 11201"/>
              <a:gd name="adj2" fmla="val 7165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thang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96DF4EF1-1470-F0A6-79E7-07B8EF6467B4}"/>
              </a:ext>
            </a:extLst>
          </p:cNvPr>
          <p:cNvSpPr/>
          <p:nvPr/>
        </p:nvSpPr>
        <p:spPr>
          <a:xfrm>
            <a:off x="8686800" y="1638300"/>
            <a:ext cx="5410200" cy="1371600"/>
          </a:xfrm>
          <a:prstGeom prst="wedgeRoundRectCallout">
            <a:avLst>
              <a:gd name="adj1" fmla="val -34884"/>
              <a:gd name="adj2" fmla="val 6926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thang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5F74E567-74EA-F431-4C66-DD00AC0757E1}"/>
              </a:ext>
            </a:extLst>
          </p:cNvPr>
          <p:cNvSpPr/>
          <p:nvPr/>
        </p:nvSpPr>
        <p:spPr>
          <a:xfrm>
            <a:off x="11734800" y="3467100"/>
            <a:ext cx="5029200" cy="1371600"/>
          </a:xfrm>
          <a:prstGeom prst="wedgeRoundRectCallout">
            <a:avLst>
              <a:gd name="adj1" fmla="val -34884"/>
              <a:gd name="adj2" fmla="val 6926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thang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29" name="Group 7">
            <a:extLst>
              <a:ext uri="{FF2B5EF4-FFF2-40B4-BE49-F238E27FC236}">
                <a16:creationId xmlns:a16="http://schemas.microsoft.com/office/drawing/2014/main" id="{B95AFB1C-41C4-69EF-5256-D36F22FC8CE1}"/>
              </a:ext>
            </a:extLst>
          </p:cNvPr>
          <p:cNvGrpSpPr/>
          <p:nvPr/>
        </p:nvGrpSpPr>
        <p:grpSpPr>
          <a:xfrm>
            <a:off x="2514600" y="8115300"/>
            <a:ext cx="13182600" cy="990600"/>
            <a:chOff x="0" y="0"/>
            <a:chExt cx="1932248" cy="293636"/>
          </a:xfrm>
        </p:grpSpPr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42BFDA96-76B4-8A9D-977E-044D0C5D477C}"/>
                </a:ext>
              </a:extLst>
            </p:cNvPr>
            <p:cNvSpPr/>
            <p:nvPr/>
          </p:nvSpPr>
          <p:spPr>
            <a:xfrm>
              <a:off x="0" y="0"/>
              <a:ext cx="1932248" cy="293636"/>
            </a:xfrm>
            <a:custGeom>
              <a:avLst/>
              <a:gdLst/>
              <a:ahLst/>
              <a:cxnLst/>
              <a:rect l="l" t="t" r="r" b="b"/>
              <a:pathLst>
                <a:path w="1932248" h="293636">
                  <a:moveTo>
                    <a:pt x="105526" y="0"/>
                  </a:moveTo>
                  <a:lnTo>
                    <a:pt x="1826722" y="0"/>
                  </a:lnTo>
                  <a:cubicBezTo>
                    <a:pt x="1885003" y="0"/>
                    <a:pt x="1932248" y="47246"/>
                    <a:pt x="1932248" y="105526"/>
                  </a:cubicBezTo>
                  <a:lnTo>
                    <a:pt x="1932248" y="188110"/>
                  </a:lnTo>
                  <a:cubicBezTo>
                    <a:pt x="1932248" y="246390"/>
                    <a:pt x="1885003" y="293636"/>
                    <a:pt x="1826722" y="293636"/>
                  </a:cubicBezTo>
                  <a:lnTo>
                    <a:pt x="105526" y="293636"/>
                  </a:lnTo>
                  <a:cubicBezTo>
                    <a:pt x="77539" y="293636"/>
                    <a:pt x="50698" y="282518"/>
                    <a:pt x="30908" y="262728"/>
                  </a:cubicBezTo>
                  <a:cubicBezTo>
                    <a:pt x="11118" y="242938"/>
                    <a:pt x="0" y="216097"/>
                    <a:pt x="0" y="188110"/>
                  </a:cubicBezTo>
                  <a:lnTo>
                    <a:pt x="0" y="105526"/>
                  </a:lnTo>
                  <a:cubicBezTo>
                    <a:pt x="0" y="47246"/>
                    <a:pt x="47246" y="0"/>
                    <a:pt x="105526" y="0"/>
                  </a:cubicBezTo>
                  <a:close/>
                </a:path>
              </a:pathLst>
            </a:custGeom>
            <a:solidFill>
              <a:srgbClr val="63B2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9">
              <a:extLst>
                <a:ext uri="{FF2B5EF4-FFF2-40B4-BE49-F238E27FC236}">
                  <a16:creationId xmlns:a16="http://schemas.microsoft.com/office/drawing/2014/main" id="{8FCA3F4B-9C9A-3F9B-7B2D-443EB6B345DE}"/>
                </a:ext>
              </a:extLst>
            </p:cNvPr>
            <p:cNvSpPr txBox="1"/>
            <p:nvPr/>
          </p:nvSpPr>
          <p:spPr>
            <a:xfrm>
              <a:off x="0" y="-57150"/>
              <a:ext cx="1932248" cy="3507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40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Dosis Semi-Bold"/>
                  <a:sym typeface="Dosis Semi-Bold"/>
                </a:rPr>
                <a:t> </a:t>
              </a:r>
              <a:r>
                <a:rPr lang="en-US" sz="40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Dosis Semi-Bold"/>
                  <a:sym typeface="Dosis Semi-Bold"/>
                </a:rPr>
                <a:t>Thử</a:t>
              </a:r>
              <a:r>
                <a:rPr lang="en-US" sz="40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Dosis Semi-Bold"/>
                  <a:sym typeface="Dosis Semi-Bold"/>
                </a:rPr>
                <a:t> </a:t>
              </a:r>
              <a:r>
                <a:rPr lang="en-US" sz="40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Dosis Semi-Bold"/>
                  <a:sym typeface="Dosis Semi-Bold"/>
                </a:rPr>
                <a:t>nghĩ</a:t>
              </a:r>
              <a:r>
                <a:rPr lang="en-US" sz="40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Dosis Semi-Bold"/>
                  <a:sym typeface="Dosis Semi-Bold"/>
                </a:rPr>
                <a:t> </a:t>
              </a:r>
              <a:r>
                <a:rPr lang="en-US" sz="40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Dosis Semi-Bold"/>
                  <a:sym typeface="Dosis Semi-Bold"/>
                </a:rPr>
                <a:t>cách</a:t>
              </a:r>
              <a:r>
                <a:rPr lang="en-US" sz="40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Dosis Semi-Bold"/>
                  <a:sym typeface="Dosis Semi-Bold"/>
                </a:rPr>
                <a:t> </a:t>
              </a:r>
              <a:r>
                <a:rPr lang="en-US" sz="40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Dosis Semi-Bold"/>
                  <a:sym typeface="Dosis Semi-Bold"/>
                </a:rPr>
                <a:t>để</a:t>
              </a:r>
              <a:r>
                <a:rPr lang="en-US" sz="40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Dosis Semi-Bold"/>
                  <a:sym typeface="Dosis Semi-Bold"/>
                </a:rPr>
                <a:t> </a:t>
              </a:r>
              <a:r>
                <a:rPr lang="en-US" sz="40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Dosis Semi-Bold"/>
                  <a:sym typeface="Dosis Semi-Bold"/>
                </a:rPr>
                <a:t>tìm</a:t>
              </a:r>
              <a:r>
                <a:rPr lang="en-US" sz="40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Dosis Semi-Bold"/>
                  <a:sym typeface="Dosis Semi-Bold"/>
                </a:rPr>
                <a:t> </a:t>
              </a:r>
              <a:r>
                <a:rPr lang="en-US" sz="40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Dosis Semi-Bold"/>
                  <a:sym typeface="Dosis Semi-Bold"/>
                </a:rPr>
                <a:t>ra</a:t>
              </a:r>
              <a:r>
                <a:rPr lang="en-US" sz="40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Dosis Semi-Bold"/>
                  <a:sym typeface="Dosis Semi-Bold"/>
                </a:rPr>
                <a:t> </a:t>
              </a:r>
              <a:r>
                <a:rPr lang="en-US" sz="40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Dosis Semi-Bold"/>
                  <a:sym typeface="Dosis Semi-Bold"/>
                </a:rPr>
                <a:t>cách</a:t>
              </a:r>
              <a:r>
                <a:rPr lang="en-US" sz="40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Dosis Semi-Bold"/>
                  <a:sym typeface="Dosis Semi-Bold"/>
                </a:rPr>
                <a:t> </a:t>
              </a:r>
              <a:r>
                <a:rPr lang="en-US" sz="40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Dosis Semi-Bold"/>
                  <a:sym typeface="Dosis Semi-Bold"/>
                </a:rPr>
                <a:t>tính</a:t>
              </a:r>
              <a:r>
                <a:rPr lang="en-US" sz="40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Dosis Semi-Bold"/>
                  <a:sym typeface="Dosis Semi-Bold"/>
                </a:rPr>
                <a:t> </a:t>
              </a:r>
              <a:r>
                <a:rPr lang="en-US" sz="40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Dosis Semi-Bold"/>
                  <a:sym typeface="Dosis Semi-Bold"/>
                </a:rPr>
                <a:t>diện</a:t>
              </a:r>
              <a:r>
                <a:rPr lang="en-US" sz="40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Dosis Semi-Bold"/>
                  <a:sym typeface="Dosis Semi-Bold"/>
                </a:rPr>
                <a:t> </a:t>
              </a:r>
              <a:r>
                <a:rPr lang="en-US" sz="40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Dosis Semi-Bold"/>
                  <a:sym typeface="Dosis Semi-Bold"/>
                </a:rPr>
                <a:t>tích</a:t>
              </a:r>
              <a:r>
                <a:rPr lang="en-US" sz="40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Dosis Semi-Bold"/>
                  <a:sym typeface="Dosis Semi-Bold"/>
                </a:rPr>
                <a:t> </a:t>
              </a:r>
              <a:r>
                <a:rPr lang="en-US" sz="40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Dosis Semi-Bold"/>
                  <a:sym typeface="Dosis Semi-Bold"/>
                </a:rPr>
                <a:t>hình</a:t>
              </a:r>
              <a:r>
                <a:rPr lang="en-US" sz="40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Dosis Semi-Bold"/>
                  <a:sym typeface="Dosis Semi-Bold"/>
                </a:rPr>
                <a:t> thang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4D064CB-E95C-7D1F-046A-E27AA175C3D4}"/>
              </a:ext>
            </a:extLst>
          </p:cNvPr>
          <p:cNvSpPr txBox="1"/>
          <p:nvPr/>
        </p:nvSpPr>
        <p:spPr>
          <a:xfrm>
            <a:off x="1524000" y="7239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pic>
        <p:nvPicPr>
          <p:cNvPr id="33" name="Picture 4" descr="Không có mô tả.">
            <a:extLst>
              <a:ext uri="{FF2B5EF4-FFF2-40B4-BE49-F238E27FC236}">
                <a16:creationId xmlns:a16="http://schemas.microsoft.com/office/drawing/2014/main" id="{996D8970-1B20-8CDC-54EF-DE3AEA18E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438400" y="0"/>
            <a:ext cx="3685241" cy="143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81159" y="-781050"/>
            <a:ext cx="7219950" cy="12668250"/>
            <a:chOff x="0" y="0"/>
            <a:chExt cx="1901551" cy="33364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342900"/>
            <a:ext cx="16230600" cy="92964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9091594-48FC-E9BC-501B-125DC8B7FA33}"/>
              </a:ext>
            </a:extLst>
          </p:cNvPr>
          <p:cNvSpPr txBox="1"/>
          <p:nvPr/>
        </p:nvSpPr>
        <p:spPr>
          <a:xfrm>
            <a:off x="4648200" y="647700"/>
            <a:ext cx="929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thang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4D064CB-E95C-7D1F-046A-E27AA175C3D4}"/>
              </a:ext>
            </a:extLst>
          </p:cNvPr>
          <p:cNvSpPr txBox="1"/>
          <p:nvPr/>
        </p:nvSpPr>
        <p:spPr>
          <a:xfrm>
            <a:off x="1524000" y="7239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131" name="Line 15">
            <a:extLst>
              <a:ext uri="{FF2B5EF4-FFF2-40B4-BE49-F238E27FC236}">
                <a16:creationId xmlns:a16="http://schemas.microsoft.com/office/drawing/2014/main" id="{F7053192-BF2E-E576-BC7F-47F9FFDA762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0262" y="4057650"/>
            <a:ext cx="0" cy="3086100"/>
          </a:xfrm>
          <a:prstGeom prst="line">
            <a:avLst/>
          </a:prstGeom>
          <a:noFill/>
          <a:ln w="444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2" name="Text Box 11">
            <a:extLst>
              <a:ext uri="{FF2B5EF4-FFF2-40B4-BE49-F238E27FC236}">
                <a16:creationId xmlns:a16="http://schemas.microsoft.com/office/drawing/2014/main" id="{95A4CB91-D44D-B30A-4161-A7F5C40B5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31" y="3140213"/>
            <a:ext cx="914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33" name="Text Box 12">
            <a:extLst>
              <a:ext uri="{FF2B5EF4-FFF2-40B4-BE49-F238E27FC236}">
                <a16:creationId xmlns:a16="http://schemas.microsoft.com/office/drawing/2014/main" id="{2A6CB8F4-7B43-2DB2-10EA-C229FBCFD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0274" y="3190680"/>
            <a:ext cx="914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34" name="Text Box 13">
            <a:extLst>
              <a:ext uri="{FF2B5EF4-FFF2-40B4-BE49-F238E27FC236}">
                <a16:creationId xmlns:a16="http://schemas.microsoft.com/office/drawing/2014/main" id="{D378F85B-A4B2-3720-402B-632BF7B38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0480" y="7359662"/>
            <a:ext cx="914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35" name="Text Box 14">
            <a:extLst>
              <a:ext uri="{FF2B5EF4-FFF2-40B4-BE49-F238E27FC236}">
                <a16:creationId xmlns:a16="http://schemas.microsoft.com/office/drawing/2014/main" id="{489887BC-91F8-8672-62E7-E77D021EA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780" y="7097541"/>
            <a:ext cx="914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grpSp>
        <p:nvGrpSpPr>
          <p:cNvPr id="136" name="Group 16">
            <a:extLst>
              <a:ext uri="{FF2B5EF4-FFF2-40B4-BE49-F238E27FC236}">
                <a16:creationId xmlns:a16="http://schemas.microsoft.com/office/drawing/2014/main" id="{6E2B689F-B363-855A-DBE8-4679E4653BEB}"/>
              </a:ext>
            </a:extLst>
          </p:cNvPr>
          <p:cNvGrpSpPr>
            <a:grpSpLocks/>
          </p:cNvGrpSpPr>
          <p:nvPr/>
        </p:nvGrpSpPr>
        <p:grpSpPr bwMode="auto">
          <a:xfrm>
            <a:off x="4373880" y="3982040"/>
            <a:ext cx="7400925" cy="3235329"/>
            <a:chOff x="876" y="1824"/>
            <a:chExt cx="3108" cy="1296"/>
          </a:xfrm>
        </p:grpSpPr>
        <p:sp>
          <p:nvSpPr>
            <p:cNvPr id="137" name="Line 17">
              <a:extLst>
                <a:ext uri="{FF2B5EF4-FFF2-40B4-BE49-F238E27FC236}">
                  <a16:creationId xmlns:a16="http://schemas.microsoft.com/office/drawing/2014/main" id="{14EA7E06-B937-BE4C-C35E-7D1E45E508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3" y="1824"/>
              <a:ext cx="1348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8" name="Line 18">
              <a:extLst>
                <a:ext uri="{FF2B5EF4-FFF2-40B4-BE49-F238E27FC236}">
                  <a16:creationId xmlns:a16="http://schemas.microsoft.com/office/drawing/2014/main" id="{76DD7FF5-1067-6108-69F5-A6C90C497F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6" y="1824"/>
              <a:ext cx="637" cy="1296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9" name="Line 19">
              <a:extLst>
                <a:ext uri="{FF2B5EF4-FFF2-40B4-BE49-F238E27FC236}">
                  <a16:creationId xmlns:a16="http://schemas.microsoft.com/office/drawing/2014/main" id="{C0ADF6C9-BF3D-AF47-2F2A-6B229A9821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1" y="1824"/>
              <a:ext cx="1123" cy="1296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0" name="Line 20">
              <a:extLst>
                <a:ext uri="{FF2B5EF4-FFF2-40B4-BE49-F238E27FC236}">
                  <a16:creationId xmlns:a16="http://schemas.microsoft.com/office/drawing/2014/main" id="{801E9C32-09D8-FC70-8895-854B665192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6" y="3120"/>
              <a:ext cx="3108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1" name="Group 21">
            <a:extLst>
              <a:ext uri="{FF2B5EF4-FFF2-40B4-BE49-F238E27FC236}">
                <a16:creationId xmlns:a16="http://schemas.microsoft.com/office/drawing/2014/main" id="{41E49CC4-EF96-6C10-3D13-1CD0571A2DF2}"/>
              </a:ext>
            </a:extLst>
          </p:cNvPr>
          <p:cNvGrpSpPr>
            <a:grpSpLocks/>
          </p:cNvGrpSpPr>
          <p:nvPr/>
        </p:nvGrpSpPr>
        <p:grpSpPr bwMode="auto">
          <a:xfrm>
            <a:off x="5912168" y="6791325"/>
            <a:ext cx="342900" cy="342900"/>
            <a:chOff x="1872" y="3024"/>
            <a:chExt cx="144" cy="144"/>
          </a:xfrm>
        </p:grpSpPr>
        <p:sp>
          <p:nvSpPr>
            <p:cNvPr id="142" name="Line 22">
              <a:extLst>
                <a:ext uri="{FF2B5EF4-FFF2-40B4-BE49-F238E27FC236}">
                  <a16:creationId xmlns:a16="http://schemas.microsoft.com/office/drawing/2014/main" id="{F007672C-9FDD-8584-87FC-6D1A0E8222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3024"/>
              <a:ext cx="144" cy="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3" name="Line 23">
              <a:extLst>
                <a:ext uri="{FF2B5EF4-FFF2-40B4-BE49-F238E27FC236}">
                  <a16:creationId xmlns:a16="http://schemas.microsoft.com/office/drawing/2014/main" id="{1AD8CAFE-79FF-8365-8BDC-8DCF749436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3024"/>
              <a:ext cx="0" cy="144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4" name="Text Box 24">
            <a:extLst>
              <a:ext uri="{FF2B5EF4-FFF2-40B4-BE49-F238E27FC236}">
                <a16:creationId xmlns:a16="http://schemas.microsoft.com/office/drawing/2014/main" id="{47E3A2C6-0574-80C4-1F6E-4344D2C5F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880" y="7136607"/>
            <a:ext cx="914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pic>
        <p:nvPicPr>
          <p:cNvPr id="145" name="Picture 2" descr="Pencil Cartoon">
            <a:extLst>
              <a:ext uri="{FF2B5EF4-FFF2-40B4-BE49-F238E27FC236}">
                <a16:creationId xmlns:a16="http://schemas.microsoft.com/office/drawing/2014/main" id="{60C21910-6E52-96C6-11A5-8A11A14BE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" b="100000" l="10000" r="90000">
                        <a14:foregroundMark x1="76333" y1="17708" x2="62778" y2="28542"/>
                        <a14:foregroundMark x1="74667" y1="11458" x2="60778" y2="29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65280">
            <a:off x="4307839" y="3040286"/>
            <a:ext cx="1913351" cy="102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roup 25">
            <a:extLst>
              <a:ext uri="{FF2B5EF4-FFF2-40B4-BE49-F238E27FC236}">
                <a16:creationId xmlns:a16="http://schemas.microsoft.com/office/drawing/2014/main" id="{969B41FB-0D18-9A99-FFA7-1D0B28C13163}"/>
              </a:ext>
            </a:extLst>
          </p:cNvPr>
          <p:cNvGrpSpPr>
            <a:grpSpLocks/>
          </p:cNvGrpSpPr>
          <p:nvPr/>
        </p:nvGrpSpPr>
        <p:grpSpPr bwMode="auto">
          <a:xfrm>
            <a:off x="11917680" y="2800351"/>
            <a:ext cx="3200400" cy="4386263"/>
            <a:chOff x="3840" y="471"/>
            <a:chExt cx="1632" cy="2217"/>
          </a:xfrm>
        </p:grpSpPr>
        <p:grpSp>
          <p:nvGrpSpPr>
            <p:cNvPr id="147" name="Group 26">
              <a:extLst>
                <a:ext uri="{FF2B5EF4-FFF2-40B4-BE49-F238E27FC236}">
                  <a16:creationId xmlns:a16="http://schemas.microsoft.com/office/drawing/2014/main" id="{D1D6778D-635B-3BA5-AFC4-A29BAAC1A878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4255" y="2309"/>
              <a:ext cx="96" cy="661"/>
              <a:chOff x="1008" y="1319"/>
              <a:chExt cx="96" cy="661"/>
            </a:xfrm>
          </p:grpSpPr>
          <p:sp>
            <p:nvSpPr>
              <p:cNvPr id="219" name="Line 27">
                <a:extLst>
                  <a:ext uri="{FF2B5EF4-FFF2-40B4-BE49-F238E27FC236}">
                    <a16:creationId xmlns:a16="http://schemas.microsoft.com/office/drawing/2014/main" id="{E002C32B-39BF-33ED-B624-E17055D38B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056" y="1932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0" name="Line 28">
                <a:extLst>
                  <a:ext uri="{FF2B5EF4-FFF2-40B4-BE49-F238E27FC236}">
                    <a16:creationId xmlns:a16="http://schemas.microsoft.com/office/drawing/2014/main" id="{A8AD2BD4-0E86-8E11-66D3-3018ACA694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040" y="1912"/>
                <a:ext cx="0" cy="6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1" name="Line 29">
                <a:extLst>
                  <a:ext uri="{FF2B5EF4-FFF2-40B4-BE49-F238E27FC236}">
                    <a16:creationId xmlns:a16="http://schemas.microsoft.com/office/drawing/2014/main" id="{78CD94FB-D628-859E-F8BE-8A3198428E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056" y="185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2" name="Line 30">
                <a:extLst>
                  <a:ext uri="{FF2B5EF4-FFF2-40B4-BE49-F238E27FC236}">
                    <a16:creationId xmlns:a16="http://schemas.microsoft.com/office/drawing/2014/main" id="{955AA4BB-E358-2628-0532-2F03800DB7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040" y="1839"/>
                <a:ext cx="0" cy="6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3" name="Line 31">
                <a:extLst>
                  <a:ext uri="{FF2B5EF4-FFF2-40B4-BE49-F238E27FC236}">
                    <a16:creationId xmlns:a16="http://schemas.microsoft.com/office/drawing/2014/main" id="{1AF11345-0F60-66E6-8FB3-BE2D222FC6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056" y="1786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4" name="Line 32">
                <a:extLst>
                  <a:ext uri="{FF2B5EF4-FFF2-40B4-BE49-F238E27FC236}">
                    <a16:creationId xmlns:a16="http://schemas.microsoft.com/office/drawing/2014/main" id="{F2376114-D4F7-8929-42A7-0B6DC569FA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040" y="1766"/>
                <a:ext cx="0" cy="6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5" name="Line 33">
                <a:extLst>
                  <a:ext uri="{FF2B5EF4-FFF2-40B4-BE49-F238E27FC236}">
                    <a16:creationId xmlns:a16="http://schemas.microsoft.com/office/drawing/2014/main" id="{582F6D11-C288-7B88-402D-B80AC78B98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056" y="1713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" name="Line 34">
                <a:extLst>
                  <a:ext uri="{FF2B5EF4-FFF2-40B4-BE49-F238E27FC236}">
                    <a16:creationId xmlns:a16="http://schemas.microsoft.com/office/drawing/2014/main" id="{F16CABDA-F39A-DCB5-D063-DD8EC5BF98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040" y="1693"/>
                <a:ext cx="0" cy="6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7" name="Line 35">
                <a:extLst>
                  <a:ext uri="{FF2B5EF4-FFF2-40B4-BE49-F238E27FC236}">
                    <a16:creationId xmlns:a16="http://schemas.microsoft.com/office/drawing/2014/main" id="{752B9BF6-7584-436F-2826-E11E9598BA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056" y="1640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228" name="Group 36">
                <a:extLst>
                  <a:ext uri="{FF2B5EF4-FFF2-40B4-BE49-F238E27FC236}">
                    <a16:creationId xmlns:a16="http://schemas.microsoft.com/office/drawing/2014/main" id="{850288B4-9E03-3928-1497-A14BC17555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891" y="1436"/>
                <a:ext cx="330" cy="96"/>
                <a:chOff x="960" y="1104"/>
                <a:chExt cx="432" cy="144"/>
              </a:xfrm>
            </p:grpSpPr>
            <p:sp>
              <p:nvSpPr>
                <p:cNvPr id="229" name="Line 37">
                  <a:extLst>
                    <a:ext uri="{FF2B5EF4-FFF2-40B4-BE49-F238E27FC236}">
                      <a16:creationId xmlns:a16="http://schemas.microsoft.com/office/drawing/2014/main" id="{A2961616-E5EF-20CE-3BB9-D9FDD8DA4F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110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70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0" name="Line 38">
                  <a:extLst>
                    <a:ext uri="{FF2B5EF4-FFF2-40B4-BE49-F238E27FC236}">
                      <a16:creationId xmlns:a16="http://schemas.microsoft.com/office/drawing/2014/main" id="{C15CAAB5-F4EB-9D3D-A985-C30CF33785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8" y="11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70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1" name="Line 39">
                  <a:extLst>
                    <a:ext uri="{FF2B5EF4-FFF2-40B4-BE49-F238E27FC236}">
                      <a16:creationId xmlns:a16="http://schemas.microsoft.com/office/drawing/2014/main" id="{008DBFE8-8975-338E-F49B-55A44FC565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6" y="110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70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2" name="Line 40">
                  <a:extLst>
                    <a:ext uri="{FF2B5EF4-FFF2-40B4-BE49-F238E27FC236}">
                      <a16:creationId xmlns:a16="http://schemas.microsoft.com/office/drawing/2014/main" id="{2BAAD311-D39C-0AD8-29B2-4B9BAE967E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4" y="11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70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3" name="Line 41">
                  <a:extLst>
                    <a:ext uri="{FF2B5EF4-FFF2-40B4-BE49-F238E27FC236}">
                      <a16:creationId xmlns:a16="http://schemas.microsoft.com/office/drawing/2014/main" id="{B74EE76F-FCD3-E451-238B-89C73FC99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2" y="110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70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4" name="Line 42">
                  <a:extLst>
                    <a:ext uri="{FF2B5EF4-FFF2-40B4-BE49-F238E27FC236}">
                      <a16:creationId xmlns:a16="http://schemas.microsoft.com/office/drawing/2014/main" id="{1D550D9D-AF97-9A5E-299E-D49F7F1EAE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0" y="11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70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5" name="Line 43">
                  <a:extLst>
                    <a:ext uri="{FF2B5EF4-FFF2-40B4-BE49-F238E27FC236}">
                      <a16:creationId xmlns:a16="http://schemas.microsoft.com/office/drawing/2014/main" id="{A964C199-A594-555C-7B39-1DE420B537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110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70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6" name="Line 44">
                  <a:extLst>
                    <a:ext uri="{FF2B5EF4-FFF2-40B4-BE49-F238E27FC236}">
                      <a16:creationId xmlns:a16="http://schemas.microsoft.com/office/drawing/2014/main" id="{371FF31F-6E9B-F22A-7D3D-EDA9E10A0F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1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70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7" name="Line 45">
                  <a:extLst>
                    <a:ext uri="{FF2B5EF4-FFF2-40B4-BE49-F238E27FC236}">
                      <a16:creationId xmlns:a16="http://schemas.microsoft.com/office/drawing/2014/main" id="{2D852ADD-AE93-3F20-21DB-88A7352AD3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44" y="110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70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8" name="Line 46">
                  <a:extLst>
                    <a:ext uri="{FF2B5EF4-FFF2-40B4-BE49-F238E27FC236}">
                      <a16:creationId xmlns:a16="http://schemas.microsoft.com/office/drawing/2014/main" id="{6EFC419A-1840-E0AC-9957-DE40AEC883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" y="11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70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  <p:grpSp>
          <p:nvGrpSpPr>
            <p:cNvPr id="148" name="Group 47">
              <a:extLst>
                <a:ext uri="{FF2B5EF4-FFF2-40B4-BE49-F238E27FC236}">
                  <a16:creationId xmlns:a16="http://schemas.microsoft.com/office/drawing/2014/main" id="{846FB67B-BF6F-4BBE-3F1F-B83CD02C7F70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646" y="2285"/>
              <a:ext cx="472" cy="84"/>
              <a:chOff x="960" y="1104"/>
              <a:chExt cx="432" cy="144"/>
            </a:xfrm>
          </p:grpSpPr>
          <p:sp>
            <p:nvSpPr>
              <p:cNvPr id="209" name="Line 48">
                <a:extLst>
                  <a:ext uri="{FF2B5EF4-FFF2-40B4-BE49-F238E27FC236}">
                    <a16:creationId xmlns:a16="http://schemas.microsoft.com/office/drawing/2014/main" id="{0A4EEDD7-95DF-CFBE-AC3A-78E2F70335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10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10" name="Line 49">
                <a:extLst>
                  <a:ext uri="{FF2B5EF4-FFF2-40B4-BE49-F238E27FC236}">
                    <a16:creationId xmlns:a16="http://schemas.microsoft.com/office/drawing/2014/main" id="{CC48C977-EFEF-6046-475A-F19352C03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11" name="Line 50">
                <a:extLst>
                  <a:ext uri="{FF2B5EF4-FFF2-40B4-BE49-F238E27FC236}">
                    <a16:creationId xmlns:a16="http://schemas.microsoft.com/office/drawing/2014/main" id="{2D4A52A3-66A0-489E-7578-73267049D5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110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12" name="Line 51">
                <a:extLst>
                  <a:ext uri="{FF2B5EF4-FFF2-40B4-BE49-F238E27FC236}">
                    <a16:creationId xmlns:a16="http://schemas.microsoft.com/office/drawing/2014/main" id="{950ABE52-1DC8-F165-EE1B-A5116CC46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13" name="Line 52">
                <a:extLst>
                  <a:ext uri="{FF2B5EF4-FFF2-40B4-BE49-F238E27FC236}">
                    <a16:creationId xmlns:a16="http://schemas.microsoft.com/office/drawing/2014/main" id="{3974A31A-9668-A169-DFB1-FC676786EA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14" name="Line 53">
                <a:extLst>
                  <a:ext uri="{FF2B5EF4-FFF2-40B4-BE49-F238E27FC236}">
                    <a16:creationId xmlns:a16="http://schemas.microsoft.com/office/drawing/2014/main" id="{C55D9346-4014-041F-529F-0C27A4E5EC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15" name="Line 54">
                <a:extLst>
                  <a:ext uri="{FF2B5EF4-FFF2-40B4-BE49-F238E27FC236}">
                    <a16:creationId xmlns:a16="http://schemas.microsoft.com/office/drawing/2014/main" id="{130F3E06-74FC-53F8-735D-93C5E246F1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10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16" name="Line 55">
                <a:extLst>
                  <a:ext uri="{FF2B5EF4-FFF2-40B4-BE49-F238E27FC236}">
                    <a16:creationId xmlns:a16="http://schemas.microsoft.com/office/drawing/2014/main" id="{FB2F2611-21AA-D849-43A5-87743B5DDE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17" name="Line 56">
                <a:extLst>
                  <a:ext uri="{FF2B5EF4-FFF2-40B4-BE49-F238E27FC236}">
                    <a16:creationId xmlns:a16="http://schemas.microsoft.com/office/drawing/2014/main" id="{BCCDBDCD-9BDB-E787-26A5-2D061315D1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110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18" name="Line 57">
                <a:extLst>
                  <a:ext uri="{FF2B5EF4-FFF2-40B4-BE49-F238E27FC236}">
                    <a16:creationId xmlns:a16="http://schemas.microsoft.com/office/drawing/2014/main" id="{DAD21732-4317-9220-EB3E-165C8F41A5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49" name="Group 58">
              <a:extLst>
                <a:ext uri="{FF2B5EF4-FFF2-40B4-BE49-F238E27FC236}">
                  <a16:creationId xmlns:a16="http://schemas.microsoft.com/office/drawing/2014/main" id="{EBC656D7-4732-D2DE-647C-2757A354DF19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646" y="1813"/>
              <a:ext cx="472" cy="84"/>
              <a:chOff x="960" y="1104"/>
              <a:chExt cx="432" cy="144"/>
            </a:xfrm>
          </p:grpSpPr>
          <p:sp>
            <p:nvSpPr>
              <p:cNvPr id="199" name="Line 59">
                <a:extLst>
                  <a:ext uri="{FF2B5EF4-FFF2-40B4-BE49-F238E27FC236}">
                    <a16:creationId xmlns:a16="http://schemas.microsoft.com/office/drawing/2014/main" id="{575EBD15-1C8C-FB55-8AAA-577066F574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10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0" name="Line 60">
                <a:extLst>
                  <a:ext uri="{FF2B5EF4-FFF2-40B4-BE49-F238E27FC236}">
                    <a16:creationId xmlns:a16="http://schemas.microsoft.com/office/drawing/2014/main" id="{80CDB787-9C43-DA9F-2267-DA7E076211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1" name="Line 61">
                <a:extLst>
                  <a:ext uri="{FF2B5EF4-FFF2-40B4-BE49-F238E27FC236}">
                    <a16:creationId xmlns:a16="http://schemas.microsoft.com/office/drawing/2014/main" id="{51F1144A-FCF7-1B81-38A2-0BC3141167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110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2" name="Line 62">
                <a:extLst>
                  <a:ext uri="{FF2B5EF4-FFF2-40B4-BE49-F238E27FC236}">
                    <a16:creationId xmlns:a16="http://schemas.microsoft.com/office/drawing/2014/main" id="{CAD9CE67-B999-A961-2E55-61C3479478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3" name="Line 63">
                <a:extLst>
                  <a:ext uri="{FF2B5EF4-FFF2-40B4-BE49-F238E27FC236}">
                    <a16:creationId xmlns:a16="http://schemas.microsoft.com/office/drawing/2014/main" id="{8055FCD3-0029-1DF7-C748-9EDBDF651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4" name="Line 64">
                <a:extLst>
                  <a:ext uri="{FF2B5EF4-FFF2-40B4-BE49-F238E27FC236}">
                    <a16:creationId xmlns:a16="http://schemas.microsoft.com/office/drawing/2014/main" id="{0107C171-2977-C28D-3687-3E6EC80566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5" name="Line 65">
                <a:extLst>
                  <a:ext uri="{FF2B5EF4-FFF2-40B4-BE49-F238E27FC236}">
                    <a16:creationId xmlns:a16="http://schemas.microsoft.com/office/drawing/2014/main" id="{DAA96B93-BAF9-5451-6AE0-1645E78F62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10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6" name="Line 66">
                <a:extLst>
                  <a:ext uri="{FF2B5EF4-FFF2-40B4-BE49-F238E27FC236}">
                    <a16:creationId xmlns:a16="http://schemas.microsoft.com/office/drawing/2014/main" id="{5AB1ED8C-0592-1E52-5E7C-428222A77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7" name="Line 67">
                <a:extLst>
                  <a:ext uri="{FF2B5EF4-FFF2-40B4-BE49-F238E27FC236}">
                    <a16:creationId xmlns:a16="http://schemas.microsoft.com/office/drawing/2014/main" id="{4EAEBEC8-EC27-4BD2-4AD2-31276CE9B1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110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8" name="Line 68">
                <a:extLst>
                  <a:ext uri="{FF2B5EF4-FFF2-40B4-BE49-F238E27FC236}">
                    <a16:creationId xmlns:a16="http://schemas.microsoft.com/office/drawing/2014/main" id="{DBAF4B25-0E6C-75BE-DD41-819A542147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50" name="Group 69">
              <a:extLst>
                <a:ext uri="{FF2B5EF4-FFF2-40B4-BE49-F238E27FC236}">
                  <a16:creationId xmlns:a16="http://schemas.microsoft.com/office/drawing/2014/main" id="{E465D3B3-ECE7-79D4-72B0-E4459591F84E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646" y="1341"/>
              <a:ext cx="472" cy="84"/>
              <a:chOff x="960" y="1104"/>
              <a:chExt cx="432" cy="144"/>
            </a:xfrm>
          </p:grpSpPr>
          <p:sp>
            <p:nvSpPr>
              <p:cNvPr id="189" name="Line 70">
                <a:extLst>
                  <a:ext uri="{FF2B5EF4-FFF2-40B4-BE49-F238E27FC236}">
                    <a16:creationId xmlns:a16="http://schemas.microsoft.com/office/drawing/2014/main" id="{222CDC72-CB61-5CBB-600A-717B17CEDF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10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0" name="Line 71">
                <a:extLst>
                  <a:ext uri="{FF2B5EF4-FFF2-40B4-BE49-F238E27FC236}">
                    <a16:creationId xmlns:a16="http://schemas.microsoft.com/office/drawing/2014/main" id="{46601CD9-3C7E-BF9C-459B-4BD8DE0254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1" name="Line 72">
                <a:extLst>
                  <a:ext uri="{FF2B5EF4-FFF2-40B4-BE49-F238E27FC236}">
                    <a16:creationId xmlns:a16="http://schemas.microsoft.com/office/drawing/2014/main" id="{028C045E-C6B7-8D30-1A41-94F44A968B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110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2" name="Line 73">
                <a:extLst>
                  <a:ext uri="{FF2B5EF4-FFF2-40B4-BE49-F238E27FC236}">
                    <a16:creationId xmlns:a16="http://schemas.microsoft.com/office/drawing/2014/main" id="{1035C251-9A5D-E5AF-0C83-426C09C0B3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3" name="Line 74">
                <a:extLst>
                  <a:ext uri="{FF2B5EF4-FFF2-40B4-BE49-F238E27FC236}">
                    <a16:creationId xmlns:a16="http://schemas.microsoft.com/office/drawing/2014/main" id="{D9C88498-2920-8858-4002-2FCD0A267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4" name="Line 75">
                <a:extLst>
                  <a:ext uri="{FF2B5EF4-FFF2-40B4-BE49-F238E27FC236}">
                    <a16:creationId xmlns:a16="http://schemas.microsoft.com/office/drawing/2014/main" id="{2944F5BD-77C1-B11F-BFBB-DC89974021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5" name="Line 76">
                <a:extLst>
                  <a:ext uri="{FF2B5EF4-FFF2-40B4-BE49-F238E27FC236}">
                    <a16:creationId xmlns:a16="http://schemas.microsoft.com/office/drawing/2014/main" id="{9375B462-C8BD-7794-42E3-83E640FA13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10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6" name="Line 77">
                <a:extLst>
                  <a:ext uri="{FF2B5EF4-FFF2-40B4-BE49-F238E27FC236}">
                    <a16:creationId xmlns:a16="http://schemas.microsoft.com/office/drawing/2014/main" id="{CA7FCB76-9146-6793-BBDE-6D816B244A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7" name="Line 78">
                <a:extLst>
                  <a:ext uri="{FF2B5EF4-FFF2-40B4-BE49-F238E27FC236}">
                    <a16:creationId xmlns:a16="http://schemas.microsoft.com/office/drawing/2014/main" id="{AE5BC01D-D0FC-DF7A-F837-05DA273B7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110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8" name="Line 79">
                <a:extLst>
                  <a:ext uri="{FF2B5EF4-FFF2-40B4-BE49-F238E27FC236}">
                    <a16:creationId xmlns:a16="http://schemas.microsoft.com/office/drawing/2014/main" id="{BAD67D5F-2A1C-53DC-C580-AA3C586563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51" name="Group 80">
              <a:extLst>
                <a:ext uri="{FF2B5EF4-FFF2-40B4-BE49-F238E27FC236}">
                  <a16:creationId xmlns:a16="http://schemas.microsoft.com/office/drawing/2014/main" id="{F7DBF09D-C357-CA7B-346B-6C30BE002762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646" y="869"/>
              <a:ext cx="472" cy="84"/>
              <a:chOff x="960" y="1104"/>
              <a:chExt cx="432" cy="144"/>
            </a:xfrm>
          </p:grpSpPr>
          <p:sp>
            <p:nvSpPr>
              <p:cNvPr id="179" name="Line 81">
                <a:extLst>
                  <a:ext uri="{FF2B5EF4-FFF2-40B4-BE49-F238E27FC236}">
                    <a16:creationId xmlns:a16="http://schemas.microsoft.com/office/drawing/2014/main" id="{A51A63A4-B00B-7FC5-23D2-9FBADA8CC6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10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0" name="Line 82">
                <a:extLst>
                  <a:ext uri="{FF2B5EF4-FFF2-40B4-BE49-F238E27FC236}">
                    <a16:creationId xmlns:a16="http://schemas.microsoft.com/office/drawing/2014/main" id="{8DCC4BE8-3300-A613-B6F9-AED6A28DC8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1" name="Line 83">
                <a:extLst>
                  <a:ext uri="{FF2B5EF4-FFF2-40B4-BE49-F238E27FC236}">
                    <a16:creationId xmlns:a16="http://schemas.microsoft.com/office/drawing/2014/main" id="{A1E2155B-D9F8-7A74-5088-92F7832EE1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110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2" name="Line 84">
                <a:extLst>
                  <a:ext uri="{FF2B5EF4-FFF2-40B4-BE49-F238E27FC236}">
                    <a16:creationId xmlns:a16="http://schemas.microsoft.com/office/drawing/2014/main" id="{ADA0B364-8D19-3EE2-F279-3F629913ED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3" name="Line 85">
                <a:extLst>
                  <a:ext uri="{FF2B5EF4-FFF2-40B4-BE49-F238E27FC236}">
                    <a16:creationId xmlns:a16="http://schemas.microsoft.com/office/drawing/2014/main" id="{20E17AE1-2269-A8B4-1633-32A09B2441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4" name="Line 86">
                <a:extLst>
                  <a:ext uri="{FF2B5EF4-FFF2-40B4-BE49-F238E27FC236}">
                    <a16:creationId xmlns:a16="http://schemas.microsoft.com/office/drawing/2014/main" id="{68EB3B68-5C0E-3BB5-863A-113BE27CA5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5" name="Line 87">
                <a:extLst>
                  <a:ext uri="{FF2B5EF4-FFF2-40B4-BE49-F238E27FC236}">
                    <a16:creationId xmlns:a16="http://schemas.microsoft.com/office/drawing/2014/main" id="{A49D99A4-8C03-1573-208B-4ECD15C414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10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6" name="Line 88">
                <a:extLst>
                  <a:ext uri="{FF2B5EF4-FFF2-40B4-BE49-F238E27FC236}">
                    <a16:creationId xmlns:a16="http://schemas.microsoft.com/office/drawing/2014/main" id="{B54CE957-E8E4-34E3-78CC-1F1CE74D05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7" name="Line 89">
                <a:extLst>
                  <a:ext uri="{FF2B5EF4-FFF2-40B4-BE49-F238E27FC236}">
                    <a16:creationId xmlns:a16="http://schemas.microsoft.com/office/drawing/2014/main" id="{C7E2F0FE-A0EB-C8D3-8D25-23489DE6C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110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8" name="Line 90">
                <a:extLst>
                  <a:ext uri="{FF2B5EF4-FFF2-40B4-BE49-F238E27FC236}">
                    <a16:creationId xmlns:a16="http://schemas.microsoft.com/office/drawing/2014/main" id="{66780829-FE2B-061A-4F5A-C89F1812BB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104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52" name="Line 91">
              <a:extLst>
                <a:ext uri="{FF2B5EF4-FFF2-40B4-BE49-F238E27FC236}">
                  <a16:creationId xmlns:a16="http://schemas.microsoft.com/office/drawing/2014/main" id="{BEBB6F0B-AC38-FE83-EF12-F73A47CE38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471"/>
              <a:ext cx="1632" cy="2217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3" name="Line 92">
              <a:extLst>
                <a:ext uri="{FF2B5EF4-FFF2-40B4-BE49-F238E27FC236}">
                  <a16:creationId xmlns:a16="http://schemas.microsoft.com/office/drawing/2014/main" id="{9ABB30A8-1F27-600B-E691-DACD1C4D84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480"/>
              <a:ext cx="0" cy="2208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4" name="Line 93">
              <a:extLst>
                <a:ext uri="{FF2B5EF4-FFF2-40B4-BE49-F238E27FC236}">
                  <a16:creationId xmlns:a16="http://schemas.microsoft.com/office/drawing/2014/main" id="{46D83430-17EE-CF07-E2A8-E3DC40D1A5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688"/>
              <a:ext cx="1632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55" name="Group 94">
              <a:extLst>
                <a:ext uri="{FF2B5EF4-FFF2-40B4-BE49-F238E27FC236}">
                  <a16:creationId xmlns:a16="http://schemas.microsoft.com/office/drawing/2014/main" id="{B8C09D80-D4F3-1B3A-7E65-162B9A32ACEA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4918" y="2309"/>
              <a:ext cx="96" cy="661"/>
              <a:chOff x="1008" y="1319"/>
              <a:chExt cx="96" cy="661"/>
            </a:xfrm>
          </p:grpSpPr>
          <p:sp>
            <p:nvSpPr>
              <p:cNvPr id="159" name="Line 95">
                <a:extLst>
                  <a:ext uri="{FF2B5EF4-FFF2-40B4-BE49-F238E27FC236}">
                    <a16:creationId xmlns:a16="http://schemas.microsoft.com/office/drawing/2014/main" id="{AC0CFAF0-73A6-DA35-6918-0A78FACAD1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056" y="1932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0" name="Line 96">
                <a:extLst>
                  <a:ext uri="{FF2B5EF4-FFF2-40B4-BE49-F238E27FC236}">
                    <a16:creationId xmlns:a16="http://schemas.microsoft.com/office/drawing/2014/main" id="{0373B006-3114-0BFB-1993-892D6275B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040" y="1912"/>
                <a:ext cx="0" cy="6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1" name="Line 97">
                <a:extLst>
                  <a:ext uri="{FF2B5EF4-FFF2-40B4-BE49-F238E27FC236}">
                    <a16:creationId xmlns:a16="http://schemas.microsoft.com/office/drawing/2014/main" id="{56F92711-1F52-1614-2D26-9F71937B6D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056" y="185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2" name="Line 98">
                <a:extLst>
                  <a:ext uri="{FF2B5EF4-FFF2-40B4-BE49-F238E27FC236}">
                    <a16:creationId xmlns:a16="http://schemas.microsoft.com/office/drawing/2014/main" id="{8A3908DE-D2BD-F6FE-375D-DDF3BFA318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040" y="1839"/>
                <a:ext cx="0" cy="6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3" name="Line 99">
                <a:extLst>
                  <a:ext uri="{FF2B5EF4-FFF2-40B4-BE49-F238E27FC236}">
                    <a16:creationId xmlns:a16="http://schemas.microsoft.com/office/drawing/2014/main" id="{AC5C4F55-133F-11F7-96C2-31D4DE15BA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056" y="1786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4" name="Line 100">
                <a:extLst>
                  <a:ext uri="{FF2B5EF4-FFF2-40B4-BE49-F238E27FC236}">
                    <a16:creationId xmlns:a16="http://schemas.microsoft.com/office/drawing/2014/main" id="{CCE958FB-C533-047B-F602-669177C1C4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040" y="1766"/>
                <a:ext cx="0" cy="6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" name="Line 101">
                <a:extLst>
                  <a:ext uri="{FF2B5EF4-FFF2-40B4-BE49-F238E27FC236}">
                    <a16:creationId xmlns:a16="http://schemas.microsoft.com/office/drawing/2014/main" id="{43AC1D99-32D4-2ACD-83D3-1975904DC6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056" y="1713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" name="Line 102">
                <a:extLst>
                  <a:ext uri="{FF2B5EF4-FFF2-40B4-BE49-F238E27FC236}">
                    <a16:creationId xmlns:a16="http://schemas.microsoft.com/office/drawing/2014/main" id="{8F41DC60-C694-38B7-6871-6722C62268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040" y="1693"/>
                <a:ext cx="0" cy="6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" name="Line 103">
                <a:extLst>
                  <a:ext uri="{FF2B5EF4-FFF2-40B4-BE49-F238E27FC236}">
                    <a16:creationId xmlns:a16="http://schemas.microsoft.com/office/drawing/2014/main" id="{6BC20F03-333B-6C02-BAEB-DC4779FEC3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056" y="1640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168" name="Group 104">
                <a:extLst>
                  <a:ext uri="{FF2B5EF4-FFF2-40B4-BE49-F238E27FC236}">
                    <a16:creationId xmlns:a16="http://schemas.microsoft.com/office/drawing/2014/main" id="{5B89C0BD-AE8E-C35F-4A02-64B73C0A4D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891" y="1436"/>
                <a:ext cx="330" cy="96"/>
                <a:chOff x="960" y="1104"/>
                <a:chExt cx="432" cy="144"/>
              </a:xfrm>
            </p:grpSpPr>
            <p:sp>
              <p:nvSpPr>
                <p:cNvPr id="169" name="Line 105">
                  <a:extLst>
                    <a:ext uri="{FF2B5EF4-FFF2-40B4-BE49-F238E27FC236}">
                      <a16:creationId xmlns:a16="http://schemas.microsoft.com/office/drawing/2014/main" id="{6AE5D689-A833-86C4-9120-190A7ABBF1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110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70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70" name="Line 106">
                  <a:extLst>
                    <a:ext uri="{FF2B5EF4-FFF2-40B4-BE49-F238E27FC236}">
                      <a16:creationId xmlns:a16="http://schemas.microsoft.com/office/drawing/2014/main" id="{A57A3E77-BED5-A283-28A0-221DB183D1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8" y="11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70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71" name="Line 107">
                  <a:extLst>
                    <a:ext uri="{FF2B5EF4-FFF2-40B4-BE49-F238E27FC236}">
                      <a16:creationId xmlns:a16="http://schemas.microsoft.com/office/drawing/2014/main" id="{F9EB8549-CFF2-F85D-D48C-FEE3EF173A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6" y="110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70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72" name="Line 108">
                  <a:extLst>
                    <a:ext uri="{FF2B5EF4-FFF2-40B4-BE49-F238E27FC236}">
                      <a16:creationId xmlns:a16="http://schemas.microsoft.com/office/drawing/2014/main" id="{509BAC0B-C369-73A3-0C7A-0D301B86A3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4" y="11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70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73" name="Line 109">
                  <a:extLst>
                    <a:ext uri="{FF2B5EF4-FFF2-40B4-BE49-F238E27FC236}">
                      <a16:creationId xmlns:a16="http://schemas.microsoft.com/office/drawing/2014/main" id="{851C799D-2A4E-5DDB-6C7F-52B470907E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2" y="110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70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74" name="Line 110">
                  <a:extLst>
                    <a:ext uri="{FF2B5EF4-FFF2-40B4-BE49-F238E27FC236}">
                      <a16:creationId xmlns:a16="http://schemas.microsoft.com/office/drawing/2014/main" id="{4131DF50-6962-FE13-C194-A1FD359E21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0" y="11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70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75" name="Line 111">
                  <a:extLst>
                    <a:ext uri="{FF2B5EF4-FFF2-40B4-BE49-F238E27FC236}">
                      <a16:creationId xmlns:a16="http://schemas.microsoft.com/office/drawing/2014/main" id="{1CB9E682-356D-EB40-F71F-ECC3BAA14E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110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70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76" name="Line 112">
                  <a:extLst>
                    <a:ext uri="{FF2B5EF4-FFF2-40B4-BE49-F238E27FC236}">
                      <a16:creationId xmlns:a16="http://schemas.microsoft.com/office/drawing/2014/main" id="{FE0FFA94-A9A3-A9A1-18CE-5146883130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1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70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77" name="Line 113">
                  <a:extLst>
                    <a:ext uri="{FF2B5EF4-FFF2-40B4-BE49-F238E27FC236}">
                      <a16:creationId xmlns:a16="http://schemas.microsoft.com/office/drawing/2014/main" id="{32D17AD9-40F1-1B8A-8A2C-8B808FC801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44" y="110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70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78" name="Line 114">
                  <a:extLst>
                    <a:ext uri="{FF2B5EF4-FFF2-40B4-BE49-F238E27FC236}">
                      <a16:creationId xmlns:a16="http://schemas.microsoft.com/office/drawing/2014/main" id="{C46436D8-35E1-3656-7192-A17C3DFC7C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" y="11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70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  <p:sp>
          <p:nvSpPr>
            <p:cNvPr id="156" name="Line 115">
              <a:extLst>
                <a:ext uri="{FF2B5EF4-FFF2-40B4-BE49-F238E27FC236}">
                  <a16:creationId xmlns:a16="http://schemas.microsoft.com/office/drawing/2014/main" id="{93C07CF2-8326-9CBE-DB78-6062D54DAD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1254"/>
              <a:ext cx="0" cy="120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7" name="Line 116">
              <a:extLst>
                <a:ext uri="{FF2B5EF4-FFF2-40B4-BE49-F238E27FC236}">
                  <a16:creationId xmlns:a16="http://schemas.microsoft.com/office/drawing/2014/main" id="{D1D499AF-98CC-70EF-E048-4F6456AEFB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448"/>
              <a:ext cx="912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8" name="Line 117">
              <a:extLst>
                <a:ext uri="{FF2B5EF4-FFF2-40B4-BE49-F238E27FC236}">
                  <a16:creationId xmlns:a16="http://schemas.microsoft.com/office/drawing/2014/main" id="{E2693C07-78F6-7FB2-9D9A-436FF532ED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1248"/>
              <a:ext cx="912" cy="120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39" name="Rectangle 59">
            <a:extLst>
              <a:ext uri="{FF2B5EF4-FFF2-40B4-BE49-F238E27FC236}">
                <a16:creationId xmlns:a16="http://schemas.microsoft.com/office/drawing/2014/main" id="{C1DBA264-24E4-E8AE-4D18-283275C36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0831" y="1866424"/>
            <a:ext cx="159263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altLang="en-US" sz="40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en-US" sz="40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altLang="en-US" sz="40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40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altLang="en-US" sz="40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altLang="en-US" sz="40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40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thang ta </a:t>
            </a:r>
            <a:r>
              <a:rPr lang="en-US" altLang="en-US" sz="40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altLang="en-US" sz="40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altLang="en-US" sz="40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altLang="en-US" sz="40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0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vi-VN" altLang="en-US" sz="40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en-US" sz="40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sz="40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945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3.33333E-6 L -0.32981 3.33333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2.70833E-6 0.308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41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4" grpId="0"/>
      <p:bldP spid="2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81159" y="-781050"/>
            <a:ext cx="7219950" cy="12668250"/>
            <a:chOff x="0" y="0"/>
            <a:chExt cx="1901551" cy="33364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342900"/>
            <a:ext cx="16230600" cy="92964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1" name="Line 15">
            <a:extLst>
              <a:ext uri="{FF2B5EF4-FFF2-40B4-BE49-F238E27FC236}">
                <a16:creationId xmlns:a16="http://schemas.microsoft.com/office/drawing/2014/main" id="{1FFE0958-D9B2-9B9E-D8D4-2C77EF7FB3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6196" y="4229688"/>
            <a:ext cx="0" cy="3086100"/>
          </a:xfrm>
          <a:prstGeom prst="line">
            <a:avLst/>
          </a:prstGeom>
          <a:noFill/>
          <a:ln w="44450">
            <a:solidFill>
              <a:srgbClr val="00206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371600"/>
            <a:endParaRPr lang="en-US" sz="270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CF57898D-217E-0634-A3EA-DB759CFCB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477" y="3312251"/>
            <a:ext cx="914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71600">
              <a:spcBef>
                <a:spcPct val="50000"/>
              </a:spcBef>
            </a:pPr>
            <a:r>
              <a:rPr lang="en-US" altLang="en-US" sz="4200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5B072400-7038-F7A2-17DF-FCF08C553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20" y="3362718"/>
            <a:ext cx="914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71600">
              <a:spcBef>
                <a:spcPct val="50000"/>
              </a:spcBef>
            </a:pPr>
            <a:r>
              <a:rPr lang="en-US" altLang="en-US" sz="4200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46425338-1AC6-0736-889C-0B215A1CF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2127" y="7531700"/>
            <a:ext cx="914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71600">
              <a:spcBef>
                <a:spcPct val="50000"/>
              </a:spcBef>
            </a:pPr>
            <a:r>
              <a:rPr lang="en-US" altLang="en-US" sz="4200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A248CC3F-2011-4DB4-3EF1-1CC485192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427" y="7269579"/>
            <a:ext cx="914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71600">
              <a:spcBef>
                <a:spcPct val="50000"/>
              </a:spcBef>
            </a:pPr>
            <a:r>
              <a:rPr lang="en-US" altLang="en-US" sz="4200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31295BC5-9A72-EF88-9528-CFE8270C06AC}"/>
              </a:ext>
            </a:extLst>
          </p:cNvPr>
          <p:cNvGrpSpPr>
            <a:grpSpLocks/>
          </p:cNvGrpSpPr>
          <p:nvPr/>
        </p:nvGrpSpPr>
        <p:grpSpPr bwMode="auto">
          <a:xfrm>
            <a:off x="2325527" y="4154078"/>
            <a:ext cx="7400925" cy="3235329"/>
            <a:chOff x="876" y="1824"/>
            <a:chExt cx="3108" cy="1296"/>
          </a:xfrm>
        </p:grpSpPr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474AE53D-4D0D-1216-47A8-D84AEBD7BE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3" y="1824"/>
              <a:ext cx="1348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371600"/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78ED762A-BA46-39C1-8549-D92DA85700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6" y="1824"/>
              <a:ext cx="637" cy="1296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371600"/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C3D0D9F7-2111-09C8-D16D-7424BFD5EA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1" y="1824"/>
              <a:ext cx="1123" cy="1296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371600"/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635C69EC-AD69-D60A-D636-A9ABD669ED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6" y="3120"/>
              <a:ext cx="3108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371600"/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F379AF54-1710-1D68-F8B5-A6D0B61F2865}"/>
              </a:ext>
            </a:extLst>
          </p:cNvPr>
          <p:cNvGrpSpPr>
            <a:grpSpLocks/>
          </p:cNvGrpSpPr>
          <p:nvPr/>
        </p:nvGrpSpPr>
        <p:grpSpPr bwMode="auto">
          <a:xfrm>
            <a:off x="3863814" y="6963363"/>
            <a:ext cx="342900" cy="342900"/>
            <a:chOff x="1872" y="3024"/>
            <a:chExt cx="144" cy="144"/>
          </a:xfrm>
        </p:grpSpPr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BE8235B4-8C8B-F0D7-332A-BD95D4B495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3024"/>
              <a:ext cx="144" cy="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371600"/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2D66720D-7299-0158-7002-DA55DDA88F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3024"/>
              <a:ext cx="0" cy="144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371600"/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4" name="Text Box 24">
            <a:extLst>
              <a:ext uri="{FF2B5EF4-FFF2-40B4-BE49-F238E27FC236}">
                <a16:creationId xmlns:a16="http://schemas.microsoft.com/office/drawing/2014/main" id="{2FC78CC3-9811-23C0-E3DC-90733BBE1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8527" y="7308645"/>
            <a:ext cx="914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71600">
              <a:spcBef>
                <a:spcPct val="50000"/>
              </a:spcBef>
            </a:pPr>
            <a:r>
              <a:rPr lang="en-US" altLang="en-US" sz="4200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pic>
        <p:nvPicPr>
          <p:cNvPr id="26" name="Picture 2" descr="Pencil Cartoon">
            <a:extLst>
              <a:ext uri="{FF2B5EF4-FFF2-40B4-BE49-F238E27FC236}">
                <a16:creationId xmlns:a16="http://schemas.microsoft.com/office/drawing/2014/main" id="{1C1B0451-79E6-3FD1-990A-1AA2DC2B7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" b="100000" l="10000" r="90000">
                        <a14:foregroundMark x1="76333" y1="17708" x2="62778" y2="28542"/>
                        <a14:foregroundMark x1="74667" y1="11458" x2="60778" y2="29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65280">
            <a:off x="2259485" y="3212324"/>
            <a:ext cx="1913351" cy="102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59">
            <a:extLst>
              <a:ext uri="{FF2B5EF4-FFF2-40B4-BE49-F238E27FC236}">
                <a16:creationId xmlns:a16="http://schemas.microsoft.com/office/drawing/2014/main" id="{7ADCDB46-DBF5-3E71-F055-03DB69E44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57300"/>
            <a:ext cx="152957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71600">
              <a:spcBef>
                <a:spcPct val="50000"/>
              </a:spcBef>
            </a:pPr>
            <a:r>
              <a:rPr lang="en-US" altLang="en-US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altLang="en-US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en-US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altLang="en-US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altLang="en-US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altLang="en-US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thang ta </a:t>
            </a:r>
            <a:r>
              <a:rPr lang="en-US" altLang="en-US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altLang="en-US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altLang="en-US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altLang="en-US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vi-VN" altLang="en-US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en-US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8" name="Oval 4">
            <a:extLst>
              <a:ext uri="{FF2B5EF4-FFF2-40B4-BE49-F238E27FC236}">
                <a16:creationId xmlns:a16="http://schemas.microsoft.com/office/drawing/2014/main" id="{895448BC-309B-7E39-2521-46F4FECBB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4847" y="5557051"/>
            <a:ext cx="176213" cy="176213"/>
          </a:xfrm>
          <a:prstGeom prst="ellipse">
            <a:avLst/>
          </a:prstGeom>
          <a:solidFill>
            <a:srgbClr val="D54011"/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71600"/>
            <a:endParaRPr lang="vi-VN" altLang="en-US" sz="420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Line 5">
            <a:extLst>
              <a:ext uri="{FF2B5EF4-FFF2-40B4-BE49-F238E27FC236}">
                <a16:creationId xmlns:a16="http://schemas.microsoft.com/office/drawing/2014/main" id="{E2163745-AB74-320A-A742-6B6C3E9FE9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2384" y="4187831"/>
            <a:ext cx="4481510" cy="1493621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371600"/>
            <a:endParaRPr lang="en-US" sz="270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 Box 30">
            <a:extLst>
              <a:ext uri="{FF2B5EF4-FFF2-40B4-BE49-F238E27FC236}">
                <a16:creationId xmlns:a16="http://schemas.microsoft.com/office/drawing/2014/main" id="{0FCB7197-14FD-0C33-42B2-F368EDCFC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4282" y="5167715"/>
            <a:ext cx="914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71600">
              <a:spcBef>
                <a:spcPct val="50000"/>
              </a:spcBef>
            </a:pPr>
            <a:r>
              <a:rPr lang="en-US" altLang="en-US" sz="42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pic>
        <p:nvPicPr>
          <p:cNvPr id="31" name="Picture 2" descr="Scissors cartoon Royalty Free Vector Image - VectorStock">
            <a:extLst>
              <a:ext uri="{FF2B5EF4-FFF2-40B4-BE49-F238E27FC236}">
                <a16:creationId xmlns:a16="http://schemas.microsoft.com/office/drawing/2014/main" id="{29BA3C2A-101D-2C62-5383-21457C177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44"/>
          <a:stretch/>
        </p:blipFill>
        <p:spPr bwMode="auto">
          <a:xfrm rot="6804798">
            <a:off x="2105501" y="2841941"/>
            <a:ext cx="2125743" cy="198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" name="TextBox 239">
            <a:extLst>
              <a:ext uri="{FF2B5EF4-FFF2-40B4-BE49-F238E27FC236}">
                <a16:creationId xmlns:a16="http://schemas.microsoft.com/office/drawing/2014/main" id="{8FEABB1D-AF12-0B29-0C3F-D1B840AC0168}"/>
              </a:ext>
            </a:extLst>
          </p:cNvPr>
          <p:cNvSpPr txBox="1"/>
          <p:nvPr/>
        </p:nvSpPr>
        <p:spPr>
          <a:xfrm>
            <a:off x="9440343" y="2986605"/>
            <a:ext cx="7516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M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BC.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214B7842-84B1-20FF-4366-0A8671B77C9A}"/>
              </a:ext>
            </a:extLst>
          </p:cNvPr>
          <p:cNvSpPr txBox="1"/>
          <p:nvPr/>
        </p:nvSpPr>
        <p:spPr>
          <a:xfrm>
            <a:off x="9474039" y="4826579"/>
            <a:ext cx="69786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Nối A với M.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D2AAC158-5137-D5A6-A2B5-6727E1EF295C}"/>
              </a:ext>
            </a:extLst>
          </p:cNvPr>
          <p:cNvSpPr txBox="1"/>
          <p:nvPr/>
        </p:nvSpPr>
        <p:spPr>
          <a:xfrm>
            <a:off x="9483173" y="5986671"/>
            <a:ext cx="69786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Cắt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AM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594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0.253 0.1543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43" y="770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0.28164 0.1768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76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240" grpId="0"/>
      <p:bldP spid="241" grpId="0"/>
      <p:bldP spid="2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81159" y="-781050"/>
            <a:ext cx="7219950" cy="12668250"/>
            <a:chOff x="0" y="0"/>
            <a:chExt cx="1901551" cy="33364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342900"/>
            <a:ext cx="16230600" cy="92964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5" name="Rectangle 59">
            <a:extLst>
              <a:ext uri="{FF2B5EF4-FFF2-40B4-BE49-F238E27FC236}">
                <a16:creationId xmlns:a16="http://schemas.microsoft.com/office/drawing/2014/main" id="{B00858E4-905A-BB2D-55A5-6A9BD5C12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71500"/>
            <a:ext cx="1623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71600">
              <a:spcBef>
                <a:spcPct val="50000"/>
              </a:spcBef>
            </a:pPr>
            <a:r>
              <a:rPr lang="en-US" altLang="en-US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altLang="en-US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en-US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altLang="en-US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altLang="en-US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altLang="en-US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thang ta </a:t>
            </a:r>
            <a:r>
              <a:rPr lang="en-US" altLang="en-US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altLang="en-US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altLang="en-US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altLang="en-US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vi-VN" altLang="en-US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en-US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224" name="Group 13">
            <a:extLst>
              <a:ext uri="{FF2B5EF4-FFF2-40B4-BE49-F238E27FC236}">
                <a16:creationId xmlns:a16="http://schemas.microsoft.com/office/drawing/2014/main" id="{6C72A5EE-CEB2-8484-9B3B-6877277D435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262835" y="5222557"/>
            <a:ext cx="4686300" cy="1547813"/>
            <a:chOff x="3813" y="1601"/>
            <a:chExt cx="1885" cy="655"/>
          </a:xfrm>
        </p:grpSpPr>
        <p:grpSp>
          <p:nvGrpSpPr>
            <p:cNvPr id="225" name="Group 14">
              <a:extLst>
                <a:ext uri="{FF2B5EF4-FFF2-40B4-BE49-F238E27FC236}">
                  <a16:creationId xmlns:a16="http://schemas.microsoft.com/office/drawing/2014/main" id="{6962F4F1-700A-74E3-B8ED-2C2E1F8D906E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3813" y="1601"/>
              <a:ext cx="1885" cy="650"/>
              <a:chOff x="1523" y="1632"/>
              <a:chExt cx="1885" cy="624"/>
            </a:xfrm>
          </p:grpSpPr>
          <p:sp>
            <p:nvSpPr>
              <p:cNvPr id="238" name="Line 15">
                <a:extLst>
                  <a:ext uri="{FF2B5EF4-FFF2-40B4-BE49-F238E27FC236}">
                    <a16:creationId xmlns:a16="http://schemas.microsoft.com/office/drawing/2014/main" id="{A04E393A-E631-11B0-8B22-4284B1B5FF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3" y="1632"/>
                <a:ext cx="1348" cy="0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371600"/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9" name="Line 16">
                <a:extLst>
                  <a:ext uri="{FF2B5EF4-FFF2-40B4-BE49-F238E27FC236}">
                    <a16:creationId xmlns:a16="http://schemas.microsoft.com/office/drawing/2014/main" id="{47676925-EFB0-08F7-0A79-64D50D2E06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1632"/>
                <a:ext cx="528" cy="624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371600"/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43" name="Line 17">
                <a:extLst>
                  <a:ext uri="{FF2B5EF4-FFF2-40B4-BE49-F238E27FC236}">
                    <a16:creationId xmlns:a16="http://schemas.microsoft.com/office/drawing/2014/main" id="{BCDF5EB2-8248-0035-AA4F-50F4606EAD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9" y="1637"/>
                <a:ext cx="1846" cy="611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371600"/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26" name="Line 18">
              <a:extLst>
                <a:ext uri="{FF2B5EF4-FFF2-40B4-BE49-F238E27FC236}">
                  <a16:creationId xmlns:a16="http://schemas.microsoft.com/office/drawing/2014/main" id="{8BB26840-2728-8364-58E3-7405E53707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1667"/>
              <a:ext cx="480" cy="57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371600"/>
              <a:endParaRPr lang="en-US" sz="27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7" name="Line 19">
              <a:extLst>
                <a:ext uri="{FF2B5EF4-FFF2-40B4-BE49-F238E27FC236}">
                  <a16:creationId xmlns:a16="http://schemas.microsoft.com/office/drawing/2014/main" id="{FB73A5F6-1540-5F48-7D36-EFACB77780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2" y="1702"/>
              <a:ext cx="445" cy="541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371600"/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8" name="Line 20">
              <a:extLst>
                <a:ext uri="{FF2B5EF4-FFF2-40B4-BE49-F238E27FC236}">
                  <a16:creationId xmlns:a16="http://schemas.microsoft.com/office/drawing/2014/main" id="{CAFAC936-C297-0846-6EC4-576506A72E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728"/>
              <a:ext cx="419" cy="515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371600"/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9" name="Line 21">
              <a:extLst>
                <a:ext uri="{FF2B5EF4-FFF2-40B4-BE49-F238E27FC236}">
                  <a16:creationId xmlns:a16="http://schemas.microsoft.com/office/drawing/2014/main" id="{78470DCD-B615-7BD2-0751-95B619C51B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2" y="1772"/>
              <a:ext cx="397" cy="484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371600"/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0" name="Line 22">
              <a:extLst>
                <a:ext uri="{FF2B5EF4-FFF2-40B4-BE49-F238E27FC236}">
                  <a16:creationId xmlns:a16="http://schemas.microsoft.com/office/drawing/2014/main" id="{74128F64-C4A8-F6AA-D8DE-8489506C76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824"/>
              <a:ext cx="336" cy="432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371600"/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1" name="Line 23">
              <a:extLst>
                <a:ext uri="{FF2B5EF4-FFF2-40B4-BE49-F238E27FC236}">
                  <a16:creationId xmlns:a16="http://schemas.microsoft.com/office/drawing/2014/main" id="{792AC1B8-B21E-4B75-9E3C-B3BE5A3897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7" y="1837"/>
              <a:ext cx="326" cy="419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371600"/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2" name="Line 24">
              <a:extLst>
                <a:ext uri="{FF2B5EF4-FFF2-40B4-BE49-F238E27FC236}">
                  <a16:creationId xmlns:a16="http://schemas.microsoft.com/office/drawing/2014/main" id="{3F76B601-8F0B-3952-67AE-5C974EBF6A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8" y="1894"/>
              <a:ext cx="301" cy="362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371600"/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3" name="Line 25">
              <a:extLst>
                <a:ext uri="{FF2B5EF4-FFF2-40B4-BE49-F238E27FC236}">
                  <a16:creationId xmlns:a16="http://schemas.microsoft.com/office/drawing/2014/main" id="{DC460105-740E-E95D-078E-227884BC16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7" y="1920"/>
              <a:ext cx="288" cy="33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371600"/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4" name="Line 26">
              <a:extLst>
                <a:ext uri="{FF2B5EF4-FFF2-40B4-BE49-F238E27FC236}">
                  <a16:creationId xmlns:a16="http://schemas.microsoft.com/office/drawing/2014/main" id="{8DA1F7AD-CCA2-881C-3A9D-0E02EE8675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994"/>
              <a:ext cx="192" cy="24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371600"/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" name="Line 27">
              <a:extLst>
                <a:ext uri="{FF2B5EF4-FFF2-40B4-BE49-F238E27FC236}">
                  <a16:creationId xmlns:a16="http://schemas.microsoft.com/office/drawing/2014/main" id="{888F6C07-F67F-F38F-CF53-BAF49C34F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2016"/>
              <a:ext cx="192" cy="24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371600"/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6" name="Line 28">
              <a:extLst>
                <a:ext uri="{FF2B5EF4-FFF2-40B4-BE49-F238E27FC236}">
                  <a16:creationId xmlns:a16="http://schemas.microsoft.com/office/drawing/2014/main" id="{91DA0AB1-1835-9E20-A011-9776995AC7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2064"/>
              <a:ext cx="144" cy="192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371600"/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7" name="Line 29">
              <a:extLst>
                <a:ext uri="{FF2B5EF4-FFF2-40B4-BE49-F238E27FC236}">
                  <a16:creationId xmlns:a16="http://schemas.microsoft.com/office/drawing/2014/main" id="{92F13A09-70FA-4F29-A391-9A8DE9A549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" y="2112"/>
              <a:ext cx="96" cy="144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371600"/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44" name="Line 51">
            <a:extLst>
              <a:ext uri="{FF2B5EF4-FFF2-40B4-BE49-F238E27FC236}">
                <a16:creationId xmlns:a16="http://schemas.microsoft.com/office/drawing/2014/main" id="{678FD8B6-3EF4-601B-0732-B092ED0D54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9510" y="7939563"/>
            <a:ext cx="342900" cy="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371600"/>
            <a:endParaRPr lang="en-US" sz="270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5" name="Line 52">
            <a:extLst>
              <a:ext uri="{FF2B5EF4-FFF2-40B4-BE49-F238E27FC236}">
                <a16:creationId xmlns:a16="http://schemas.microsoft.com/office/drawing/2014/main" id="{08038F17-9FC3-28E3-BCD1-EDAAC7F1DF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2410" y="7939563"/>
            <a:ext cx="0" cy="34290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371600"/>
            <a:endParaRPr lang="en-US" sz="270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6" name="Text Box 48">
            <a:extLst>
              <a:ext uri="{FF2B5EF4-FFF2-40B4-BE49-F238E27FC236}">
                <a16:creationId xmlns:a16="http://schemas.microsoft.com/office/drawing/2014/main" id="{6640932F-695A-560D-8840-32C5D8FFB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9929" y="4560569"/>
            <a:ext cx="914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71600">
              <a:spcBef>
                <a:spcPct val="50000"/>
              </a:spcBef>
            </a:pPr>
            <a:r>
              <a:rPr lang="en-US" altLang="en-US" sz="4200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grpSp>
        <p:nvGrpSpPr>
          <p:cNvPr id="247" name="Group 195">
            <a:extLst>
              <a:ext uri="{FF2B5EF4-FFF2-40B4-BE49-F238E27FC236}">
                <a16:creationId xmlns:a16="http://schemas.microsoft.com/office/drawing/2014/main" id="{3C61E00F-F582-D1E3-ABF6-02B16E7D883B}"/>
              </a:ext>
            </a:extLst>
          </p:cNvPr>
          <p:cNvGrpSpPr>
            <a:grpSpLocks/>
          </p:cNvGrpSpPr>
          <p:nvPr/>
        </p:nvGrpSpPr>
        <p:grpSpPr bwMode="auto">
          <a:xfrm>
            <a:off x="986360" y="4636769"/>
            <a:ext cx="8634413" cy="4429126"/>
            <a:chOff x="262" y="1090"/>
            <a:chExt cx="3626" cy="1860"/>
          </a:xfrm>
        </p:grpSpPr>
        <p:grpSp>
          <p:nvGrpSpPr>
            <p:cNvPr id="248" name="Group 7">
              <a:extLst>
                <a:ext uri="{FF2B5EF4-FFF2-40B4-BE49-F238E27FC236}">
                  <a16:creationId xmlns:a16="http://schemas.microsoft.com/office/drawing/2014/main" id="{6314956A-1E2D-1772-1FA8-A73FBBFA40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" y="1330"/>
              <a:ext cx="3108" cy="1296"/>
              <a:chOff x="1344" y="2928"/>
              <a:chExt cx="3108" cy="1296"/>
            </a:xfrm>
          </p:grpSpPr>
          <p:sp>
            <p:nvSpPr>
              <p:cNvPr id="254" name="Line 8">
                <a:extLst>
                  <a:ext uri="{FF2B5EF4-FFF2-40B4-BE49-F238E27FC236}">
                    <a16:creationId xmlns:a16="http://schemas.microsoft.com/office/drawing/2014/main" id="{85D9736E-6DA7-FDD9-0E7E-2C70C3EB7F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4" y="2928"/>
                <a:ext cx="637" cy="1296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371600"/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55" name="Line 9">
                <a:extLst>
                  <a:ext uri="{FF2B5EF4-FFF2-40B4-BE49-F238E27FC236}">
                    <a16:creationId xmlns:a16="http://schemas.microsoft.com/office/drawing/2014/main" id="{6CD6CD87-A481-1230-1CBE-D4ECD32A2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3600"/>
                <a:ext cx="516" cy="624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371600"/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56" name="Line 10">
                <a:extLst>
                  <a:ext uri="{FF2B5EF4-FFF2-40B4-BE49-F238E27FC236}">
                    <a16:creationId xmlns:a16="http://schemas.microsoft.com/office/drawing/2014/main" id="{7BCBE1B9-231D-C219-52E0-828F2E32C9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4224"/>
                <a:ext cx="310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371600"/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57" name="Line 11">
                <a:extLst>
                  <a:ext uri="{FF2B5EF4-FFF2-40B4-BE49-F238E27FC236}">
                    <a16:creationId xmlns:a16="http://schemas.microsoft.com/office/drawing/2014/main" id="{D76DA8A6-BE86-02CC-165C-BD6ED50A8E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2" y="2941"/>
                <a:ext cx="1964" cy="659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371600"/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49" name="Line 12">
              <a:extLst>
                <a:ext uri="{FF2B5EF4-FFF2-40B4-BE49-F238E27FC236}">
                  <a16:creationId xmlns:a16="http://schemas.microsoft.com/office/drawing/2014/main" id="{39035D60-438E-C35F-A334-44AA93FA30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8" y="1330"/>
              <a:ext cx="0" cy="1296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371600"/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0" name="Text Box 47">
              <a:extLst>
                <a:ext uri="{FF2B5EF4-FFF2-40B4-BE49-F238E27FC236}">
                  <a16:creationId xmlns:a16="http://schemas.microsoft.com/office/drawing/2014/main" id="{8B91500C-F831-AF98-5DC6-D57CF4B757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9" y="1090"/>
              <a:ext cx="384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71600">
                <a:spcBef>
                  <a:spcPct val="50000"/>
                </a:spcBef>
              </a:pPr>
              <a:r>
                <a:rPr lang="en-US" altLang="en-US" sz="4200" b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251" name="Text Box 49">
              <a:extLst>
                <a:ext uri="{FF2B5EF4-FFF2-40B4-BE49-F238E27FC236}">
                  <a16:creationId xmlns:a16="http://schemas.microsoft.com/office/drawing/2014/main" id="{A6F88C51-4B7C-2047-571C-B6EF0D30F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2640"/>
              <a:ext cx="384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71600">
                <a:spcBef>
                  <a:spcPct val="50000"/>
                </a:spcBef>
              </a:pPr>
              <a:r>
                <a:rPr lang="en-US" altLang="en-US" sz="4200" b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252" name="Text Box 50">
              <a:extLst>
                <a:ext uri="{FF2B5EF4-FFF2-40B4-BE49-F238E27FC236}">
                  <a16:creationId xmlns:a16="http://schemas.microsoft.com/office/drawing/2014/main" id="{871B1C94-84B2-4471-8995-C4993402E2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" y="2524"/>
              <a:ext cx="384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71600">
                <a:spcBef>
                  <a:spcPct val="50000"/>
                </a:spcBef>
              </a:pPr>
              <a:r>
                <a:rPr lang="en-US" altLang="en-US" sz="4200" b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253" name="Text Box 53">
              <a:extLst>
                <a:ext uri="{FF2B5EF4-FFF2-40B4-BE49-F238E27FC236}">
                  <a16:creationId xmlns:a16="http://schemas.microsoft.com/office/drawing/2014/main" id="{4CBD7FB8-32EE-E1E9-10F5-9753BCC8B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3" y="2610"/>
              <a:ext cx="384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71600">
                <a:spcBef>
                  <a:spcPct val="50000"/>
                </a:spcBef>
              </a:pPr>
              <a:r>
                <a:rPr lang="en-US" altLang="en-US" sz="4200" b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  <p:sp>
        <p:nvSpPr>
          <p:cNvPr id="258" name="Text Box 54">
            <a:extLst>
              <a:ext uri="{FF2B5EF4-FFF2-40B4-BE49-F238E27FC236}">
                <a16:creationId xmlns:a16="http://schemas.microsoft.com/office/drawing/2014/main" id="{B710E0C2-DEB0-18C5-2704-740F8B9A3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8217" y="6160769"/>
            <a:ext cx="914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71600">
              <a:spcBef>
                <a:spcPct val="50000"/>
              </a:spcBef>
            </a:pPr>
            <a:r>
              <a:rPr lang="en-US" altLang="en-US" sz="42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grpSp>
        <p:nvGrpSpPr>
          <p:cNvPr id="259" name="Group 55">
            <a:extLst>
              <a:ext uri="{FF2B5EF4-FFF2-40B4-BE49-F238E27FC236}">
                <a16:creationId xmlns:a16="http://schemas.microsoft.com/office/drawing/2014/main" id="{4D33732A-A957-A52D-D600-68FA249C93B0}"/>
              </a:ext>
            </a:extLst>
          </p:cNvPr>
          <p:cNvGrpSpPr>
            <a:grpSpLocks/>
          </p:cNvGrpSpPr>
          <p:nvPr/>
        </p:nvGrpSpPr>
        <p:grpSpPr bwMode="auto">
          <a:xfrm>
            <a:off x="7877698" y="6751319"/>
            <a:ext cx="4664870" cy="1557338"/>
            <a:chOff x="3813" y="1601"/>
            <a:chExt cx="1885" cy="655"/>
          </a:xfrm>
        </p:grpSpPr>
        <p:grpSp>
          <p:nvGrpSpPr>
            <p:cNvPr id="260" name="Group 56">
              <a:extLst>
                <a:ext uri="{FF2B5EF4-FFF2-40B4-BE49-F238E27FC236}">
                  <a16:creationId xmlns:a16="http://schemas.microsoft.com/office/drawing/2014/main" id="{EAA76378-B034-D2C4-691F-D3FBDFCAF6A0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3813" y="1601"/>
              <a:ext cx="1885" cy="650"/>
              <a:chOff x="1523" y="1632"/>
              <a:chExt cx="1885" cy="624"/>
            </a:xfrm>
          </p:grpSpPr>
          <p:sp>
            <p:nvSpPr>
              <p:cNvPr id="273" name="Line 57">
                <a:extLst>
                  <a:ext uri="{FF2B5EF4-FFF2-40B4-BE49-F238E27FC236}">
                    <a16:creationId xmlns:a16="http://schemas.microsoft.com/office/drawing/2014/main" id="{7B9C6824-9279-9282-7599-B65D2B3360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3" y="1632"/>
                <a:ext cx="1348" cy="0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371600"/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74" name="Line 58">
                <a:extLst>
                  <a:ext uri="{FF2B5EF4-FFF2-40B4-BE49-F238E27FC236}">
                    <a16:creationId xmlns:a16="http://schemas.microsoft.com/office/drawing/2014/main" id="{FF4E9D44-35EF-A7BD-F393-5BCAD25243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1632"/>
                <a:ext cx="528" cy="624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371600"/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75" name="Line 59">
                <a:extLst>
                  <a:ext uri="{FF2B5EF4-FFF2-40B4-BE49-F238E27FC236}">
                    <a16:creationId xmlns:a16="http://schemas.microsoft.com/office/drawing/2014/main" id="{70D2FCCA-DCD4-41CA-58F0-042AD48E75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9" y="1637"/>
                <a:ext cx="1846" cy="611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371600"/>
                <a:endParaRPr lang="en-US" sz="27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61" name="Line 60">
              <a:extLst>
                <a:ext uri="{FF2B5EF4-FFF2-40B4-BE49-F238E27FC236}">
                  <a16:creationId xmlns:a16="http://schemas.microsoft.com/office/drawing/2014/main" id="{E68126FE-52C9-94CB-8039-7E5CF78EB3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1667"/>
              <a:ext cx="480" cy="57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371600"/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2" name="Line 61">
              <a:extLst>
                <a:ext uri="{FF2B5EF4-FFF2-40B4-BE49-F238E27FC236}">
                  <a16:creationId xmlns:a16="http://schemas.microsoft.com/office/drawing/2014/main" id="{627EFF0B-B3B1-D751-5A8E-5E744060A0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2" y="1702"/>
              <a:ext cx="445" cy="541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371600"/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3" name="Line 62">
              <a:extLst>
                <a:ext uri="{FF2B5EF4-FFF2-40B4-BE49-F238E27FC236}">
                  <a16:creationId xmlns:a16="http://schemas.microsoft.com/office/drawing/2014/main" id="{ED89E6CF-8E59-C489-47E2-A86CDB846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728"/>
              <a:ext cx="419" cy="515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371600"/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4" name="Line 63">
              <a:extLst>
                <a:ext uri="{FF2B5EF4-FFF2-40B4-BE49-F238E27FC236}">
                  <a16:creationId xmlns:a16="http://schemas.microsoft.com/office/drawing/2014/main" id="{46017023-3404-3616-B7A9-457DE63ADE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2" y="1772"/>
              <a:ext cx="397" cy="484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371600"/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5" name="Line 64">
              <a:extLst>
                <a:ext uri="{FF2B5EF4-FFF2-40B4-BE49-F238E27FC236}">
                  <a16:creationId xmlns:a16="http://schemas.microsoft.com/office/drawing/2014/main" id="{5707275F-29F1-D36C-96C2-A87E9F17F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824"/>
              <a:ext cx="336" cy="432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371600"/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6" name="Line 65">
              <a:extLst>
                <a:ext uri="{FF2B5EF4-FFF2-40B4-BE49-F238E27FC236}">
                  <a16:creationId xmlns:a16="http://schemas.microsoft.com/office/drawing/2014/main" id="{7FD8DA10-F028-9241-CA4A-8971EFB6DB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7" y="1837"/>
              <a:ext cx="326" cy="419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371600"/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7" name="Line 66">
              <a:extLst>
                <a:ext uri="{FF2B5EF4-FFF2-40B4-BE49-F238E27FC236}">
                  <a16:creationId xmlns:a16="http://schemas.microsoft.com/office/drawing/2014/main" id="{0BF9A236-450B-D80B-651F-3D5FD4AE7C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8" y="1894"/>
              <a:ext cx="301" cy="362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371600"/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8" name="Line 67">
              <a:extLst>
                <a:ext uri="{FF2B5EF4-FFF2-40B4-BE49-F238E27FC236}">
                  <a16:creationId xmlns:a16="http://schemas.microsoft.com/office/drawing/2014/main" id="{75371EDE-9D0B-39CB-EB73-5929FEFE12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7" y="1920"/>
              <a:ext cx="288" cy="33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371600"/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9" name="Line 68">
              <a:extLst>
                <a:ext uri="{FF2B5EF4-FFF2-40B4-BE49-F238E27FC236}">
                  <a16:creationId xmlns:a16="http://schemas.microsoft.com/office/drawing/2014/main" id="{2D82AB61-2356-F344-3A23-548ABF728F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994"/>
              <a:ext cx="192" cy="24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371600"/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0" name="Line 69">
              <a:extLst>
                <a:ext uri="{FF2B5EF4-FFF2-40B4-BE49-F238E27FC236}">
                  <a16:creationId xmlns:a16="http://schemas.microsoft.com/office/drawing/2014/main" id="{73D8928E-02EF-926D-5FBD-0DE75FD30B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2016"/>
              <a:ext cx="192" cy="24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371600"/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1" name="Line 70">
              <a:extLst>
                <a:ext uri="{FF2B5EF4-FFF2-40B4-BE49-F238E27FC236}">
                  <a16:creationId xmlns:a16="http://schemas.microsoft.com/office/drawing/2014/main" id="{EA72ED30-605B-DEC6-E7A2-74C39B2B12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2064"/>
              <a:ext cx="144" cy="192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371600"/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2" name="Line 71">
              <a:extLst>
                <a:ext uri="{FF2B5EF4-FFF2-40B4-BE49-F238E27FC236}">
                  <a16:creationId xmlns:a16="http://schemas.microsoft.com/office/drawing/2014/main" id="{3ED69E1E-C283-B36E-16BD-DF1AF21E33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" y="2112"/>
              <a:ext cx="96" cy="144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371600"/>
              <a:endParaRPr lang="en-US" sz="27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46" name="Text Box 126">
            <a:extLst>
              <a:ext uri="{FF2B5EF4-FFF2-40B4-BE49-F238E27FC236}">
                <a16:creationId xmlns:a16="http://schemas.microsoft.com/office/drawing/2014/main" id="{85F6917B-FBBD-8390-D514-3B1558EBC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0337" y="8274795"/>
            <a:ext cx="1143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71600">
              <a:spcBef>
                <a:spcPct val="50000"/>
              </a:spcBef>
            </a:pPr>
            <a:r>
              <a:rPr lang="en-US" altLang="en-US" sz="42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FEB34AAE-8E7F-EDD7-5F5A-CB695E8E5C61}"/>
              </a:ext>
            </a:extLst>
          </p:cNvPr>
          <p:cNvSpPr txBox="1"/>
          <p:nvPr/>
        </p:nvSpPr>
        <p:spPr>
          <a:xfrm>
            <a:off x="8458200" y="2247900"/>
            <a:ext cx="8305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just" defTabSz="1371600">
              <a:buFontTx/>
              <a:buChar char="-"/>
              <a:defRPr/>
            </a:pP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Ghép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AMCD. Ta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ADK (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816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/>
      <p:bldP spid="258" grpId="0"/>
      <p:bldP spid="258" grpId="1"/>
      <p:bldP spid="346" grpId="0"/>
      <p:bldP spid="3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Rectangle 59">
            <a:extLst>
              <a:ext uri="{FF2B5EF4-FFF2-40B4-BE49-F238E27FC236}">
                <a16:creationId xmlns:a16="http://schemas.microsoft.com/office/drawing/2014/main" id="{7C8091C3-2F76-FE30-A1AE-C3A0DC3F3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485900"/>
            <a:ext cx="152957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71600">
              <a:spcBef>
                <a:spcPct val="50000"/>
              </a:spcBef>
            </a:pPr>
            <a:r>
              <a:rPr lang="en-US" altLang="en-US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altLang="en-US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5" name="Rectangle 59">
            <a:extLst>
              <a:ext uri="{FF2B5EF4-FFF2-40B4-BE49-F238E27FC236}">
                <a16:creationId xmlns:a16="http://schemas.microsoft.com/office/drawing/2014/main" id="{73F4B04F-42CC-19BA-67DF-B69524DC9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476500"/>
            <a:ext cx="1529572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685800" indent="-685800" defTabSz="13716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thang ABCD </a:t>
            </a: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ADK.</a:t>
            </a:r>
          </a:p>
        </p:txBody>
      </p:sp>
      <p:sp>
        <p:nvSpPr>
          <p:cNvPr id="16" name="Rectangle 59">
            <a:extLst>
              <a:ext uri="{FF2B5EF4-FFF2-40B4-BE49-F238E27FC236}">
                <a16:creationId xmlns:a16="http://schemas.microsoft.com/office/drawing/2014/main" id="{2B672200-E157-9575-328F-2EAFAC65B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457700"/>
            <a:ext cx="1529572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685800" indent="-685800" defTabSz="13716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ADK </a:t>
            </a: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A01F3A8-84B3-3203-451E-CF43C6CC3E91}"/>
              </a:ext>
            </a:extLst>
          </p:cNvPr>
          <p:cNvGrpSpPr/>
          <p:nvPr/>
        </p:nvGrpSpPr>
        <p:grpSpPr>
          <a:xfrm>
            <a:off x="10439400" y="4381500"/>
            <a:ext cx="2895600" cy="1255931"/>
            <a:chOff x="10744200" y="4229100"/>
            <a:chExt cx="2895600" cy="12559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7A3926-D088-4EF4-EB08-CE28B46E0D71}"/>
                </a:ext>
              </a:extLst>
            </p:cNvPr>
            <p:cNvSpPr txBox="1"/>
            <p:nvPr/>
          </p:nvSpPr>
          <p:spPr>
            <a:xfrm>
              <a:off x="10744200" y="4229100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DK x AH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C27A336-F927-4756-327F-8776EE8803CD}"/>
                </a:ext>
              </a:extLst>
            </p:cNvPr>
            <p:cNvCxnSpPr/>
            <p:nvPr/>
          </p:nvCxnSpPr>
          <p:spPr>
            <a:xfrm>
              <a:off x="10820400" y="4838700"/>
              <a:ext cx="1828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32E0A5-1564-F8A1-7B3E-C3949D2F73B9}"/>
                </a:ext>
              </a:extLst>
            </p:cNvPr>
            <p:cNvSpPr txBox="1"/>
            <p:nvPr/>
          </p:nvSpPr>
          <p:spPr>
            <a:xfrm>
              <a:off x="11430000" y="48387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sp>
        <p:nvSpPr>
          <p:cNvPr id="23" name="Rectangle 59">
            <a:extLst>
              <a:ext uri="{FF2B5EF4-FFF2-40B4-BE49-F238E27FC236}">
                <a16:creationId xmlns:a16="http://schemas.microsoft.com/office/drawing/2014/main" id="{75A6360A-B343-3983-6FEE-2A59E1734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295900"/>
            <a:ext cx="1529572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71600">
              <a:spcBef>
                <a:spcPct val="50000"/>
              </a:spcBef>
            </a:pP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DK = DC + CK = DC + AB</a:t>
            </a:r>
          </a:p>
        </p:txBody>
      </p:sp>
      <p:sp>
        <p:nvSpPr>
          <p:cNvPr id="24" name="Rectangle 59">
            <a:extLst>
              <a:ext uri="{FF2B5EF4-FFF2-40B4-BE49-F238E27FC236}">
                <a16:creationId xmlns:a16="http://schemas.microsoft.com/office/drawing/2014/main" id="{39A505A4-0D72-03AE-DFE1-D8C117CE0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6515100"/>
            <a:ext cx="1529572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685800" indent="-685800" defTabSz="13716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thang ABCD </a:t>
            </a: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541DF28-56B4-70F3-7B69-8A9239BFCE49}"/>
              </a:ext>
            </a:extLst>
          </p:cNvPr>
          <p:cNvGrpSpPr/>
          <p:nvPr/>
        </p:nvGrpSpPr>
        <p:grpSpPr>
          <a:xfrm>
            <a:off x="11277600" y="6438900"/>
            <a:ext cx="4114800" cy="1393686"/>
            <a:chOff x="10744200" y="4229100"/>
            <a:chExt cx="4114800" cy="139368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50BFACF-9F4F-75AB-C1AE-7DB7CB0244BA}"/>
                </a:ext>
              </a:extLst>
            </p:cNvPr>
            <p:cNvSpPr txBox="1"/>
            <p:nvPr/>
          </p:nvSpPr>
          <p:spPr>
            <a:xfrm>
              <a:off x="10744200" y="4229100"/>
              <a:ext cx="411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(DC + AB) x AH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6461820-4990-55B2-C510-DC8D729FE9DA}"/>
                </a:ext>
              </a:extLst>
            </p:cNvPr>
            <p:cNvCxnSpPr>
              <a:cxnSpLocks/>
            </p:cNvCxnSpPr>
            <p:nvPr/>
          </p:nvCxnSpPr>
          <p:spPr>
            <a:xfrm>
              <a:off x="10896600" y="4991100"/>
              <a:ext cx="35052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BEB0190-D92B-5DBC-C0D2-C702BE944258}"/>
                </a:ext>
              </a:extLst>
            </p:cNvPr>
            <p:cNvSpPr txBox="1"/>
            <p:nvPr/>
          </p:nvSpPr>
          <p:spPr>
            <a:xfrm>
              <a:off x="12344400" y="4914900"/>
              <a:ext cx="533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99AA868D-0A74-4B2E-91B7-DE29F15E5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F2C6E538-BDE8-475F-81C1-34D6FB0FA384}"/>
              </a:ext>
            </a:extLst>
          </p:cNvPr>
          <p:cNvSpPr/>
          <p:nvPr/>
        </p:nvSpPr>
        <p:spPr>
          <a:xfrm>
            <a:off x="590550" y="605923"/>
            <a:ext cx="17106900" cy="9075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ectangle 79">
            <a:extLst>
              <a:ext uri="{FF2B5EF4-FFF2-40B4-BE49-F238E27FC236}">
                <a16:creationId xmlns:a16="http://schemas.microsoft.com/office/drawing/2014/main" id="{DCB0AC54-6089-4D97-93D7-C5C8DEE48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778" y="838200"/>
            <a:ext cx="5479959" cy="48336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371600">
              <a:spcBef>
                <a:spcPct val="50000"/>
              </a:spcBef>
            </a:pPr>
            <a:br>
              <a:rPr lang="vi-VN" altLang="en-US" sz="3600" b="1">
                <a:solidFill>
                  <a:srgbClr val="333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hình thang bằng</a:t>
            </a:r>
          </a:p>
          <a:p>
            <a:pPr algn="just" defTabSz="1371600">
              <a:spcBef>
                <a:spcPct val="50000"/>
              </a:spcBef>
            </a:pPr>
            <a:r>
              <a:rPr lang="en-US" alt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 độ dài hai đáy nhân</a:t>
            </a:r>
          </a:p>
          <a:p>
            <a:pPr algn="just" defTabSz="1371600">
              <a:spcBef>
                <a:spcPct val="50000"/>
              </a:spcBef>
            </a:pPr>
            <a:r>
              <a:rPr lang="en-US" alt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 chiều cao (cùng một </a:t>
            </a:r>
          </a:p>
          <a:p>
            <a:pPr algn="just" defTabSz="1371600">
              <a:spcBef>
                <a:spcPct val="50000"/>
              </a:spcBef>
            </a:pPr>
            <a:r>
              <a:rPr lang="en-US" alt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 vị đo) rồi chia cho 2.</a:t>
            </a:r>
            <a:endParaRPr lang="en-US" altLang="en-US" sz="36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44">
            <a:extLst>
              <a:ext uri="{FF2B5EF4-FFF2-40B4-BE49-F238E27FC236}">
                <a16:creationId xmlns:a16="http://schemas.microsoft.com/office/drawing/2014/main" id="{F86BB750-EA2D-4A6A-B71B-531A80C7F122}"/>
              </a:ext>
            </a:extLst>
          </p:cNvPr>
          <p:cNvGrpSpPr>
            <a:grpSpLocks/>
          </p:cNvGrpSpPr>
          <p:nvPr/>
        </p:nvGrpSpPr>
        <p:grpSpPr bwMode="auto">
          <a:xfrm>
            <a:off x="9713069" y="1742673"/>
            <a:ext cx="6286500" cy="3086100"/>
            <a:chOff x="1008" y="864"/>
            <a:chExt cx="3108" cy="1296"/>
          </a:xfrm>
        </p:grpSpPr>
        <p:grpSp>
          <p:nvGrpSpPr>
            <p:cNvPr id="11" name="Group 45">
              <a:extLst>
                <a:ext uri="{FF2B5EF4-FFF2-40B4-BE49-F238E27FC236}">
                  <a16:creationId xmlns:a16="http://schemas.microsoft.com/office/drawing/2014/main" id="{5D2DB6EE-FBC6-4D4A-B094-76DCDF03DB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864"/>
              <a:ext cx="3108" cy="1296"/>
              <a:chOff x="876" y="1824"/>
              <a:chExt cx="3108" cy="1296"/>
            </a:xfrm>
          </p:grpSpPr>
          <p:sp>
            <p:nvSpPr>
              <p:cNvPr id="16" name="Line 46">
                <a:extLst>
                  <a:ext uri="{FF2B5EF4-FFF2-40B4-BE49-F238E27FC236}">
                    <a16:creationId xmlns:a16="http://schemas.microsoft.com/office/drawing/2014/main" id="{7446316A-3E47-4791-BCC8-C6BC8FA86A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3" y="1824"/>
                <a:ext cx="1348" cy="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" name="Line 47">
                <a:extLst>
                  <a:ext uri="{FF2B5EF4-FFF2-40B4-BE49-F238E27FC236}">
                    <a16:creationId xmlns:a16="http://schemas.microsoft.com/office/drawing/2014/main" id="{66AD9684-895B-486A-9745-555B388D29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6" y="1824"/>
                <a:ext cx="637" cy="1296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" name="Line 48">
                <a:extLst>
                  <a:ext uri="{FF2B5EF4-FFF2-40B4-BE49-F238E27FC236}">
                    <a16:creationId xmlns:a16="http://schemas.microsoft.com/office/drawing/2014/main" id="{5EB1042C-528F-4A33-846D-0027AB67AB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1" y="1824"/>
                <a:ext cx="1123" cy="1296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" name="Line 49">
                <a:extLst>
                  <a:ext uri="{FF2B5EF4-FFF2-40B4-BE49-F238E27FC236}">
                    <a16:creationId xmlns:a16="http://schemas.microsoft.com/office/drawing/2014/main" id="{502079A2-FF2E-41BC-8DD6-ACC6F7F080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6" y="3120"/>
                <a:ext cx="3108" cy="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2" name="Line 50">
              <a:extLst>
                <a:ext uri="{FF2B5EF4-FFF2-40B4-BE49-F238E27FC236}">
                  <a16:creationId xmlns:a16="http://schemas.microsoft.com/office/drawing/2014/main" id="{54FFCC0E-CE53-408C-A4D5-3D2FC091D0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7" y="864"/>
              <a:ext cx="0" cy="1296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371600"/>
              <a:endParaRPr lang="en-US" sz="27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3" name="Group 51">
              <a:extLst>
                <a:ext uri="{FF2B5EF4-FFF2-40B4-BE49-F238E27FC236}">
                  <a16:creationId xmlns:a16="http://schemas.microsoft.com/office/drawing/2014/main" id="{6CD878D8-12DB-4928-B95F-916FDA500B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7" y="1982"/>
              <a:ext cx="144" cy="144"/>
              <a:chOff x="1872" y="3024"/>
              <a:chExt cx="144" cy="144"/>
            </a:xfrm>
          </p:grpSpPr>
          <p:sp>
            <p:nvSpPr>
              <p:cNvPr id="14" name="Line 52">
                <a:extLst>
                  <a:ext uri="{FF2B5EF4-FFF2-40B4-BE49-F238E27FC236}">
                    <a16:creationId xmlns:a16="http://schemas.microsoft.com/office/drawing/2014/main" id="{B4568A38-3A34-4018-B1ED-7C71593800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302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" name="Line 53">
                <a:extLst>
                  <a:ext uri="{FF2B5EF4-FFF2-40B4-BE49-F238E27FC236}">
                    <a16:creationId xmlns:a16="http://schemas.microsoft.com/office/drawing/2014/main" id="{F4CEE8BA-497F-41C4-86D7-FC0A9D9F71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3024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20" name="Text Box 54">
            <a:extLst>
              <a:ext uri="{FF2B5EF4-FFF2-40B4-BE49-F238E27FC236}">
                <a16:creationId xmlns:a16="http://schemas.microsoft.com/office/drawing/2014/main" id="{561DA4F0-E60D-493F-B566-923B5375E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1969" y="713973"/>
            <a:ext cx="91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71600">
              <a:spcBef>
                <a:spcPct val="50000"/>
              </a:spcBef>
            </a:pPr>
            <a:r>
              <a:rPr lang="en-US" altLang="en-US" sz="4200" b="1">
                <a:solidFill>
                  <a:srgbClr val="D540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21" name="AutoShape 55">
            <a:extLst>
              <a:ext uri="{FF2B5EF4-FFF2-40B4-BE49-F238E27FC236}">
                <a16:creationId xmlns:a16="http://schemas.microsoft.com/office/drawing/2014/main" id="{3D2E8A63-811A-46B4-B545-C0203BE31308}"/>
              </a:ext>
            </a:extLst>
          </p:cNvPr>
          <p:cNvSpPr>
            <a:spLocks/>
          </p:cNvSpPr>
          <p:nvPr/>
        </p:nvSpPr>
        <p:spPr bwMode="auto">
          <a:xfrm rot="16200000">
            <a:off x="12170519" y="85323"/>
            <a:ext cx="342900" cy="2743200"/>
          </a:xfrm>
          <a:prstGeom prst="rightBrace">
            <a:avLst>
              <a:gd name="adj1" fmla="val 66667"/>
              <a:gd name="adj2" fmla="val 50000"/>
            </a:avLst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371600"/>
            <a:endParaRPr lang="vi-VN" altLang="en-US" sz="4200" b="1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 Box 56">
            <a:extLst>
              <a:ext uri="{FF2B5EF4-FFF2-40B4-BE49-F238E27FC236}">
                <a16:creationId xmlns:a16="http://schemas.microsoft.com/office/drawing/2014/main" id="{C9A83551-84FB-4B0D-B5F7-0D293E73D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869" y="2883293"/>
            <a:ext cx="91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71600">
              <a:spcBef>
                <a:spcPct val="50000"/>
              </a:spcBef>
            </a:pPr>
            <a:r>
              <a:rPr lang="en-US" altLang="en-US" sz="4200" b="1">
                <a:solidFill>
                  <a:srgbClr val="D540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23" name="AutoShape 57">
            <a:extLst>
              <a:ext uri="{FF2B5EF4-FFF2-40B4-BE49-F238E27FC236}">
                <a16:creationId xmlns:a16="http://schemas.microsoft.com/office/drawing/2014/main" id="{53082E33-A9D3-4B4B-AC5E-2DA9FDAEC757}"/>
              </a:ext>
            </a:extLst>
          </p:cNvPr>
          <p:cNvSpPr>
            <a:spLocks/>
          </p:cNvSpPr>
          <p:nvPr/>
        </p:nvSpPr>
        <p:spPr bwMode="auto">
          <a:xfrm rot="5400000">
            <a:off x="12776547" y="1993895"/>
            <a:ext cx="152400" cy="6050757"/>
          </a:xfrm>
          <a:prstGeom prst="rightBrace">
            <a:avLst>
              <a:gd name="adj1" fmla="val 330859"/>
              <a:gd name="adj2" fmla="val 50000"/>
            </a:avLst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371600"/>
            <a:endParaRPr lang="vi-VN" altLang="en-US" sz="4200" b="1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 Box 58">
            <a:extLst>
              <a:ext uri="{FF2B5EF4-FFF2-40B4-BE49-F238E27FC236}">
                <a16:creationId xmlns:a16="http://schemas.microsoft.com/office/drawing/2014/main" id="{831D2176-1B0D-4A98-9565-DFC26B618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6269" y="5126430"/>
            <a:ext cx="91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71600">
              <a:spcBef>
                <a:spcPct val="50000"/>
              </a:spcBef>
            </a:pPr>
            <a:r>
              <a:rPr lang="en-US" altLang="en-US" sz="4200" b="1">
                <a:solidFill>
                  <a:srgbClr val="D540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25" name="AutoShape 59">
            <a:extLst>
              <a:ext uri="{FF2B5EF4-FFF2-40B4-BE49-F238E27FC236}">
                <a16:creationId xmlns:a16="http://schemas.microsoft.com/office/drawing/2014/main" id="{A9630C1B-3221-4E23-A57A-8E0A736DCABF}"/>
              </a:ext>
            </a:extLst>
          </p:cNvPr>
          <p:cNvSpPr>
            <a:spLocks/>
          </p:cNvSpPr>
          <p:nvPr/>
        </p:nvSpPr>
        <p:spPr bwMode="auto">
          <a:xfrm>
            <a:off x="11106101" y="1806968"/>
            <a:ext cx="321468" cy="2959893"/>
          </a:xfrm>
          <a:prstGeom prst="rightBrace">
            <a:avLst>
              <a:gd name="adj1" fmla="val 76729"/>
              <a:gd name="adj2" fmla="val 50000"/>
            </a:avLst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71600"/>
            <a:endParaRPr lang="vi-VN" altLang="en-US" sz="4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 Box 60">
            <a:extLst>
              <a:ext uri="{FF2B5EF4-FFF2-40B4-BE49-F238E27FC236}">
                <a16:creationId xmlns:a16="http://schemas.microsoft.com/office/drawing/2014/main" id="{4A2B1D18-70FA-4EDE-9F5B-832EC3F3C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8527271"/>
            <a:ext cx="4229100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71600">
              <a:spcBef>
                <a:spcPct val="50000"/>
              </a:spcBef>
            </a:pPr>
            <a:r>
              <a:rPr lang="en-US" altLang="en-US" sz="5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altLang="en-US" sz="6000" b="1" dirty="0">
                <a:solidFill>
                  <a:srgbClr val="5417C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200" b="1" dirty="0" err="1">
                <a:solidFill>
                  <a:srgbClr val="5417C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4200" b="1" dirty="0">
                <a:solidFill>
                  <a:srgbClr val="5417C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200" b="1" dirty="0" err="1">
                <a:solidFill>
                  <a:srgbClr val="5417C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altLang="en-US" sz="4200" b="1" dirty="0">
                <a:solidFill>
                  <a:srgbClr val="5417C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200" b="1" dirty="0" err="1">
                <a:solidFill>
                  <a:srgbClr val="5417C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altLang="en-US" sz="4200" b="1" dirty="0">
                <a:solidFill>
                  <a:srgbClr val="5417C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;</a:t>
            </a:r>
          </a:p>
        </p:txBody>
      </p:sp>
      <p:sp>
        <p:nvSpPr>
          <p:cNvPr id="27" name="Text Box 61">
            <a:extLst>
              <a:ext uri="{FF2B5EF4-FFF2-40B4-BE49-F238E27FC236}">
                <a16:creationId xmlns:a16="http://schemas.microsoft.com/office/drawing/2014/main" id="{592167E9-65E9-42D3-B6C8-770B22837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8801100"/>
            <a:ext cx="5372100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71600">
              <a:spcBef>
                <a:spcPct val="50000"/>
              </a:spcBef>
            </a:pPr>
            <a:r>
              <a:rPr lang="en-US" altLang="en-US" sz="42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b</a:t>
            </a:r>
            <a:r>
              <a:rPr lang="en-US" altLang="en-US" sz="4200" b="1" dirty="0">
                <a:solidFill>
                  <a:srgbClr val="D540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200" b="1" dirty="0" err="1">
                <a:solidFill>
                  <a:srgbClr val="5417C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4200" b="1" dirty="0">
                <a:solidFill>
                  <a:srgbClr val="5417C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200" b="1" dirty="0" err="1">
                <a:solidFill>
                  <a:srgbClr val="5417C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altLang="en-US" sz="4200" b="1" dirty="0">
                <a:solidFill>
                  <a:srgbClr val="5417C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200" b="1" dirty="0" err="1">
                <a:solidFill>
                  <a:srgbClr val="5417C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altLang="en-US" sz="4200" b="1" dirty="0">
                <a:solidFill>
                  <a:srgbClr val="5417C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200" b="1" dirty="0" err="1">
                <a:solidFill>
                  <a:srgbClr val="5417C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4200" b="1" dirty="0">
                <a:solidFill>
                  <a:srgbClr val="5417C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200" b="1" dirty="0" err="1">
                <a:solidFill>
                  <a:srgbClr val="5417C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4200" b="1" dirty="0">
                <a:solidFill>
                  <a:srgbClr val="5417C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;</a:t>
            </a:r>
          </a:p>
        </p:txBody>
      </p:sp>
      <p:sp>
        <p:nvSpPr>
          <p:cNvPr id="28" name="Text Box 62">
            <a:extLst>
              <a:ext uri="{FF2B5EF4-FFF2-40B4-BE49-F238E27FC236}">
                <a16:creationId xmlns:a16="http://schemas.microsoft.com/office/drawing/2014/main" id="{C3218746-5345-4C8F-B463-E970F7E61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8801100"/>
            <a:ext cx="3657600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71600">
              <a:spcBef>
                <a:spcPct val="50000"/>
              </a:spcBef>
            </a:pPr>
            <a:r>
              <a:rPr lang="en-US" altLang="en-US" sz="42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US" altLang="en-US" sz="4200" b="1" dirty="0">
                <a:solidFill>
                  <a:srgbClr val="5417C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200" b="1" dirty="0" err="1">
                <a:solidFill>
                  <a:srgbClr val="5417C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4200" b="1" dirty="0">
                <a:solidFill>
                  <a:srgbClr val="5417C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200" b="1" dirty="0" err="1">
                <a:solidFill>
                  <a:srgbClr val="5417C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altLang="en-US" sz="4200" b="1" dirty="0">
                <a:solidFill>
                  <a:srgbClr val="5417C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200" b="1" dirty="0" err="1">
                <a:solidFill>
                  <a:srgbClr val="5417C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endParaRPr lang="en-US" altLang="en-US" sz="4200" b="1" dirty="0">
              <a:solidFill>
                <a:srgbClr val="5417C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Rectangle 64">
            <a:extLst>
              <a:ext uri="{FF2B5EF4-FFF2-40B4-BE49-F238E27FC236}">
                <a16:creationId xmlns:a16="http://schemas.microsoft.com/office/drawing/2014/main" id="{8D020939-E7E9-4B0F-BC54-79750E3A4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6469" y="4345141"/>
            <a:ext cx="1847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71600"/>
            <a:endParaRPr lang="vi-VN" altLang="en-US" sz="4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Rectangle 65">
            <a:extLst>
              <a:ext uri="{FF2B5EF4-FFF2-40B4-BE49-F238E27FC236}">
                <a16:creationId xmlns:a16="http://schemas.microsoft.com/office/drawing/2014/main" id="{295029A5-5481-43B4-9CCF-7F575B8E8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6469" y="4345141"/>
            <a:ext cx="1847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71600"/>
            <a:endParaRPr lang="vi-VN" altLang="en-US" sz="4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Rectangle 66">
            <a:extLst>
              <a:ext uri="{FF2B5EF4-FFF2-40B4-BE49-F238E27FC236}">
                <a16:creationId xmlns:a16="http://schemas.microsoft.com/office/drawing/2014/main" id="{9E874903-FA6E-4FDE-A931-A16A6A55F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6469" y="4345141"/>
            <a:ext cx="1847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71600"/>
            <a:endParaRPr lang="vi-VN" altLang="en-US" sz="4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Rectangle 67">
            <a:extLst>
              <a:ext uri="{FF2B5EF4-FFF2-40B4-BE49-F238E27FC236}">
                <a16:creationId xmlns:a16="http://schemas.microsoft.com/office/drawing/2014/main" id="{46D55E81-183A-4AE1-B07C-FAE3BC3D1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6469" y="4345141"/>
            <a:ext cx="1847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71600"/>
            <a:endParaRPr lang="vi-VN" altLang="en-US" sz="4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3" name="Group 68">
            <a:extLst>
              <a:ext uri="{FF2B5EF4-FFF2-40B4-BE49-F238E27FC236}">
                <a16:creationId xmlns:a16="http://schemas.microsoft.com/office/drawing/2014/main" id="{8BC74731-D9CD-4203-8837-F82390595C07}"/>
              </a:ext>
            </a:extLst>
          </p:cNvPr>
          <p:cNvGrpSpPr>
            <a:grpSpLocks/>
          </p:cNvGrpSpPr>
          <p:nvPr/>
        </p:nvGrpSpPr>
        <p:grpSpPr bwMode="auto">
          <a:xfrm>
            <a:off x="2626469" y="6279495"/>
            <a:ext cx="8196263" cy="2171700"/>
            <a:chOff x="733" y="2496"/>
            <a:chExt cx="3442" cy="960"/>
          </a:xfrm>
        </p:grpSpPr>
        <p:grpSp>
          <p:nvGrpSpPr>
            <p:cNvPr id="34" name="Group 69">
              <a:extLst>
                <a:ext uri="{FF2B5EF4-FFF2-40B4-BE49-F238E27FC236}">
                  <a16:creationId xmlns:a16="http://schemas.microsoft.com/office/drawing/2014/main" id="{85BDEBEE-94FF-412E-BE93-0F1B1A1E9A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3" y="2496"/>
              <a:ext cx="3442" cy="960"/>
              <a:chOff x="1488" y="1047"/>
              <a:chExt cx="3442" cy="1056"/>
            </a:xfrm>
          </p:grpSpPr>
          <p:sp>
            <p:nvSpPr>
              <p:cNvPr id="36" name="Rectangle 70">
                <a:extLst>
                  <a:ext uri="{FF2B5EF4-FFF2-40B4-BE49-F238E27FC236}">
                    <a16:creationId xmlns:a16="http://schemas.microsoft.com/office/drawing/2014/main" id="{27DE099B-6609-4B6D-AC8A-C41FF06C63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6" y="1047"/>
                <a:ext cx="2791" cy="10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1371600"/>
                <a:endParaRPr lang="vi-VN" altLang="en-US" sz="4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37" name="Group 71">
                <a:extLst>
                  <a:ext uri="{FF2B5EF4-FFF2-40B4-BE49-F238E27FC236}">
                    <a16:creationId xmlns:a16="http://schemas.microsoft.com/office/drawing/2014/main" id="{3D78B24B-A425-4D54-8CA6-1242345AA7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8" y="1200"/>
                <a:ext cx="3442" cy="810"/>
                <a:chOff x="1600" y="1200"/>
                <a:chExt cx="3442" cy="810"/>
              </a:xfrm>
            </p:grpSpPr>
            <p:sp>
              <p:nvSpPr>
                <p:cNvPr id="38" name="Text Box 72">
                  <a:extLst>
                    <a:ext uri="{FF2B5EF4-FFF2-40B4-BE49-F238E27FC236}">
                      <a16:creationId xmlns:a16="http://schemas.microsoft.com/office/drawing/2014/main" id="{82160742-EB6A-45D4-A8C6-6732EAC4A4C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00" y="1392"/>
                  <a:ext cx="1200" cy="4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1371600">
                    <a:spcBef>
                      <a:spcPct val="50000"/>
                    </a:spcBef>
                  </a:pPr>
                  <a:r>
                    <a:rPr lang="en-US" altLang="en-US" sz="5400" b="1">
                      <a:solidFill>
                        <a:srgbClr val="FF0066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    S </a:t>
                  </a:r>
                </a:p>
              </p:txBody>
            </p:sp>
            <p:sp>
              <p:nvSpPr>
                <p:cNvPr id="39" name="Text Box 73">
                  <a:extLst>
                    <a:ext uri="{FF2B5EF4-FFF2-40B4-BE49-F238E27FC236}">
                      <a16:creationId xmlns:a16="http://schemas.microsoft.com/office/drawing/2014/main" id="{72CD760A-5607-4687-BB64-C2057BC4B3A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1" y="1200"/>
                  <a:ext cx="2091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1371600">
                    <a:spcBef>
                      <a:spcPct val="50000"/>
                    </a:spcBef>
                  </a:pPr>
                  <a:r>
                    <a:rPr lang="en-US" altLang="en-US" sz="4800" b="1">
                      <a:solidFill>
                        <a:srgbClr val="FF0066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(a + b)    h</a:t>
                  </a:r>
                </a:p>
              </p:txBody>
            </p:sp>
            <p:sp>
              <p:nvSpPr>
                <p:cNvPr id="40" name="Text Box 74">
                  <a:extLst>
                    <a:ext uri="{FF2B5EF4-FFF2-40B4-BE49-F238E27FC236}">
                      <a16:creationId xmlns:a16="http://schemas.microsoft.com/office/drawing/2014/main" id="{8D33D03C-1EC7-4D28-89EB-0553C26DD4A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0" y="1606"/>
                  <a:ext cx="1173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defTabSz="1371600">
                    <a:spcBef>
                      <a:spcPct val="50000"/>
                    </a:spcBef>
                  </a:pPr>
                  <a:r>
                    <a:rPr lang="en-US" altLang="en-US" sz="4800" b="1">
                      <a:solidFill>
                        <a:srgbClr val="FF0066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2</a:t>
                  </a:r>
                </a:p>
              </p:txBody>
            </p:sp>
            <p:sp>
              <p:nvSpPr>
                <p:cNvPr id="41" name="Line 75">
                  <a:extLst>
                    <a:ext uri="{FF2B5EF4-FFF2-40B4-BE49-F238E27FC236}">
                      <a16:creationId xmlns:a16="http://schemas.microsoft.com/office/drawing/2014/main" id="{D73E5AB0-1EFD-424B-AF5D-3532003F68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51" y="1623"/>
                  <a:ext cx="130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371600"/>
                  <a:endParaRPr lang="en-US" sz="270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2" name="Text Box 76">
                  <a:extLst>
                    <a:ext uri="{FF2B5EF4-FFF2-40B4-BE49-F238E27FC236}">
                      <a16:creationId xmlns:a16="http://schemas.microsoft.com/office/drawing/2014/main" id="{1C62D2BF-0811-4789-8FE6-DA1CFBFBF7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45" y="1392"/>
                  <a:ext cx="336" cy="4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1371600">
                    <a:spcBef>
                      <a:spcPct val="50000"/>
                    </a:spcBef>
                  </a:pPr>
                  <a:r>
                    <a:rPr lang="en-US" altLang="en-US" sz="5400" b="1">
                      <a:solidFill>
                        <a:srgbClr val="FF0066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=</a:t>
                  </a:r>
                </a:p>
              </p:txBody>
            </p:sp>
          </p:grpSp>
        </p:grpSp>
        <p:graphicFrame>
          <p:nvGraphicFramePr>
            <p:cNvPr id="35" name="Object 77">
              <a:extLst>
                <a:ext uri="{FF2B5EF4-FFF2-40B4-BE49-F238E27FC236}">
                  <a16:creationId xmlns:a16="http://schemas.microsoft.com/office/drawing/2014/main" id="{14EE6FFB-B53F-4227-BCF9-48E0C49F61C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28" y="2736"/>
            <a:ext cx="168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14102" imgH="126780" progId="Equation.3">
                    <p:embed/>
                  </p:oleObj>
                </mc:Choice>
                <mc:Fallback>
                  <p:oleObj name="Equation" r:id="rId5" imgW="114102" imgH="126780" progId="Equation.3">
                    <p:embed/>
                    <p:pic>
                      <p:nvPicPr>
                        <p:cNvPr id="35" name="Object 77">
                          <a:extLst>
                            <a:ext uri="{FF2B5EF4-FFF2-40B4-BE49-F238E27FC236}">
                              <a16:creationId xmlns:a16="http://schemas.microsoft.com/office/drawing/2014/main" id="{14EE6FFB-B53F-4227-BCF9-48E0C49F61C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736"/>
                          <a:ext cx="168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Text Box 78">
            <a:extLst>
              <a:ext uri="{FF2B5EF4-FFF2-40B4-BE49-F238E27FC236}">
                <a16:creationId xmlns:a16="http://schemas.microsoft.com/office/drawing/2014/main" id="{F166387E-DB9E-4088-B090-76A1D11F1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245" y="1056874"/>
            <a:ext cx="2514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71600">
              <a:spcBef>
                <a:spcPct val="50000"/>
              </a:spcBef>
            </a:pPr>
            <a:r>
              <a:rPr lang="en-US" altLang="en-US" sz="4200" b="1" u="sng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 nhớ: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3F8B3D-92B1-BF6E-AE41-1057BD068B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11200" y="5600700"/>
            <a:ext cx="4107675" cy="4086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45969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 animBg="1"/>
      <p:bldP spid="27" grpId="0" animBg="1"/>
      <p:bldP spid="28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2305050"/>
            <a:ext cx="3533870" cy="8515350"/>
          </a:xfrm>
          <a:custGeom>
            <a:avLst/>
            <a:gdLst/>
            <a:ahLst/>
            <a:cxnLst/>
            <a:rect l="l" t="t" r="r" b="b"/>
            <a:pathLst>
              <a:path w="3533870" h="8515350">
                <a:moveTo>
                  <a:pt x="0" y="0"/>
                </a:moveTo>
                <a:lnTo>
                  <a:pt x="3533870" y="0"/>
                </a:lnTo>
                <a:lnTo>
                  <a:pt x="3533870" y="8515350"/>
                </a:lnTo>
                <a:lnTo>
                  <a:pt x="0" y="8515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2082567" y="6562725"/>
            <a:ext cx="7315200" cy="3963508"/>
          </a:xfrm>
          <a:custGeom>
            <a:avLst/>
            <a:gdLst/>
            <a:ahLst/>
            <a:cxnLst/>
            <a:rect l="l" t="t" r="r" b="b"/>
            <a:pathLst>
              <a:path w="7315200" h="3963508">
                <a:moveTo>
                  <a:pt x="0" y="0"/>
                </a:moveTo>
                <a:lnTo>
                  <a:pt x="7315200" y="0"/>
                </a:lnTo>
                <a:lnTo>
                  <a:pt x="7315200" y="3963508"/>
                </a:lnTo>
                <a:lnTo>
                  <a:pt x="0" y="39635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2213496">
            <a:off x="15224812" y="-490217"/>
            <a:ext cx="4523166" cy="3618533"/>
          </a:xfrm>
          <a:custGeom>
            <a:avLst/>
            <a:gdLst/>
            <a:ahLst/>
            <a:cxnLst/>
            <a:rect l="l" t="t" r="r" b="b"/>
            <a:pathLst>
              <a:path w="4523166" h="3618533">
                <a:moveTo>
                  <a:pt x="0" y="0"/>
                </a:moveTo>
                <a:lnTo>
                  <a:pt x="4523165" y="0"/>
                </a:lnTo>
                <a:lnTo>
                  <a:pt x="4523165" y="3618533"/>
                </a:lnTo>
                <a:lnTo>
                  <a:pt x="0" y="36185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13" descr="A yellow and blue letters&#10;&#10;Description automatically generated">
            <a:extLst>
              <a:ext uri="{FF2B5EF4-FFF2-40B4-BE49-F238E27FC236}">
                <a16:creationId xmlns:a16="http://schemas.microsoft.com/office/drawing/2014/main" id="{A7C6890F-A95D-9D08-850E-229F596248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695700"/>
            <a:ext cx="9753600" cy="3400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49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7FC9703-63EA-4E6F-B2E2-162D6483F16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,\uFFFDt{BC205310-00B2-41AA-9631-AD59AAFB990D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 5 TUẦN 13 TIẾT 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67511F-AA3F-46B5-B153-282B4DF079A5}:764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FC0F39-2E1C-4FE7-BB05-1B8B20306555}:76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EF6AB2-DD5F-46C5-AA94-C7B64117C9CB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6C6756-22F5-465C-AD5E-04332E165A52}:27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925585-2873-46A8-A8D7-416DBED78B51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26D797-72C3-4534-8ECB-3991F655C2DA}:2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7F9F4E-C6B0-46F7-845E-0C437E28BA43}:27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9D00BD-99D4-49B4-844A-D1DA13AC0C02}:76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B47B0B-D79C-4E3B-A4D8-6249E54A271D}:25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79A6D8-F53F-40D2-AAC6-B12FB3A314E1}:764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395</Words>
  <Application>Microsoft Office PowerPoint</Application>
  <PresentationFormat>Custom</PresentationFormat>
  <Paragraphs>72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</vt:lpstr>
      <vt:lpstr>Office Theme</vt:lpstr>
      <vt:lpstr>Office 主题​​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5 TUẦN 13 TIẾT 2</dc:title>
  <dc:creator>thao</dc:creator>
  <cp:lastModifiedBy>Anh Nguyen</cp:lastModifiedBy>
  <cp:revision>40</cp:revision>
  <dcterms:created xsi:type="dcterms:W3CDTF">2006-08-16T00:00:00Z</dcterms:created>
  <dcterms:modified xsi:type="dcterms:W3CDTF">2024-12-20T14:59:45Z</dcterms:modified>
  <dc:identifier>DAGGBMTwqNQ</dc:identifier>
</cp:coreProperties>
</file>