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1" r:id="rId4"/>
    <p:sldId id="274" r:id="rId5"/>
    <p:sldId id="263" r:id="rId6"/>
    <p:sldId id="275" r:id="rId7"/>
    <p:sldId id="276" r:id="rId8"/>
    <p:sldId id="277" r:id="rId9"/>
    <p:sldId id="278" r:id="rId10"/>
  </p:sldIdLst>
  <p:sldSz cx="18288000" cy="10287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65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F2B94-02AF-4F69-899A-0ADEAAD65D98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8FB50-6E36-4453-A06D-33E9AA756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7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8FB50-6E36-4453-A06D-33E9AA7566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8FB50-6E36-4453-A06D-33E9AA7566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2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8FB50-6E36-4453-A06D-33E9AA75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8FB50-6E36-4453-A06D-33E9AA7566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3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8FB50-6E36-4453-A06D-33E9AA7566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93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8FB50-6E36-4453-A06D-33E9AA7566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8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8FB50-6E36-4453-A06D-33E9AA7566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8FB50-6E36-4453-A06D-33E9AA7566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31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8FB50-6E36-4453-A06D-33E9AA7566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63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8.png"/><Relationship Id="rId7" Type="http://schemas.openxmlformats.org/officeDocument/2006/relationships/image" Target="../media/image4.sv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svg"/><Relationship Id="rId20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19" Type="http://schemas.openxmlformats.org/officeDocument/2006/relationships/image" Target="../media/image16.gif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sv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9.svg"/><Relationship Id="rId18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9.svg"/><Relationship Id="rId7" Type="http://schemas.openxmlformats.org/officeDocument/2006/relationships/image" Target="../media/image4.svg"/><Relationship Id="rId12" Type="http://schemas.openxmlformats.org/officeDocument/2006/relationships/image" Target="../media/image8.png"/><Relationship Id="rId17" Type="http://schemas.openxmlformats.org/officeDocument/2006/relationships/image" Target="../media/image11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20" Type="http://schemas.openxmlformats.org/officeDocument/2006/relationships/image" Target="../media/image28.png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23.svg"/><Relationship Id="rId5" Type="http://schemas.openxmlformats.org/officeDocument/2006/relationships/image" Target="../media/image2.svg"/><Relationship Id="rId15" Type="http://schemas.openxmlformats.org/officeDocument/2006/relationships/image" Target="../media/image25.svg"/><Relationship Id="rId10" Type="http://schemas.openxmlformats.org/officeDocument/2006/relationships/image" Target="../media/image22.png"/><Relationship Id="rId19" Type="http://schemas.openxmlformats.org/officeDocument/2006/relationships/image" Target="../media/image27.svg"/><Relationship Id="rId4" Type="http://schemas.openxmlformats.org/officeDocument/2006/relationships/image" Target="../media/image1.png"/><Relationship Id="rId9" Type="http://schemas.openxmlformats.org/officeDocument/2006/relationships/image" Target="../media/image21.svg"/><Relationship Id="rId14" Type="http://schemas.openxmlformats.org/officeDocument/2006/relationships/image" Target="../media/image24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26" Type="http://schemas.openxmlformats.org/officeDocument/2006/relationships/image" Target="../media/image47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7.svg"/><Relationship Id="rId7" Type="http://schemas.openxmlformats.org/officeDocument/2006/relationships/image" Target="../media/image4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5" Type="http://schemas.openxmlformats.org/officeDocument/2006/relationships/image" Target="../media/image46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png"/><Relationship Id="rId20" Type="http://schemas.openxmlformats.org/officeDocument/2006/relationships/image" Target="../media/image6.png"/><Relationship Id="rId29" Type="http://schemas.openxmlformats.org/officeDocument/2006/relationships/image" Target="../media/image50.svg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11" Type="http://schemas.openxmlformats.org/officeDocument/2006/relationships/image" Target="../media/image36.svg"/><Relationship Id="rId24" Type="http://schemas.openxmlformats.org/officeDocument/2006/relationships/image" Target="../media/image45.png"/><Relationship Id="rId5" Type="http://schemas.openxmlformats.org/officeDocument/2006/relationships/image" Target="../media/image2.svg"/><Relationship Id="rId15" Type="http://schemas.openxmlformats.org/officeDocument/2006/relationships/image" Target="../media/image40.svg"/><Relationship Id="rId23" Type="http://schemas.openxmlformats.org/officeDocument/2006/relationships/image" Target="../media/image11.svg"/><Relationship Id="rId28" Type="http://schemas.openxmlformats.org/officeDocument/2006/relationships/image" Target="../media/image49.pn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4" Type="http://schemas.openxmlformats.org/officeDocument/2006/relationships/image" Target="../media/image1.png"/><Relationship Id="rId9" Type="http://schemas.openxmlformats.org/officeDocument/2006/relationships/image" Target="../media/image25.svg"/><Relationship Id="rId14" Type="http://schemas.openxmlformats.org/officeDocument/2006/relationships/image" Target="../media/image39.png"/><Relationship Id="rId22" Type="http://schemas.openxmlformats.org/officeDocument/2006/relationships/image" Target="../media/image10.png"/><Relationship Id="rId27" Type="http://schemas.openxmlformats.org/officeDocument/2006/relationships/image" Target="../media/image48.svg"/><Relationship Id="rId30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5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082410" y="1265632"/>
            <a:ext cx="1154459" cy="1528242"/>
          </a:xfrm>
          <a:custGeom>
            <a:avLst/>
            <a:gdLst/>
            <a:ahLst/>
            <a:cxnLst/>
            <a:rect l="l" t="t" r="r" b="b"/>
            <a:pathLst>
              <a:path w="1154459" h="1528242">
                <a:moveTo>
                  <a:pt x="0" y="0"/>
                </a:moveTo>
                <a:lnTo>
                  <a:pt x="1154459" y="0"/>
                </a:lnTo>
                <a:lnTo>
                  <a:pt x="1154459" y="1528242"/>
                </a:lnTo>
                <a:lnTo>
                  <a:pt x="0" y="15282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60133">
            <a:off x="-753590" y="218844"/>
            <a:ext cx="3294055" cy="1934509"/>
          </a:xfrm>
          <a:custGeom>
            <a:avLst/>
            <a:gdLst/>
            <a:ahLst/>
            <a:cxnLst/>
            <a:rect l="l" t="t" r="r" b="b"/>
            <a:pathLst>
              <a:path w="3294055" h="1934509">
                <a:moveTo>
                  <a:pt x="0" y="0"/>
                </a:moveTo>
                <a:lnTo>
                  <a:pt x="3294056" y="0"/>
                </a:lnTo>
                <a:lnTo>
                  <a:pt x="3294056" y="1934508"/>
                </a:lnTo>
                <a:lnTo>
                  <a:pt x="0" y="19345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3413313">
            <a:off x="15550410" y="413629"/>
            <a:ext cx="3240804" cy="2193535"/>
          </a:xfrm>
          <a:custGeom>
            <a:avLst/>
            <a:gdLst/>
            <a:ahLst/>
            <a:cxnLst/>
            <a:rect l="l" t="t" r="r" b="b"/>
            <a:pathLst>
              <a:path w="3240804" h="2193535">
                <a:moveTo>
                  <a:pt x="0" y="0"/>
                </a:moveTo>
                <a:lnTo>
                  <a:pt x="3240805" y="0"/>
                </a:lnTo>
                <a:lnTo>
                  <a:pt x="3240805" y="2193535"/>
                </a:lnTo>
                <a:lnTo>
                  <a:pt x="0" y="21935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335351" y="1265632"/>
            <a:ext cx="695104" cy="686257"/>
          </a:xfrm>
          <a:custGeom>
            <a:avLst/>
            <a:gdLst/>
            <a:ahLst/>
            <a:cxnLst/>
            <a:rect l="l" t="t" r="r" b="b"/>
            <a:pathLst>
              <a:path w="695104" h="686257">
                <a:moveTo>
                  <a:pt x="0" y="0"/>
                </a:moveTo>
                <a:lnTo>
                  <a:pt x="695103" y="0"/>
                </a:lnTo>
                <a:lnTo>
                  <a:pt x="695103" y="686257"/>
                </a:lnTo>
                <a:lnTo>
                  <a:pt x="0" y="68625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221490" y="2793874"/>
            <a:ext cx="695104" cy="686257"/>
          </a:xfrm>
          <a:custGeom>
            <a:avLst/>
            <a:gdLst/>
            <a:ahLst/>
            <a:cxnLst/>
            <a:rect l="l" t="t" r="r" b="b"/>
            <a:pathLst>
              <a:path w="695104" h="686257">
                <a:moveTo>
                  <a:pt x="0" y="0"/>
                </a:moveTo>
                <a:lnTo>
                  <a:pt x="695103" y="0"/>
                </a:lnTo>
                <a:lnTo>
                  <a:pt x="695103" y="686257"/>
                </a:lnTo>
                <a:lnTo>
                  <a:pt x="0" y="68625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082410" y="4412607"/>
            <a:ext cx="4278160" cy="6517973"/>
          </a:xfrm>
          <a:custGeom>
            <a:avLst/>
            <a:gdLst/>
            <a:ahLst/>
            <a:cxnLst/>
            <a:rect l="l" t="t" r="r" b="b"/>
            <a:pathLst>
              <a:path w="4278160" h="6517973">
                <a:moveTo>
                  <a:pt x="0" y="0"/>
                </a:moveTo>
                <a:lnTo>
                  <a:pt x="4278160" y="0"/>
                </a:lnTo>
                <a:lnTo>
                  <a:pt x="4278160" y="6517973"/>
                </a:lnTo>
                <a:lnTo>
                  <a:pt x="0" y="651797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2874573">
            <a:off x="2059385" y="2721903"/>
            <a:ext cx="770946" cy="1197797"/>
          </a:xfrm>
          <a:custGeom>
            <a:avLst/>
            <a:gdLst/>
            <a:ahLst/>
            <a:cxnLst/>
            <a:rect l="l" t="t" r="r" b="b"/>
            <a:pathLst>
              <a:path w="770946" h="1197797">
                <a:moveTo>
                  <a:pt x="0" y="0"/>
                </a:moveTo>
                <a:lnTo>
                  <a:pt x="770946" y="0"/>
                </a:lnTo>
                <a:lnTo>
                  <a:pt x="770946" y="1197796"/>
                </a:lnTo>
                <a:lnTo>
                  <a:pt x="0" y="11977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228600" y="5524500"/>
            <a:ext cx="4437728" cy="44377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A8A3B6-3046-A868-368D-13F483178C1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38400" y="2019300"/>
            <a:ext cx="13290432" cy="57977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94F2D1-A55D-C8B4-812B-C7C75C57BD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72000" y="800100"/>
            <a:ext cx="8846063" cy="25666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D41C24-0090-6987-B36E-F20BEF4A161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91000" y="6210300"/>
            <a:ext cx="9742252" cy="18472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503114" y="-85725"/>
            <a:ext cx="9510890" cy="8367266"/>
            <a:chOff x="0" y="0"/>
            <a:chExt cx="2504926" cy="22037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04926" cy="2203724"/>
            </a:xfrm>
            <a:custGeom>
              <a:avLst/>
              <a:gdLst/>
              <a:ahLst/>
              <a:cxnLst/>
              <a:rect l="l" t="t" r="r" b="b"/>
              <a:pathLst>
                <a:path w="2504926" h="2203724">
                  <a:moveTo>
                    <a:pt x="0" y="0"/>
                  </a:moveTo>
                  <a:lnTo>
                    <a:pt x="2504926" y="0"/>
                  </a:lnTo>
                  <a:lnTo>
                    <a:pt x="2504926" y="2203724"/>
                  </a:lnTo>
                  <a:lnTo>
                    <a:pt x="0" y="2203724"/>
                  </a:lnTo>
                  <a:close/>
                </a:path>
              </a:pathLst>
            </a:custGeom>
            <a:solidFill>
              <a:srgbClr val="FEFD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504926" cy="2241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70800" y="7589995"/>
            <a:ext cx="10408466" cy="841566"/>
            <a:chOff x="0" y="0"/>
            <a:chExt cx="2741324" cy="2216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1325" cy="221647"/>
            </a:xfrm>
            <a:custGeom>
              <a:avLst/>
              <a:gdLst/>
              <a:ahLst/>
              <a:cxnLst/>
              <a:rect l="l" t="t" r="r" b="b"/>
              <a:pathLst>
                <a:path w="2741325" h="221647">
                  <a:moveTo>
                    <a:pt x="0" y="0"/>
                  </a:moveTo>
                  <a:lnTo>
                    <a:pt x="2741325" y="0"/>
                  </a:lnTo>
                  <a:lnTo>
                    <a:pt x="2741325" y="221647"/>
                  </a:lnTo>
                  <a:lnTo>
                    <a:pt x="0" y="221647"/>
                  </a:lnTo>
                  <a:close/>
                </a:path>
              </a:pathLst>
            </a:custGeom>
            <a:solidFill>
              <a:srgbClr val="FFD1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41324" cy="259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4711733" y="1965880"/>
            <a:ext cx="4220644" cy="9836247"/>
          </a:xfrm>
          <a:custGeom>
            <a:avLst/>
            <a:gdLst/>
            <a:ahLst/>
            <a:cxnLst/>
            <a:rect l="l" t="t" r="r" b="b"/>
            <a:pathLst>
              <a:path w="4220644" h="9836247">
                <a:moveTo>
                  <a:pt x="4220644" y="0"/>
                </a:moveTo>
                <a:lnTo>
                  <a:pt x="0" y="0"/>
                </a:lnTo>
                <a:lnTo>
                  <a:pt x="0" y="9836247"/>
                </a:lnTo>
                <a:lnTo>
                  <a:pt x="4220644" y="9836247"/>
                </a:lnTo>
                <a:lnTo>
                  <a:pt x="422064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6444705" y="4762450"/>
            <a:ext cx="2082101" cy="2827545"/>
          </a:xfrm>
          <a:custGeom>
            <a:avLst/>
            <a:gdLst/>
            <a:ahLst/>
            <a:cxnLst/>
            <a:rect l="l" t="t" r="r" b="b"/>
            <a:pathLst>
              <a:path w="2082101" h="2827545">
                <a:moveTo>
                  <a:pt x="0" y="0"/>
                </a:moveTo>
                <a:lnTo>
                  <a:pt x="2082101" y="0"/>
                </a:lnTo>
                <a:lnTo>
                  <a:pt x="2082101" y="2827545"/>
                </a:lnTo>
                <a:lnTo>
                  <a:pt x="0" y="28275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8290849">
            <a:off x="-755304" y="-1542236"/>
            <a:ext cx="4630364" cy="3134056"/>
          </a:xfrm>
          <a:custGeom>
            <a:avLst/>
            <a:gdLst/>
            <a:ahLst/>
            <a:cxnLst/>
            <a:rect l="l" t="t" r="r" b="b"/>
            <a:pathLst>
              <a:path w="4630364" h="3134056">
                <a:moveTo>
                  <a:pt x="0" y="0"/>
                </a:moveTo>
                <a:lnTo>
                  <a:pt x="4630364" y="0"/>
                </a:lnTo>
                <a:lnTo>
                  <a:pt x="4630364" y="3134057"/>
                </a:lnTo>
                <a:lnTo>
                  <a:pt x="0" y="313405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>
            <a:off x="2023620" y="1413947"/>
            <a:ext cx="3633623" cy="9516633"/>
          </a:xfrm>
          <a:custGeom>
            <a:avLst/>
            <a:gdLst/>
            <a:ahLst/>
            <a:cxnLst/>
            <a:rect l="l" t="t" r="r" b="b"/>
            <a:pathLst>
              <a:path w="3633623" h="9516633">
                <a:moveTo>
                  <a:pt x="3633623" y="0"/>
                </a:moveTo>
                <a:lnTo>
                  <a:pt x="0" y="0"/>
                </a:lnTo>
                <a:lnTo>
                  <a:pt x="0" y="9516633"/>
                </a:lnTo>
                <a:lnTo>
                  <a:pt x="3633623" y="9516633"/>
                </a:lnTo>
                <a:lnTo>
                  <a:pt x="3633623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5246503" y="1540865"/>
            <a:ext cx="821480" cy="811025"/>
          </a:xfrm>
          <a:custGeom>
            <a:avLst/>
            <a:gdLst/>
            <a:ahLst/>
            <a:cxnLst/>
            <a:rect l="l" t="t" r="r" b="b"/>
            <a:pathLst>
              <a:path w="821480" h="811025">
                <a:moveTo>
                  <a:pt x="0" y="0"/>
                </a:moveTo>
                <a:lnTo>
                  <a:pt x="821480" y="0"/>
                </a:lnTo>
                <a:lnTo>
                  <a:pt x="821480" y="811025"/>
                </a:lnTo>
                <a:lnTo>
                  <a:pt x="0" y="8110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067983" y="1028700"/>
            <a:ext cx="518768" cy="512165"/>
          </a:xfrm>
          <a:custGeom>
            <a:avLst/>
            <a:gdLst/>
            <a:ahLst/>
            <a:cxnLst/>
            <a:rect l="l" t="t" r="r" b="b"/>
            <a:pathLst>
              <a:path w="518768" h="512165">
                <a:moveTo>
                  <a:pt x="0" y="0"/>
                </a:moveTo>
                <a:lnTo>
                  <a:pt x="518768" y="0"/>
                </a:lnTo>
                <a:lnTo>
                  <a:pt x="518768" y="512165"/>
                </a:lnTo>
                <a:lnTo>
                  <a:pt x="0" y="51216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10100511">
            <a:off x="1010950" y="4996077"/>
            <a:ext cx="297586" cy="2518034"/>
          </a:xfrm>
          <a:custGeom>
            <a:avLst/>
            <a:gdLst/>
            <a:ahLst/>
            <a:cxnLst/>
            <a:rect l="l" t="t" r="r" b="b"/>
            <a:pathLst>
              <a:path w="297586" h="2518034">
                <a:moveTo>
                  <a:pt x="0" y="0"/>
                </a:moveTo>
                <a:lnTo>
                  <a:pt x="297586" y="0"/>
                </a:lnTo>
                <a:lnTo>
                  <a:pt x="297586" y="2518035"/>
                </a:lnTo>
                <a:lnTo>
                  <a:pt x="0" y="251803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7070800" y="2613656"/>
            <a:ext cx="1146153" cy="1146153"/>
          </a:xfrm>
          <a:custGeom>
            <a:avLst/>
            <a:gdLst/>
            <a:ahLst/>
            <a:cxnLst/>
            <a:rect l="l" t="t" r="r" b="b"/>
            <a:pathLst>
              <a:path w="1146153" h="1146153">
                <a:moveTo>
                  <a:pt x="0" y="0"/>
                </a:moveTo>
                <a:lnTo>
                  <a:pt x="1146152" y="0"/>
                </a:lnTo>
                <a:lnTo>
                  <a:pt x="1146152" y="1146153"/>
                </a:lnTo>
                <a:lnTo>
                  <a:pt x="0" y="114615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7" name="Picture 26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2A7C40D7-D1F4-702E-DB65-882E9835DFB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52500"/>
            <a:ext cx="8880395" cy="66512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81400" y="-22860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97B5BE8-55B4-8524-31F0-E718DD691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1866900"/>
            <a:ext cx="13893988" cy="7468247"/>
          </a:xfrm>
          <a:prstGeom prst="rect">
            <a:avLst/>
          </a:prstGeom>
        </p:spPr>
      </p:pic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F257D5A8-71F9-D3B7-67C5-8D28A13B186D}"/>
              </a:ext>
            </a:extLst>
          </p:cNvPr>
          <p:cNvSpPr/>
          <p:nvPr/>
        </p:nvSpPr>
        <p:spPr>
          <a:xfrm>
            <a:off x="3124200" y="2247900"/>
            <a:ext cx="5257800" cy="1981200"/>
          </a:xfrm>
          <a:prstGeom prst="wedgeRoundRectCallout">
            <a:avLst>
              <a:gd name="adj1" fmla="val -19716"/>
              <a:gd name="adj2" fmla="val 66162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phấn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vủa</a:t>
            </a:r>
            <a:r>
              <a:rPr lang="en-US" sz="3200" dirty="0">
                <a:solidFill>
                  <a:srgbClr val="002060"/>
                </a:solidFill>
              </a:rPr>
              <a:t> com pa </a:t>
            </a:r>
            <a:r>
              <a:rPr lang="en-US" sz="3200" dirty="0" err="1">
                <a:solidFill>
                  <a:srgbClr val="002060"/>
                </a:solidFill>
              </a:rPr>
              <a:t>vạch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ra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đường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tròn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dirty="0" err="1">
                <a:solidFill>
                  <a:srgbClr val="002060"/>
                </a:solidFill>
              </a:rPr>
              <a:t>Tớ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vẽ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đường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tròn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kính</a:t>
            </a:r>
            <a:r>
              <a:rPr lang="en-US" sz="3200" dirty="0">
                <a:solidFill>
                  <a:srgbClr val="002060"/>
                </a:solidFill>
              </a:rPr>
              <a:t> 15 cm.</a:t>
            </a:r>
          </a:p>
        </p:txBody>
      </p: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D01266E6-B566-A3D9-6FD8-C0FD60E42DF8}"/>
              </a:ext>
            </a:extLst>
          </p:cNvPr>
          <p:cNvSpPr/>
          <p:nvPr/>
        </p:nvSpPr>
        <p:spPr>
          <a:xfrm>
            <a:off x="8991600" y="3390900"/>
            <a:ext cx="3962400" cy="1371600"/>
          </a:xfrm>
          <a:prstGeom prst="wedgeRoundRectCallout">
            <a:avLst>
              <a:gd name="adj1" fmla="val -19716"/>
              <a:gd name="adj2" fmla="val 66162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Tớ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đang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tô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hình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tròn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đấy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858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145B4-7594-51EB-306D-C3604466BB23}"/>
              </a:ext>
            </a:extLst>
          </p:cNvPr>
          <p:cNvSpPr txBox="1"/>
          <p:nvPr/>
        </p:nvSpPr>
        <p:spPr>
          <a:xfrm>
            <a:off x="2667000" y="723900"/>
            <a:ext cx="132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compa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2 cm.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4AA042-FFD5-7568-591B-E65F84A5F1B0}"/>
              </a:ext>
            </a:extLst>
          </p:cNvPr>
          <p:cNvSpPr/>
          <p:nvPr/>
        </p:nvSpPr>
        <p:spPr>
          <a:xfrm rot="5400000">
            <a:off x="7267475" y="1788079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7DC4A6-DEF4-009F-8BD2-35BC47B2EDD3}"/>
              </a:ext>
            </a:extLst>
          </p:cNvPr>
          <p:cNvGrpSpPr/>
          <p:nvPr/>
        </p:nvGrpSpPr>
        <p:grpSpPr>
          <a:xfrm rot="16200000">
            <a:off x="7272718" y="461582"/>
            <a:ext cx="4650395" cy="7308631"/>
            <a:chOff x="1752600" y="120869"/>
            <a:chExt cx="4650395" cy="73086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3D47-A85F-56E8-1919-AE8493F37B52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21A2A50C-3EC2-6A31-5D6D-3F54A7EBD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D1E826-7E8A-BF9E-A1B1-A6FAEBCC712A}"/>
              </a:ext>
            </a:extLst>
          </p:cNvPr>
          <p:cNvGrpSpPr/>
          <p:nvPr/>
        </p:nvGrpSpPr>
        <p:grpSpPr>
          <a:xfrm>
            <a:off x="9310586" y="3280889"/>
            <a:ext cx="623889" cy="1174190"/>
            <a:chOff x="14038717" y="1814204"/>
            <a:chExt cx="623889" cy="117419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8D99DA-16CF-A1C2-6E8A-0F017C493324}"/>
                </a:ext>
              </a:extLst>
            </p:cNvPr>
            <p:cNvSpPr txBox="1"/>
            <p:nvPr/>
          </p:nvSpPr>
          <p:spPr>
            <a:xfrm>
              <a:off x="14038717" y="1814204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0EB092-459A-F9B3-B213-4D8550B5F9DB}"/>
                </a:ext>
              </a:extLst>
            </p:cNvPr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37E03A-FC84-1650-7EDB-A72A619821DF}"/>
              </a:ext>
            </a:extLst>
          </p:cNvPr>
          <p:cNvGrpSpPr/>
          <p:nvPr/>
        </p:nvGrpSpPr>
        <p:grpSpPr>
          <a:xfrm>
            <a:off x="9618813" y="4131913"/>
            <a:ext cx="2285337" cy="913030"/>
            <a:chOff x="6782462" y="5943601"/>
            <a:chExt cx="2285337" cy="913030"/>
          </a:xfrm>
        </p:grpSpPr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53F1A1DD-8C78-95A0-C7D4-4EA604147C38}"/>
                </a:ext>
              </a:extLst>
            </p:cNvPr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B9C2CF-ECAE-EDFB-5575-C96F52512C28}"/>
                </a:ext>
              </a:extLst>
            </p:cNvPr>
            <p:cNvSpPr/>
            <p:nvPr/>
          </p:nvSpPr>
          <p:spPr>
            <a:xfrm>
              <a:off x="7174324" y="6210300"/>
              <a:ext cx="12405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2 cm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17D086-356E-19CB-E551-A988FCC3A138}"/>
              </a:ext>
            </a:extLst>
          </p:cNvPr>
          <p:cNvCxnSpPr/>
          <p:nvPr/>
        </p:nvCxnSpPr>
        <p:spPr>
          <a:xfrm flipH="1">
            <a:off x="9618813" y="4131913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012C039F-AB16-01F7-5DB1-047E3C4D9022}"/>
              </a:ext>
            </a:extLst>
          </p:cNvPr>
          <p:cNvSpPr/>
          <p:nvPr/>
        </p:nvSpPr>
        <p:spPr>
          <a:xfrm rot="5400000">
            <a:off x="12525275" y="1940479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42DA64-8D93-10B1-F67C-F063F86FE800}"/>
              </a:ext>
            </a:extLst>
          </p:cNvPr>
          <p:cNvGrpSpPr/>
          <p:nvPr/>
        </p:nvGrpSpPr>
        <p:grpSpPr>
          <a:xfrm>
            <a:off x="14506475" y="3388279"/>
            <a:ext cx="623889" cy="1103531"/>
            <a:chOff x="19082206" y="1769194"/>
            <a:chExt cx="623889" cy="110353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F1FA6D-CA5F-41E0-DA0C-58547DEE0109}"/>
                </a:ext>
              </a:extLst>
            </p:cNvPr>
            <p:cNvSpPr txBox="1"/>
            <p:nvPr/>
          </p:nvSpPr>
          <p:spPr>
            <a:xfrm>
              <a:off x="19082206" y="1769194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281487-56DA-CD5A-3555-B83821D28C43}"/>
                </a:ext>
              </a:extLst>
            </p:cNvPr>
            <p:cNvSpPr txBox="1"/>
            <p:nvPr/>
          </p:nvSpPr>
          <p:spPr>
            <a:xfrm>
              <a:off x="19234606" y="2226394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A6F41E-F26A-E047-18D5-89EA85AB8971}"/>
              </a:ext>
            </a:extLst>
          </p:cNvPr>
          <p:cNvGrpSpPr/>
          <p:nvPr/>
        </p:nvGrpSpPr>
        <p:grpSpPr>
          <a:xfrm>
            <a:off x="14859000" y="4229100"/>
            <a:ext cx="2285337" cy="1100910"/>
            <a:chOff x="11870249" y="5888388"/>
            <a:chExt cx="2285337" cy="1100910"/>
          </a:xfrm>
        </p:grpSpPr>
        <p:sp>
          <p:nvSpPr>
            <p:cNvPr id="42" name="Right Brace 41">
              <a:extLst>
                <a:ext uri="{FF2B5EF4-FFF2-40B4-BE49-F238E27FC236}">
                  <a16:creationId xmlns:a16="http://schemas.microsoft.com/office/drawing/2014/main" id="{583C4352-F9D4-12D6-08C9-775DE3A96136}"/>
                </a:ext>
              </a:extLst>
            </p:cNvPr>
            <p:cNvSpPr/>
            <p:nvPr/>
          </p:nvSpPr>
          <p:spPr>
            <a:xfrm rot="5400000">
              <a:off x="12879568" y="4879069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AF63501-ABE3-3F9D-AB25-E26228EB1BF2}"/>
                </a:ext>
              </a:extLst>
            </p:cNvPr>
            <p:cNvSpPr/>
            <p:nvPr/>
          </p:nvSpPr>
          <p:spPr>
            <a:xfrm>
              <a:off x="12355924" y="6342967"/>
              <a:ext cx="12405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2 cm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DBAFBEC-0A75-3878-3D06-521456ED02A9}"/>
              </a:ext>
            </a:extLst>
          </p:cNvPr>
          <p:cNvCxnSpPr/>
          <p:nvPr/>
        </p:nvCxnSpPr>
        <p:spPr>
          <a:xfrm flipH="1">
            <a:off x="14887475" y="4150279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A6F5A47-504F-0B12-512F-1E8406FF3D95}"/>
              </a:ext>
            </a:extLst>
          </p:cNvPr>
          <p:cNvSpPr/>
          <p:nvPr/>
        </p:nvSpPr>
        <p:spPr>
          <a:xfrm>
            <a:off x="2362200" y="7200900"/>
            <a:ext cx="141732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Đặt một đầu com pa ở vị trí vạch 0 cm của thước kẻ, đầu còn lại ở vị trí vạch 2 cm của thước kẻ.</a:t>
            </a:r>
            <a:endParaRPr lang="en-US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Trên tờ giấy, đặt đầu nhọn com pa tại điểm O, sau đó quay com pa một vòng.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Đầu chì vạch trên tờ giấy đường tròn tâm O bán kính 2 cm.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411DDA8-0D1A-A9CB-4ED8-0D28B37F37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4610100"/>
            <a:ext cx="5638800" cy="1678602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F1874D47-926D-E261-3AA7-4E0B1BF42D7D}"/>
              </a:ext>
            </a:extLst>
          </p:cNvPr>
          <p:cNvGrpSpPr/>
          <p:nvPr/>
        </p:nvGrpSpPr>
        <p:grpSpPr>
          <a:xfrm>
            <a:off x="-1371600" y="1333500"/>
            <a:ext cx="4650395" cy="7308631"/>
            <a:chOff x="1752600" y="120869"/>
            <a:chExt cx="4650395" cy="730863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A0B8F65-2E40-74F7-5F6E-6C98B19B000E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1">
              <a:extLst>
                <a:ext uri="{FF2B5EF4-FFF2-40B4-BE49-F238E27FC236}">
                  <a16:creationId xmlns:a16="http://schemas.microsoft.com/office/drawing/2014/main" id="{D97B1588-67C7-2734-3CAC-3D1A6FAF1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744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36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406793" y="-361950"/>
            <a:ext cx="7105712" cy="8281541"/>
            <a:chOff x="0" y="0"/>
            <a:chExt cx="1871463" cy="21811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71463" cy="2181147"/>
            </a:xfrm>
            <a:custGeom>
              <a:avLst/>
              <a:gdLst/>
              <a:ahLst/>
              <a:cxnLst/>
              <a:rect l="l" t="t" r="r" b="b"/>
              <a:pathLst>
                <a:path w="1871463" h="2181147">
                  <a:moveTo>
                    <a:pt x="0" y="0"/>
                  </a:moveTo>
                  <a:lnTo>
                    <a:pt x="1871463" y="0"/>
                  </a:lnTo>
                  <a:lnTo>
                    <a:pt x="1871463" y="2181147"/>
                  </a:lnTo>
                  <a:lnTo>
                    <a:pt x="0" y="2181147"/>
                  </a:lnTo>
                  <a:close/>
                </a:path>
              </a:pathLst>
            </a:custGeom>
            <a:solidFill>
              <a:srgbClr val="FEFD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871463" cy="2219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1531" y="7228045"/>
            <a:ext cx="8036236" cy="841566"/>
            <a:chOff x="0" y="0"/>
            <a:chExt cx="2116540" cy="2216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16540" cy="221647"/>
            </a:xfrm>
            <a:custGeom>
              <a:avLst/>
              <a:gdLst/>
              <a:ahLst/>
              <a:cxnLst/>
              <a:rect l="l" t="t" r="r" b="b"/>
              <a:pathLst>
                <a:path w="2116540" h="221647">
                  <a:moveTo>
                    <a:pt x="0" y="0"/>
                  </a:moveTo>
                  <a:lnTo>
                    <a:pt x="2116540" y="0"/>
                  </a:lnTo>
                  <a:lnTo>
                    <a:pt x="2116540" y="221647"/>
                  </a:lnTo>
                  <a:lnTo>
                    <a:pt x="0" y="221647"/>
                  </a:lnTo>
                  <a:close/>
                </a:path>
              </a:pathLst>
            </a:custGeom>
            <a:solidFill>
              <a:srgbClr val="FFD1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116540" cy="259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458654" y="1372674"/>
            <a:ext cx="3889584" cy="10187005"/>
          </a:xfrm>
          <a:custGeom>
            <a:avLst/>
            <a:gdLst/>
            <a:ahLst/>
            <a:cxnLst/>
            <a:rect l="l" t="t" r="r" b="b"/>
            <a:pathLst>
              <a:path w="3889584" h="10187005">
                <a:moveTo>
                  <a:pt x="0" y="0"/>
                </a:moveTo>
                <a:lnTo>
                  <a:pt x="3889584" y="0"/>
                </a:lnTo>
                <a:lnTo>
                  <a:pt x="3889584" y="10187005"/>
                </a:lnTo>
                <a:lnTo>
                  <a:pt x="0" y="101870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091881" y="5810885"/>
            <a:ext cx="5596274" cy="6870426"/>
          </a:xfrm>
          <a:custGeom>
            <a:avLst/>
            <a:gdLst/>
            <a:ahLst/>
            <a:cxnLst/>
            <a:rect l="l" t="t" r="r" b="b"/>
            <a:pathLst>
              <a:path w="5596274" h="6870426">
                <a:moveTo>
                  <a:pt x="0" y="0"/>
                </a:moveTo>
                <a:lnTo>
                  <a:pt x="5596274" y="0"/>
                </a:lnTo>
                <a:lnTo>
                  <a:pt x="5596274" y="6870426"/>
                </a:lnTo>
                <a:lnTo>
                  <a:pt x="0" y="68704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348238" y="4268265"/>
            <a:ext cx="740458" cy="1542620"/>
          </a:xfrm>
          <a:custGeom>
            <a:avLst/>
            <a:gdLst/>
            <a:ahLst/>
            <a:cxnLst/>
            <a:rect l="l" t="t" r="r" b="b"/>
            <a:pathLst>
              <a:path w="740458" h="1542620">
                <a:moveTo>
                  <a:pt x="0" y="0"/>
                </a:moveTo>
                <a:lnTo>
                  <a:pt x="740457" y="0"/>
                </a:lnTo>
                <a:lnTo>
                  <a:pt x="740457" y="1542620"/>
                </a:lnTo>
                <a:lnTo>
                  <a:pt x="0" y="154262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flipH="1">
            <a:off x="6825091" y="5968564"/>
            <a:ext cx="2080224" cy="1259481"/>
          </a:xfrm>
          <a:custGeom>
            <a:avLst/>
            <a:gdLst/>
            <a:ahLst/>
            <a:cxnLst/>
            <a:rect l="l" t="t" r="r" b="b"/>
            <a:pathLst>
              <a:path w="2080224" h="1259481">
                <a:moveTo>
                  <a:pt x="2080223" y="0"/>
                </a:moveTo>
                <a:lnTo>
                  <a:pt x="0" y="0"/>
                </a:lnTo>
                <a:lnTo>
                  <a:pt x="0" y="1259481"/>
                </a:lnTo>
                <a:lnTo>
                  <a:pt x="2080223" y="1259481"/>
                </a:lnTo>
                <a:lnTo>
                  <a:pt x="2080223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879348" y="623489"/>
            <a:ext cx="1146153" cy="1146153"/>
          </a:xfrm>
          <a:custGeom>
            <a:avLst/>
            <a:gdLst/>
            <a:ahLst/>
            <a:cxnLst/>
            <a:rect l="l" t="t" r="r" b="b"/>
            <a:pathLst>
              <a:path w="1146153" h="1146153">
                <a:moveTo>
                  <a:pt x="0" y="0"/>
                </a:moveTo>
                <a:lnTo>
                  <a:pt x="1146153" y="0"/>
                </a:lnTo>
                <a:lnTo>
                  <a:pt x="1146153" y="1146153"/>
                </a:lnTo>
                <a:lnTo>
                  <a:pt x="0" y="114615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889323">
            <a:off x="15332057" y="212562"/>
            <a:ext cx="4653347" cy="1243713"/>
          </a:xfrm>
          <a:custGeom>
            <a:avLst/>
            <a:gdLst/>
            <a:ahLst/>
            <a:cxnLst/>
            <a:rect l="l" t="t" r="r" b="b"/>
            <a:pathLst>
              <a:path w="4653347" h="1243713">
                <a:moveTo>
                  <a:pt x="0" y="0"/>
                </a:moveTo>
                <a:lnTo>
                  <a:pt x="4653347" y="0"/>
                </a:lnTo>
                <a:lnTo>
                  <a:pt x="4653347" y="1243713"/>
                </a:lnTo>
                <a:lnTo>
                  <a:pt x="0" y="124371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60133">
            <a:off x="-670696" y="5669830"/>
            <a:ext cx="3100089" cy="1820598"/>
          </a:xfrm>
          <a:custGeom>
            <a:avLst/>
            <a:gdLst/>
            <a:ahLst/>
            <a:cxnLst/>
            <a:rect l="l" t="t" r="r" b="b"/>
            <a:pathLst>
              <a:path w="3100089" h="1820598">
                <a:moveTo>
                  <a:pt x="0" y="0"/>
                </a:moveTo>
                <a:lnTo>
                  <a:pt x="3100089" y="0"/>
                </a:lnTo>
                <a:lnTo>
                  <a:pt x="3100089" y="1820597"/>
                </a:lnTo>
                <a:lnTo>
                  <a:pt x="0" y="182059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1864594" y="1196566"/>
            <a:ext cx="665208" cy="656741"/>
          </a:xfrm>
          <a:custGeom>
            <a:avLst/>
            <a:gdLst/>
            <a:ahLst/>
            <a:cxnLst/>
            <a:rect l="l" t="t" r="r" b="b"/>
            <a:pathLst>
              <a:path w="665208" h="656741">
                <a:moveTo>
                  <a:pt x="0" y="0"/>
                </a:moveTo>
                <a:lnTo>
                  <a:pt x="665208" y="0"/>
                </a:lnTo>
                <a:lnTo>
                  <a:pt x="665208" y="656741"/>
                </a:lnTo>
                <a:lnTo>
                  <a:pt x="0" y="65674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670582" y="2704504"/>
            <a:ext cx="665208" cy="656741"/>
          </a:xfrm>
          <a:custGeom>
            <a:avLst/>
            <a:gdLst/>
            <a:ahLst/>
            <a:cxnLst/>
            <a:rect l="l" t="t" r="r" b="b"/>
            <a:pathLst>
              <a:path w="665208" h="656741">
                <a:moveTo>
                  <a:pt x="0" y="0"/>
                </a:moveTo>
                <a:lnTo>
                  <a:pt x="665208" y="0"/>
                </a:lnTo>
                <a:lnTo>
                  <a:pt x="665208" y="656742"/>
                </a:lnTo>
                <a:lnTo>
                  <a:pt x="0" y="65674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9107094">
            <a:off x="9391031" y="1245473"/>
            <a:ext cx="1443007" cy="472257"/>
          </a:xfrm>
          <a:custGeom>
            <a:avLst/>
            <a:gdLst/>
            <a:ahLst/>
            <a:cxnLst/>
            <a:rect l="l" t="t" r="r" b="b"/>
            <a:pathLst>
              <a:path w="1443007" h="472257">
                <a:moveTo>
                  <a:pt x="0" y="0"/>
                </a:moveTo>
                <a:lnTo>
                  <a:pt x="1443008" y="0"/>
                </a:lnTo>
                <a:lnTo>
                  <a:pt x="1443008" y="472257"/>
                </a:lnTo>
                <a:lnTo>
                  <a:pt x="0" y="47225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802836">
            <a:off x="16946804" y="4689259"/>
            <a:ext cx="680477" cy="1057238"/>
          </a:xfrm>
          <a:custGeom>
            <a:avLst/>
            <a:gdLst/>
            <a:ahLst/>
            <a:cxnLst/>
            <a:rect l="l" t="t" r="r" b="b"/>
            <a:pathLst>
              <a:path w="680477" h="1057238">
                <a:moveTo>
                  <a:pt x="0" y="0"/>
                </a:moveTo>
                <a:lnTo>
                  <a:pt x="680477" y="0"/>
                </a:lnTo>
                <a:lnTo>
                  <a:pt x="680477" y="1057238"/>
                </a:lnTo>
                <a:lnTo>
                  <a:pt x="0" y="1057238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340744">
            <a:off x="9542908" y="3585371"/>
            <a:ext cx="1217160" cy="2079001"/>
          </a:xfrm>
          <a:custGeom>
            <a:avLst/>
            <a:gdLst/>
            <a:ahLst/>
            <a:cxnLst/>
            <a:rect l="l" t="t" r="r" b="b"/>
            <a:pathLst>
              <a:path w="1217160" h="2079001">
                <a:moveTo>
                  <a:pt x="0" y="0"/>
                </a:moveTo>
                <a:lnTo>
                  <a:pt x="1217160" y="0"/>
                </a:lnTo>
                <a:lnTo>
                  <a:pt x="1217160" y="2079001"/>
                </a:lnTo>
                <a:lnTo>
                  <a:pt x="0" y="207900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Picture 30" descr="A yellow and blue letters&#10;&#10;Description automatically generated">
            <a:extLst>
              <a:ext uri="{FF2B5EF4-FFF2-40B4-BE49-F238E27FC236}">
                <a16:creationId xmlns:a16="http://schemas.microsoft.com/office/drawing/2014/main" id="{369CC742-DBA1-D259-B3A5-EAF208BA85B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38300"/>
            <a:ext cx="7649882" cy="2667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952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952500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Vẽ đường tròn tâm O bán kính 3 cm.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8DF247-9D9E-4C70-080B-9C9DEADB02B5}"/>
              </a:ext>
            </a:extLst>
          </p:cNvPr>
          <p:cNvSpPr/>
          <p:nvPr/>
        </p:nvSpPr>
        <p:spPr>
          <a:xfrm rot="5400000">
            <a:off x="11201400" y="1562100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E7CA7F-F57F-4B58-99DA-34DB9101CB64}"/>
              </a:ext>
            </a:extLst>
          </p:cNvPr>
          <p:cNvGrpSpPr/>
          <p:nvPr/>
        </p:nvGrpSpPr>
        <p:grpSpPr>
          <a:xfrm rot="16200000">
            <a:off x="11206643" y="235603"/>
            <a:ext cx="4650395" cy="7308631"/>
            <a:chOff x="1752600" y="120869"/>
            <a:chExt cx="4650395" cy="73086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35DCC-49C6-155D-9C92-D36EE1FDA5C3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7B06F975-82F4-420D-23EA-45D6EDBD1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518F3FC-393C-2337-9824-9C5B66CD979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39660" r="8574" b="42282"/>
          <a:stretch/>
        </p:blipFill>
        <p:spPr>
          <a:xfrm>
            <a:off x="962125" y="5645003"/>
            <a:ext cx="7924800" cy="1403497"/>
          </a:xfrm>
          <a:prstGeom prst="rect">
            <a:avLst/>
          </a:prstGeom>
        </p:spPr>
      </p:pic>
      <p:sp>
        <p:nvSpPr>
          <p:cNvPr id="24" name="Rectangle 7">
            <a:extLst>
              <a:ext uri="{FF2B5EF4-FFF2-40B4-BE49-F238E27FC236}">
                <a16:creationId xmlns:a16="http://schemas.microsoft.com/office/drawing/2014/main" id="{D44CA37D-92B7-C619-361C-531666690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725" y="7088339"/>
            <a:ext cx="4919155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3cm.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BCEF88-B6BF-C88B-6B62-AC4CA7BAADAF}"/>
              </a:ext>
            </a:extLst>
          </p:cNvPr>
          <p:cNvGrpSpPr/>
          <p:nvPr/>
        </p:nvGrpSpPr>
        <p:grpSpPr>
          <a:xfrm>
            <a:off x="-716470" y="2327384"/>
            <a:ext cx="4650395" cy="7308631"/>
            <a:chOff x="1752600" y="120869"/>
            <a:chExt cx="4650395" cy="73086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8A960C8-B496-75B4-9D6A-C666FC036F46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11">
              <a:extLst>
                <a:ext uri="{FF2B5EF4-FFF2-40B4-BE49-F238E27FC236}">
                  <a16:creationId xmlns:a16="http://schemas.microsoft.com/office/drawing/2014/main" id="{603D45A3-8B6B-4E4C-F72A-C944CB229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29BF02-8FEB-02FF-B6A1-7ECCEFEC215D}"/>
              </a:ext>
            </a:extLst>
          </p:cNvPr>
          <p:cNvGrpSpPr/>
          <p:nvPr/>
        </p:nvGrpSpPr>
        <p:grpSpPr>
          <a:xfrm>
            <a:off x="13244511" y="3054910"/>
            <a:ext cx="623889" cy="1174190"/>
            <a:chOff x="14038717" y="1814204"/>
            <a:chExt cx="623889" cy="11741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5ACDAE-1D65-BE8A-E4A3-03DE0C670958}"/>
                </a:ext>
              </a:extLst>
            </p:cNvPr>
            <p:cNvSpPr txBox="1"/>
            <p:nvPr/>
          </p:nvSpPr>
          <p:spPr>
            <a:xfrm>
              <a:off x="14038717" y="1814204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03B496-04AC-764D-1847-73A896DEE797}"/>
                </a:ext>
              </a:extLst>
            </p:cNvPr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id="{95722CDC-481D-4D6D-F916-49DEFAC1D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6591300"/>
            <a:ext cx="3856364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75385-BE31-21EA-4662-511CC8C9C0E3}"/>
              </a:ext>
            </a:extLst>
          </p:cNvPr>
          <p:cNvSpPr/>
          <p:nvPr/>
        </p:nvSpPr>
        <p:spPr>
          <a:xfrm>
            <a:off x="9835055" y="7465861"/>
            <a:ext cx="789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com pa.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B51BB9-D263-ABF9-F11F-FF863BE32E1B}"/>
              </a:ext>
            </a:extLst>
          </p:cNvPr>
          <p:cNvGrpSpPr/>
          <p:nvPr/>
        </p:nvGrpSpPr>
        <p:grpSpPr>
          <a:xfrm>
            <a:off x="13552738" y="3905934"/>
            <a:ext cx="2285337" cy="913030"/>
            <a:chOff x="6782462" y="5943601"/>
            <a:chExt cx="2285337" cy="913030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B490D18F-6413-FE09-4BC2-7131DCCCCA66}"/>
                </a:ext>
              </a:extLst>
            </p:cNvPr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25A08A-2AC1-D36A-FA52-AB6CA4C96634}"/>
                </a:ext>
              </a:extLst>
            </p:cNvPr>
            <p:cNvSpPr/>
            <p:nvPr/>
          </p:nvSpPr>
          <p:spPr>
            <a:xfrm>
              <a:off x="7435412" y="6210300"/>
              <a:ext cx="979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3cm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6A94DA-FD57-4E58-4A91-4E96866636DB}"/>
              </a:ext>
            </a:extLst>
          </p:cNvPr>
          <p:cNvCxnSpPr/>
          <p:nvPr/>
        </p:nvCxnSpPr>
        <p:spPr>
          <a:xfrm flipH="1">
            <a:off x="13552738" y="3905934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3887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778E-6 -1.48148E-6 L 0.65217 -0.199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4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952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Calibri"/>
              </a:rPr>
              <a:t>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952500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tròn tâm I bán kính 35 mm.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8DF247-9D9E-4C70-080B-9C9DEADB02B5}"/>
              </a:ext>
            </a:extLst>
          </p:cNvPr>
          <p:cNvSpPr/>
          <p:nvPr/>
        </p:nvSpPr>
        <p:spPr>
          <a:xfrm rot="5400000">
            <a:off x="6781800" y="2705100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E7CA7F-F57F-4B58-99DA-34DB9101CB64}"/>
              </a:ext>
            </a:extLst>
          </p:cNvPr>
          <p:cNvGrpSpPr/>
          <p:nvPr/>
        </p:nvGrpSpPr>
        <p:grpSpPr>
          <a:xfrm rot="16200000">
            <a:off x="6787043" y="1378603"/>
            <a:ext cx="4650395" cy="7308631"/>
            <a:chOff x="1752600" y="120869"/>
            <a:chExt cx="4650395" cy="73086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35DCC-49C6-155D-9C92-D36EE1FDA5C3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7B06F975-82F4-420D-23EA-45D6EDBD1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29BF02-8FEB-02FF-B6A1-7ECCEFEC215D}"/>
              </a:ext>
            </a:extLst>
          </p:cNvPr>
          <p:cNvGrpSpPr/>
          <p:nvPr/>
        </p:nvGrpSpPr>
        <p:grpSpPr>
          <a:xfrm>
            <a:off x="8824911" y="4197910"/>
            <a:ext cx="510076" cy="1174190"/>
            <a:chOff x="14038717" y="1814204"/>
            <a:chExt cx="510076" cy="11741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5ACDAE-1D65-BE8A-E4A3-03DE0C670958}"/>
                </a:ext>
              </a:extLst>
            </p:cNvPr>
            <p:cNvSpPr txBox="1"/>
            <p:nvPr/>
          </p:nvSpPr>
          <p:spPr>
            <a:xfrm>
              <a:off x="14038717" y="1814204"/>
              <a:ext cx="40427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03B496-04AC-764D-1847-73A896DEE797}"/>
                </a:ext>
              </a:extLst>
            </p:cNvPr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Wingdings"/>
                </a:rPr>
                <a:t>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B51BB9-D263-ABF9-F11F-FF863BE32E1B}"/>
              </a:ext>
            </a:extLst>
          </p:cNvPr>
          <p:cNvGrpSpPr/>
          <p:nvPr/>
        </p:nvGrpSpPr>
        <p:grpSpPr>
          <a:xfrm>
            <a:off x="9133138" y="5048934"/>
            <a:ext cx="2285337" cy="913030"/>
            <a:chOff x="6782462" y="5943601"/>
            <a:chExt cx="2285337" cy="913030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B490D18F-6413-FE09-4BC2-7131DCCCCA66}"/>
                </a:ext>
              </a:extLst>
            </p:cNvPr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25A08A-2AC1-D36A-FA52-AB6CA4C96634}"/>
                </a:ext>
              </a:extLst>
            </p:cNvPr>
            <p:cNvSpPr/>
            <p:nvPr/>
          </p:nvSpPr>
          <p:spPr>
            <a:xfrm>
              <a:off x="7021924" y="6210300"/>
              <a:ext cx="1828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35 mm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6A94DA-FD57-4E58-4A91-4E96866636DB}"/>
              </a:ext>
            </a:extLst>
          </p:cNvPr>
          <p:cNvCxnSpPr/>
          <p:nvPr/>
        </p:nvCxnSpPr>
        <p:spPr>
          <a:xfrm flipH="1">
            <a:off x="9133138" y="5048934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94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571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571500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Quan sát rồi vẽ hình theo hướng dẫn.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2D1CB8-9E77-704E-0FD4-198734EE5DBF}"/>
              </a:ext>
            </a:extLst>
          </p:cNvPr>
          <p:cNvSpPr/>
          <p:nvPr/>
        </p:nvSpPr>
        <p:spPr>
          <a:xfrm rot="5400000">
            <a:off x="7596224" y="3033676"/>
            <a:ext cx="2485951" cy="2590799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9D1D9C-043F-2D2E-1657-F6C7B77D082D}"/>
              </a:ext>
            </a:extLst>
          </p:cNvPr>
          <p:cNvSpPr/>
          <p:nvPr/>
        </p:nvSpPr>
        <p:spPr>
          <a:xfrm>
            <a:off x="8839200" y="4381500"/>
            <a:ext cx="76200" cy="76200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F7BED9-A6E1-31B8-A9AB-B336B885E210}"/>
              </a:ext>
            </a:extLst>
          </p:cNvPr>
          <p:cNvSpPr/>
          <p:nvPr/>
        </p:nvSpPr>
        <p:spPr>
          <a:xfrm rot="5400000">
            <a:off x="5984583" y="1444917"/>
            <a:ext cx="5556834" cy="579120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CF1BE6-547C-2DB5-C6ED-0C2CE0033E85}"/>
              </a:ext>
            </a:extLst>
          </p:cNvPr>
          <p:cNvSpPr/>
          <p:nvPr/>
        </p:nvSpPr>
        <p:spPr>
          <a:xfrm rot="5400000">
            <a:off x="4551307" y="2878193"/>
            <a:ext cx="2632184" cy="27431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6811CD-282F-1818-A1E2-2ADD11D8D616}"/>
              </a:ext>
            </a:extLst>
          </p:cNvPr>
          <p:cNvSpPr/>
          <p:nvPr/>
        </p:nvSpPr>
        <p:spPr>
          <a:xfrm>
            <a:off x="5791200" y="4305300"/>
            <a:ext cx="76200" cy="762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AD663D-69BE-3562-3E57-33CEC017F4DC}"/>
              </a:ext>
            </a:extLst>
          </p:cNvPr>
          <p:cNvSpPr/>
          <p:nvPr/>
        </p:nvSpPr>
        <p:spPr>
          <a:xfrm rot="5400000">
            <a:off x="5208917" y="3592183"/>
            <a:ext cx="1295401" cy="135003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542859-13A9-E112-1C09-B178668432BD}"/>
              </a:ext>
            </a:extLst>
          </p:cNvPr>
          <p:cNvSpPr/>
          <p:nvPr/>
        </p:nvSpPr>
        <p:spPr>
          <a:xfrm rot="5400000">
            <a:off x="4364290" y="2836610"/>
            <a:ext cx="990600" cy="10323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9C6C31-93F0-B4B4-261B-3E5F561C5295}"/>
              </a:ext>
            </a:extLst>
          </p:cNvPr>
          <p:cNvSpPr/>
          <p:nvPr/>
        </p:nvSpPr>
        <p:spPr>
          <a:xfrm>
            <a:off x="4800600" y="3314700"/>
            <a:ext cx="76200" cy="762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ADECCB-1077-3FEA-C223-4D36E9500598}"/>
              </a:ext>
            </a:extLst>
          </p:cNvPr>
          <p:cNvSpPr txBox="1"/>
          <p:nvPr/>
        </p:nvSpPr>
        <p:spPr>
          <a:xfrm>
            <a:off x="4495800" y="28575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32EA9B-1D75-59AB-CF77-BB935D7B9951}"/>
              </a:ext>
            </a:extLst>
          </p:cNvPr>
          <p:cNvSpPr txBox="1"/>
          <p:nvPr/>
        </p:nvSpPr>
        <p:spPr>
          <a:xfrm>
            <a:off x="5486400" y="38481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BAE10-405C-538E-ADF2-B829CE6851D3}"/>
              </a:ext>
            </a:extLst>
          </p:cNvPr>
          <p:cNvSpPr txBox="1"/>
          <p:nvPr/>
        </p:nvSpPr>
        <p:spPr>
          <a:xfrm>
            <a:off x="8458200" y="41529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1E606F-C8E1-579A-C292-461241D1E2A6}"/>
              </a:ext>
            </a:extLst>
          </p:cNvPr>
          <p:cNvSpPr/>
          <p:nvPr/>
        </p:nvSpPr>
        <p:spPr>
          <a:xfrm>
            <a:off x="762000" y="7200900"/>
            <a:ext cx="16916400" cy="2438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600" dirty="0">
                <a:solidFill>
                  <a:srgbClr val="002060"/>
                </a:solidFill>
              </a:rPr>
              <a:t>Bước 1: Vẽ đường tròn tâm S bán kính 25 mm và đường tròn tâm S bán kính 7 cm.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</a:rPr>
              <a:t>Bước 2: Lấy điểm E trên đường tròn tâm S bán kính 7 cm vừa vẽ. Vẽ đường tròn tâm E bán kính 15 mm và đường tròn tâm E bán kính 3 cm.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</a:rPr>
              <a:t>Bước 3: Lấy điểm M trên đường tròn tâm E bán kính 3 cm vừa vẽ. Vẽ đường tròn tâm M bán kính 12 mm.</a:t>
            </a:r>
            <a:endParaRPr lang="en-US" sz="2600" dirty="0">
              <a:solidFill>
                <a:srgbClr val="002060"/>
              </a:solidFill>
            </a:endParaRPr>
          </a:p>
          <a:p>
            <a:pPr algn="just"/>
            <a:r>
              <a:rPr lang="en-US" sz="2600" dirty="0" err="1">
                <a:solidFill>
                  <a:srgbClr val="002060"/>
                </a:solidFill>
              </a:rPr>
              <a:t>Vẽ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đường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tròn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tâm</a:t>
            </a:r>
            <a:r>
              <a:rPr lang="en-US" sz="2600" dirty="0">
                <a:solidFill>
                  <a:srgbClr val="002060"/>
                </a:solidFill>
              </a:rPr>
              <a:t> M </a:t>
            </a:r>
            <a:r>
              <a:rPr lang="en-US" sz="2600" dirty="0" err="1">
                <a:solidFill>
                  <a:srgbClr val="002060"/>
                </a:solidFill>
              </a:rPr>
              <a:t>bán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kính</a:t>
            </a:r>
            <a:r>
              <a:rPr lang="en-US" sz="2600" dirty="0">
                <a:solidFill>
                  <a:srgbClr val="002060"/>
                </a:solidFill>
              </a:rPr>
              <a:t> 12 mm.</a:t>
            </a:r>
            <a:endParaRPr lang="vi-VN" sz="26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6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571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571500"/>
            <a:ext cx="1402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Em hãy tô màu và trang trí các hình tròn để được mô hình Trái Đất, Mặt Trời và Mặt Trăng (theo mẫu)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74B977-C9A2-CD6A-BD11-F11628DAA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2476500"/>
            <a:ext cx="8305800" cy="6852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18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7C55735-9262-407D-AE3F-48D3C2584FC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5 TUẦN 13 TIẾT 3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007A48-AB20-45CC-9A4D-9EC75BDD435C}:2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C05EF1-6543-495D-91BF-D316679C4CC6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8F2DFF-FD5C-46C5-BBAB-3082720B49F8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64C393-4A33-4FE8-BD62-2D8A051392B6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2B6BC8-47FA-431D-A515-3DAD4D16445C}: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C69350-9001-45DF-8F93-9CD9DF596817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C2762C-A205-4EF3-94F0-742B52043CE5}:2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D3EBEE-2627-4CB8-8D0D-292BBCE81618}:2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C5C6B1-4E2F-4BDF-9C9D-EAD5B1E36DD7}:2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323</Words>
  <Application>Microsoft Office PowerPoint</Application>
  <PresentationFormat>Custom</PresentationFormat>
  <Paragraphs>45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 TUẦN 13 TIẾT 3</dc:title>
  <dc:creator>thao</dc:creator>
  <cp:lastModifiedBy>Anh Nguyen</cp:lastModifiedBy>
  <cp:revision>27</cp:revision>
  <dcterms:created xsi:type="dcterms:W3CDTF">2006-08-16T00:00:00Z</dcterms:created>
  <dcterms:modified xsi:type="dcterms:W3CDTF">2024-12-20T15:02:39Z</dcterms:modified>
  <dc:identifier>DAGSGSjGnWM</dc:identifier>
</cp:coreProperties>
</file>