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74" r:id="rId4"/>
    <p:sldId id="321" r:id="rId5"/>
    <p:sldId id="322" r:id="rId6"/>
    <p:sldId id="323" r:id="rId7"/>
    <p:sldId id="260" r:id="rId8"/>
    <p:sldId id="264" r:id="rId9"/>
    <p:sldId id="282" r:id="rId10"/>
    <p:sldId id="324" r:id="rId11"/>
    <p:sldId id="325"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20" autoAdjust="0"/>
  </p:normalViewPr>
  <p:slideViewPr>
    <p:cSldViewPr snapToGrid="0">
      <p:cViewPr varScale="1">
        <p:scale>
          <a:sx n="54" d="100"/>
          <a:sy n="54" d="100"/>
        </p:scale>
        <p:origin x="1795"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1</a:t>
            </a:fld>
            <a:endParaRPr lang="en-US"/>
          </a:p>
        </p:txBody>
      </p:sp>
    </p:spTree>
    <p:extLst>
      <p:ext uri="{BB962C8B-B14F-4D97-AF65-F5344CB8AC3E}">
        <p14:creationId xmlns:p14="http://schemas.microsoft.com/office/powerpoint/2010/main" val="295000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10</a:t>
            </a:fld>
            <a:endParaRPr lang="en-US"/>
          </a:p>
        </p:txBody>
      </p:sp>
    </p:spTree>
    <p:extLst>
      <p:ext uri="{BB962C8B-B14F-4D97-AF65-F5344CB8AC3E}">
        <p14:creationId xmlns:p14="http://schemas.microsoft.com/office/powerpoint/2010/main" val="238128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2</a:t>
            </a:fld>
            <a:endParaRPr lang="en-US"/>
          </a:p>
        </p:txBody>
      </p:sp>
    </p:spTree>
    <p:extLst>
      <p:ext uri="{BB962C8B-B14F-4D97-AF65-F5344CB8AC3E}">
        <p14:creationId xmlns:p14="http://schemas.microsoft.com/office/powerpoint/2010/main" val="329058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6</a:t>
            </a:fld>
            <a:endParaRPr lang="en-US"/>
          </a:p>
        </p:txBody>
      </p:sp>
    </p:spTree>
    <p:extLst>
      <p:ext uri="{BB962C8B-B14F-4D97-AF65-F5344CB8AC3E}">
        <p14:creationId xmlns:p14="http://schemas.microsoft.com/office/powerpoint/2010/main" val="64309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7</a:t>
            </a:fld>
            <a:endParaRPr lang="en-US"/>
          </a:p>
        </p:txBody>
      </p:sp>
    </p:spTree>
    <p:extLst>
      <p:ext uri="{BB962C8B-B14F-4D97-AF65-F5344CB8AC3E}">
        <p14:creationId xmlns:p14="http://schemas.microsoft.com/office/powerpoint/2010/main" val="223094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8</a:t>
            </a:fld>
            <a:endParaRPr lang="en-US"/>
          </a:p>
        </p:txBody>
      </p:sp>
    </p:spTree>
    <p:extLst>
      <p:ext uri="{BB962C8B-B14F-4D97-AF65-F5344CB8AC3E}">
        <p14:creationId xmlns:p14="http://schemas.microsoft.com/office/powerpoint/2010/main" val="33107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13A29F-1BB2-4FC5-9EC8-36A708B398EC}" type="slidenum">
              <a:rPr lang="en-US" smtClean="0"/>
              <a:t>9</a:t>
            </a:fld>
            <a:endParaRPr lang="en-US"/>
          </a:p>
        </p:txBody>
      </p:sp>
    </p:spTree>
    <p:extLst>
      <p:ext uri="{BB962C8B-B14F-4D97-AF65-F5344CB8AC3E}">
        <p14:creationId xmlns:p14="http://schemas.microsoft.com/office/powerpoint/2010/main" val="314062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13" Type="http://schemas.microsoft.com/office/2007/relationships/hdphoto" Target="../media/hdphoto3.wdp"/><Relationship Id="rId3" Type="http://schemas.openxmlformats.org/officeDocument/2006/relationships/audio" Target="../media/media1.mp3"/><Relationship Id="rId7" Type="http://schemas.openxmlformats.org/officeDocument/2006/relationships/notesSlide" Target="../notesSlides/notesSlide3.xml"/><Relationship Id="rId12"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tags" Target="../tags/tag4.xml"/><Relationship Id="rId6" Type="http://schemas.openxmlformats.org/officeDocument/2006/relationships/slideLayout" Target="../slideLayouts/slideLayout12.xml"/><Relationship Id="rId11" Type="http://schemas.microsoft.com/office/2007/relationships/hdphoto" Target="../media/hdphoto2.wdp"/><Relationship Id="rId5" Type="http://schemas.openxmlformats.org/officeDocument/2006/relationships/audio" Target="../media/media2.mp3"/><Relationship Id="rId15" Type="http://schemas.microsoft.com/office/2007/relationships/hdphoto" Target="../media/hdphoto4.wdp"/><Relationship Id="rId10" Type="http://schemas.openxmlformats.org/officeDocument/2006/relationships/image" Target="../media/image14.png"/><Relationship Id="rId4" Type="http://schemas.microsoft.com/office/2007/relationships/media" Target="../media/media2.mp3"/><Relationship Id="rId9" Type="http://schemas.openxmlformats.org/officeDocument/2006/relationships/slide" Target="slide4.xml"/><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13" Type="http://schemas.microsoft.com/office/2007/relationships/hdphoto" Target="../media/hdphoto3.wdp"/><Relationship Id="rId3" Type="http://schemas.openxmlformats.org/officeDocument/2006/relationships/audio" Target="../media/media1.mp3"/><Relationship Id="rId7" Type="http://schemas.openxmlformats.org/officeDocument/2006/relationships/notesSlide" Target="../notesSlides/notesSlide4.xml"/><Relationship Id="rId12"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tags" Target="../tags/tag5.xml"/><Relationship Id="rId6" Type="http://schemas.openxmlformats.org/officeDocument/2006/relationships/slideLayout" Target="../slideLayouts/slideLayout12.xml"/><Relationship Id="rId11" Type="http://schemas.microsoft.com/office/2007/relationships/hdphoto" Target="../media/hdphoto2.wdp"/><Relationship Id="rId5" Type="http://schemas.openxmlformats.org/officeDocument/2006/relationships/audio" Target="../media/media2.mp3"/><Relationship Id="rId15" Type="http://schemas.microsoft.com/office/2007/relationships/hdphoto" Target="../media/hdphoto4.wdp"/><Relationship Id="rId10" Type="http://schemas.openxmlformats.org/officeDocument/2006/relationships/image" Target="../media/image14.png"/><Relationship Id="rId4" Type="http://schemas.microsoft.com/office/2007/relationships/media" Target="../media/media2.mp3"/><Relationship Id="rId9" Type="http://schemas.openxmlformats.org/officeDocument/2006/relationships/slide" Target="slide4.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microsoft.com/office/2007/relationships/hdphoto" Target="../media/hdphoto3.wdp"/><Relationship Id="rId3" Type="http://schemas.openxmlformats.org/officeDocument/2006/relationships/audio" Target="../media/media1.mp3"/><Relationship Id="rId7" Type="http://schemas.openxmlformats.org/officeDocument/2006/relationships/notesSlide" Target="../notesSlides/notesSlide5.xml"/><Relationship Id="rId12"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tags" Target="../tags/tag6.xml"/><Relationship Id="rId6" Type="http://schemas.openxmlformats.org/officeDocument/2006/relationships/slideLayout" Target="../slideLayouts/slideLayout12.xml"/><Relationship Id="rId11" Type="http://schemas.microsoft.com/office/2007/relationships/hdphoto" Target="../media/hdphoto2.wdp"/><Relationship Id="rId5" Type="http://schemas.openxmlformats.org/officeDocument/2006/relationships/audio" Target="../media/media2.mp3"/><Relationship Id="rId15" Type="http://schemas.microsoft.com/office/2007/relationships/hdphoto" Target="../media/hdphoto4.wdp"/><Relationship Id="rId10" Type="http://schemas.openxmlformats.org/officeDocument/2006/relationships/image" Target="../media/image14.png"/><Relationship Id="rId4" Type="http://schemas.microsoft.com/office/2007/relationships/media" Target="../media/media2.mp3"/><Relationship Id="rId9" Type="http://schemas.openxmlformats.org/officeDocument/2006/relationships/slide" Target="slide4.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6"/>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7"/>
          <a:stretch>
            <a:fillRect/>
          </a:stretch>
        </p:blipFill>
        <p:spPr>
          <a:xfrm>
            <a:off x="1776189" y="1481232"/>
            <a:ext cx="8291279" cy="2219136"/>
          </a:xfrm>
          <a:prstGeom prst="rect">
            <a:avLst/>
          </a:prstGeom>
        </p:spPr>
      </p:pic>
    </p:spTree>
    <p:custDataLst>
      <p:tags r:id="rId1"/>
    </p:custDataLst>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4"/>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5"/>
                <a:stretch>
                  <a:fillRect t="-2757" r="-1878" b="-4044"/>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4" cstate="print">
            <a:extLst>
              <a:ext uri="{BEBA8EAE-BF5A-486C-A8C5-ECC9F3942E4B}">
                <a14:imgProps xmlns:a14="http://schemas.microsoft.com/office/drawing/2010/main">
                  <a14:imgLayer r:embed="rId15">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087350" y="4121823"/>
            <a:ext cx="609600" cy="609600"/>
          </a:xfrm>
          <a:prstGeom prst="rect">
            <a:avLst/>
          </a:prstGeom>
        </p:spPr>
      </p:pic>
    </p:spTree>
    <p:custDataLst>
      <p:tags r:id="rId1"/>
    </p:custDataLst>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9"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087350" y="4121823"/>
            <a:ext cx="609600" cy="609600"/>
          </a:xfrm>
          <a:prstGeom prst="rect">
            <a:avLst/>
          </a:prstGeom>
        </p:spPr>
      </p:pic>
    </p:spTree>
    <p:custDataLst>
      <p:tags r:id="rId1"/>
    </p:custDataLst>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9"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3087350" y="4121823"/>
            <a:ext cx="609600" cy="609600"/>
          </a:xfrm>
          <a:prstGeom prst="rect">
            <a:avLst/>
          </a:prstGeom>
        </p:spPr>
      </p:pic>
    </p:spTree>
    <p:custDataLst>
      <p:tags r:id="rId1"/>
    </p:custDataLst>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7"/>
          <a:stretch>
            <a:fillRect/>
          </a:stretch>
        </p:blipFill>
        <p:spPr>
          <a:xfrm>
            <a:off x="1654449" y="1285190"/>
            <a:ext cx="4115157" cy="4505334"/>
          </a:xfrm>
          <a:prstGeom prst="rect">
            <a:avLst/>
          </a:prstGeom>
        </p:spPr>
      </p:pic>
    </p:spTree>
    <p:custDataLst>
      <p:tags r:id="rId1"/>
    </p:custDataLst>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4"/>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custDataLst>
      <p:tags r:id="rId1"/>
    </p:custDataLst>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4"/>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4"/>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5"/>
                <a:stretch>
                  <a:fillRect t="-1543" r="-900" b="-324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EFA0CB2-D482-4B7D-B339-3ED7819C204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t{BC205310-00B2-41AA-9631-AD59AAFB990D}&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OÁN 5 TUẦN 13 TIẾT 5"/>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C0625A7-E5A9-49E3-A0DB-7204D2E3EF6E}:324"/>
</p:tagLst>
</file>

<file path=ppt/tags/tag11.xml><?xml version="1.0" encoding="utf-8"?>
<p:tagLst xmlns:a="http://schemas.openxmlformats.org/drawingml/2006/main" xmlns:r="http://schemas.openxmlformats.org/officeDocument/2006/relationships" xmlns:p="http://schemas.openxmlformats.org/presentationml/2006/main">
  <p:tag name="GENSWF_SLIDE_UID" val="{EC0651A1-491C-4743-879F-D202E2CAF019}:325"/>
</p:tagLst>
</file>

<file path=ppt/tags/tag2.xml><?xml version="1.0" encoding="utf-8"?>
<p:tagLst xmlns:a="http://schemas.openxmlformats.org/drawingml/2006/main" xmlns:r="http://schemas.openxmlformats.org/officeDocument/2006/relationships" xmlns:p="http://schemas.openxmlformats.org/presentationml/2006/main">
  <p:tag name="GENSWF_SLIDE_UID" val="{35F05416-0885-41D0-8FE3-F05C1D812137}:256"/>
</p:tagLst>
</file>

<file path=ppt/tags/tag3.xml><?xml version="1.0" encoding="utf-8"?>
<p:tagLst xmlns:a="http://schemas.openxmlformats.org/drawingml/2006/main" xmlns:r="http://schemas.openxmlformats.org/officeDocument/2006/relationships" xmlns:p="http://schemas.openxmlformats.org/presentationml/2006/main">
  <p:tag name="GENSWF_SLIDE_UID" val="{15DCFE82-BFE8-47C0-8523-22749BBE039E}:274"/>
</p:tagLst>
</file>

<file path=ppt/tags/tag4.xml><?xml version="1.0" encoding="utf-8"?>
<p:tagLst xmlns:a="http://schemas.openxmlformats.org/drawingml/2006/main" xmlns:r="http://schemas.openxmlformats.org/officeDocument/2006/relationships" xmlns:p="http://schemas.openxmlformats.org/presentationml/2006/main">
  <p:tag name="GENSWF_SLIDE_UID" val="{09DAEF8E-1A83-479C-9D69-F8ECBACAC49C}:321"/>
</p:tagLst>
</file>

<file path=ppt/tags/tag5.xml><?xml version="1.0" encoding="utf-8"?>
<p:tagLst xmlns:a="http://schemas.openxmlformats.org/drawingml/2006/main" xmlns:r="http://schemas.openxmlformats.org/officeDocument/2006/relationships" xmlns:p="http://schemas.openxmlformats.org/presentationml/2006/main">
  <p:tag name="GENSWF_SLIDE_UID" val="{C949C268-3B25-4EB2-852D-AC24FCCD5C5C}:322"/>
</p:tagLst>
</file>

<file path=ppt/tags/tag6.xml><?xml version="1.0" encoding="utf-8"?>
<p:tagLst xmlns:a="http://schemas.openxmlformats.org/drawingml/2006/main" xmlns:r="http://schemas.openxmlformats.org/officeDocument/2006/relationships" xmlns:p="http://schemas.openxmlformats.org/presentationml/2006/main">
  <p:tag name="GENSWF_SLIDE_UID" val="{5EABFE9B-1D99-4148-9ED1-85398998FF8C}:323"/>
</p:tagLst>
</file>

<file path=ppt/tags/tag7.xml><?xml version="1.0" encoding="utf-8"?>
<p:tagLst xmlns:a="http://schemas.openxmlformats.org/drawingml/2006/main" xmlns:r="http://schemas.openxmlformats.org/officeDocument/2006/relationships" xmlns:p="http://schemas.openxmlformats.org/presentationml/2006/main">
  <p:tag name="GENSWF_SLIDE_UID" val="{AF0A7778-6979-4FFE-8387-EF186A72AB5A}:260"/>
</p:tagLst>
</file>

<file path=ppt/tags/tag8.xml><?xml version="1.0" encoding="utf-8"?>
<p:tagLst xmlns:a="http://schemas.openxmlformats.org/drawingml/2006/main" xmlns:r="http://schemas.openxmlformats.org/officeDocument/2006/relationships" xmlns:p="http://schemas.openxmlformats.org/presentationml/2006/main">
  <p:tag name="GENSWF_SLIDE_UID" val="{A0C42E7A-264F-4841-A45F-06CC2BA3B21A}:264"/>
</p:tagLst>
</file>

<file path=ppt/tags/tag9.xml><?xml version="1.0" encoding="utf-8"?>
<p:tagLst xmlns:a="http://schemas.openxmlformats.org/drawingml/2006/main" xmlns:r="http://schemas.openxmlformats.org/officeDocument/2006/relationships" xmlns:p="http://schemas.openxmlformats.org/presentationml/2006/main">
  <p:tag name="GENSWF_SLIDE_UID" val="{3BD968B9-D1A1-4443-919A-28A34C2658B0}: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1186</TotalTime>
  <Words>432</Words>
  <Application>Microsoft Office PowerPoint</Application>
  <PresentationFormat>Widescreen</PresentationFormat>
  <Paragraphs>56</Paragraphs>
  <Slides>10</Slides>
  <Notes>10</Notes>
  <HiddenSlides>0</HiddenSlides>
  <MMClips>9</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vt:i4>
      </vt:variant>
    </vt:vector>
  </HeadingPairs>
  <TitlesOfParts>
    <vt:vector size="23" baseType="lpstr">
      <vt:lpstr>#9Slide05 Aphrodite Pro</vt:lpstr>
      <vt:lpstr>#9Slide07 Altus</vt:lpstr>
      <vt:lpstr>#9Slide07 HoneyCream</vt:lpstr>
      <vt:lpstr>#9Slide07 SVNZiclets</vt:lpstr>
      <vt:lpstr>Arial</vt:lpstr>
      <vt:lpstr>Calibri</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5 TUẦN 13 TIẾT 5</dc:title>
  <dc:subject>9Slide.vn</dc:subject>
  <dc:creator>huong</dc:creator>
  <dc:description>9Slide.vn</dc:description>
  <cp:lastModifiedBy>Anh Nguyen</cp:lastModifiedBy>
  <cp:revision>26</cp:revision>
  <dcterms:created xsi:type="dcterms:W3CDTF">2023-12-15T11:40:22Z</dcterms:created>
  <dcterms:modified xsi:type="dcterms:W3CDTF">2024-12-20T15:05:39Z</dcterms:modified>
  <cp:category>9Slide.vn</cp:category>
</cp:coreProperties>
</file>