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8" r:id="rId3"/>
    <p:sldId id="274" r:id="rId4"/>
    <p:sldId id="279" r:id="rId5"/>
    <p:sldId id="280" r:id="rId6"/>
    <p:sldId id="281" r:id="rId7"/>
    <p:sldId id="282" r:id="rId8"/>
    <p:sldId id="270" r:id="rId9"/>
    <p:sldId id="27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0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5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5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6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2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0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1623617"/>
              <a:gd name="connsiteY0" fmla="*/ 573637 h 1147274"/>
              <a:gd name="connsiteX1" fmla="*/ 811809 w 1623617"/>
              <a:gd name="connsiteY1" fmla="*/ 0 h 1147274"/>
              <a:gd name="connsiteX2" fmla="*/ 1623618 w 1623617"/>
              <a:gd name="connsiteY2" fmla="*/ 573637 h 1147274"/>
              <a:gd name="connsiteX3" fmla="*/ 811809 w 1623617"/>
              <a:gd name="connsiteY3" fmla="*/ 1147274 h 1147274"/>
              <a:gd name="connsiteX4" fmla="*/ 0 w 1623617"/>
              <a:gd name="connsiteY4" fmla="*/ 573637 h 1147274"/>
              <a:gd name="connsiteX0" fmla="*/ 0 w 1623617"/>
              <a:gd name="connsiteY0" fmla="*/ 573637 h 1147274"/>
              <a:gd name="connsiteX1" fmla="*/ 811809 w 1623617"/>
              <a:gd name="connsiteY1" fmla="*/ 0 h 1147274"/>
              <a:gd name="connsiteX2" fmla="*/ 1623618 w 1623617"/>
              <a:gd name="connsiteY2" fmla="*/ 573637 h 1147274"/>
              <a:gd name="connsiteX3" fmla="*/ 811809 w 1623617"/>
              <a:gd name="connsiteY3" fmla="*/ 1147274 h 1147274"/>
              <a:gd name="connsiteX4" fmla="*/ 0 w 1623617"/>
              <a:gd name="connsiteY4" fmla="*/ 573637 h 114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617" h="1147274" fill="none" extrusionOk="0">
                <a:moveTo>
                  <a:pt x="0" y="573637"/>
                </a:moveTo>
                <a:cubicBezTo>
                  <a:pt x="-64333" y="230932"/>
                  <a:pt x="403571" y="9164"/>
                  <a:pt x="811809" y="0"/>
                </a:cubicBezTo>
                <a:cubicBezTo>
                  <a:pt x="1335328" y="-90275"/>
                  <a:pt x="1693238" y="263347"/>
                  <a:pt x="1623618" y="573637"/>
                </a:cubicBezTo>
                <a:cubicBezTo>
                  <a:pt x="1681788" y="944995"/>
                  <a:pt x="1191218" y="1077011"/>
                  <a:pt x="811809" y="1147274"/>
                </a:cubicBezTo>
                <a:cubicBezTo>
                  <a:pt x="324152" y="1108649"/>
                  <a:pt x="22412" y="916337"/>
                  <a:pt x="0" y="573637"/>
                </a:cubicBezTo>
                <a:close/>
              </a:path>
              <a:path w="1623617" h="1147274" stroke="0" extrusionOk="0">
                <a:moveTo>
                  <a:pt x="0" y="573637"/>
                </a:moveTo>
                <a:cubicBezTo>
                  <a:pt x="100661" y="223296"/>
                  <a:pt x="292429" y="-42458"/>
                  <a:pt x="811809" y="0"/>
                </a:cubicBezTo>
                <a:cubicBezTo>
                  <a:pt x="1230755" y="-30141"/>
                  <a:pt x="1579791" y="274093"/>
                  <a:pt x="1623618" y="573637"/>
                </a:cubicBezTo>
                <a:cubicBezTo>
                  <a:pt x="1580962" y="887188"/>
                  <a:pt x="1329178" y="1179001"/>
                  <a:pt x="811809" y="1147274"/>
                </a:cubicBezTo>
                <a:cubicBezTo>
                  <a:pt x="399367" y="1177472"/>
                  <a:pt x="-3107" y="943973"/>
                  <a:pt x="0" y="573637"/>
                </a:cubicBezTo>
                <a:close/>
              </a:path>
              <a:path w="1623617" h="1147274" fill="none" stroke="0" extrusionOk="0">
                <a:moveTo>
                  <a:pt x="0" y="573637"/>
                </a:moveTo>
                <a:cubicBezTo>
                  <a:pt x="-4870" y="243079"/>
                  <a:pt x="330786" y="-50038"/>
                  <a:pt x="811809" y="0"/>
                </a:cubicBezTo>
                <a:cubicBezTo>
                  <a:pt x="1238648" y="-38472"/>
                  <a:pt x="1669851" y="308420"/>
                  <a:pt x="1623618" y="573637"/>
                </a:cubicBezTo>
                <a:cubicBezTo>
                  <a:pt x="1618875" y="943995"/>
                  <a:pt x="1294153" y="1159594"/>
                  <a:pt x="811809" y="1147274"/>
                </a:cubicBezTo>
                <a:cubicBezTo>
                  <a:pt x="326182" y="1177267"/>
                  <a:pt x="-28487" y="914541"/>
                  <a:pt x="0" y="573637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  <p:bldP spid="3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68799-5EA6-9840-CDFB-F1123F46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3310"/>
              </p:ext>
            </p:extLst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79ED2-6380-3744-E222-4EF98435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4512"/>
              </p:ext>
            </p:extLst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F731B-8B25-A054-FD91-BF8C6CC3BE19}"/>
              </a:ext>
            </a:extLst>
          </p:cNvPr>
          <p:cNvSpPr txBox="1"/>
          <p:nvPr/>
        </p:nvSpPr>
        <p:spPr>
          <a:xfrm>
            <a:off x="894080" y="4805680"/>
            <a:ext cx="1081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6F056-5FE1-0D54-1F7A-A487BF8A2541}"/>
              </a:ext>
            </a:extLst>
          </p:cNvPr>
          <p:cNvSpPr txBox="1"/>
          <p:nvPr/>
        </p:nvSpPr>
        <p:spPr>
          <a:xfrm>
            <a:off x="883920" y="2448560"/>
            <a:ext cx="10749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+ 0,35 = 1,25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1,25 + 0,31 = 1,56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cao hơn Rô-bốt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1,56 – 0,9 = 0,66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 a) 1,25 m; b) 0,66 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E67C08F-2A5A-4ACE-AAC8-5B882682C7B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5 TUẦN 16 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8DBFF5-8351-4C16-BC7F-217ED486659C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CAD100-6488-4F47-BB17-23C4C90B4ECF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910AFA-B5E3-4832-9FEE-636C749ED79A}:2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E841D8-4785-4772-8ED7-D35D74138DE3}:2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7B7EDF-4C7D-4DEF-829A-27835AB20E91}:2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EEF0FA-6592-4BF3-B5F5-0F8A7B9C0176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A37BE2-4A8F-47F2-BB51-EE6C904775D5}: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D00964-BFC5-4A78-9C21-9BADA6232B34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12FE23-61FE-4EF4-B31D-6AF19419A110}:27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305</Words>
  <Application>Microsoft Office PowerPoint</Application>
  <PresentationFormat>Widescreen</PresentationFormat>
  <Paragraphs>88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#9Slide05 SVNHollycakes</vt:lpstr>
      <vt:lpstr>#9Slide07 HoneyCream</vt:lpstr>
      <vt:lpstr>Arial</vt:lpstr>
      <vt:lpstr>Calibri</vt:lpstr>
      <vt:lpstr>Cambria</vt:lpstr>
      <vt:lpstr>SVN-Newton</vt:lpstr>
      <vt:lpstr>Times New Roman</vt:lpstr>
      <vt:lpstr>UTM Avo</vt:lpstr>
      <vt:lpstr>UTM Showcard</vt:lpstr>
      <vt:lpstr>字魂79号-萌趣奶油体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TUẦN 16 TIẾT 1</dc:title>
  <dc:creator>Thao Tran</dc:creator>
  <cp:lastModifiedBy>Anh Nguyen</cp:lastModifiedBy>
  <cp:revision>36</cp:revision>
  <dcterms:created xsi:type="dcterms:W3CDTF">2024-04-26T09:11:17Z</dcterms:created>
  <dcterms:modified xsi:type="dcterms:W3CDTF">2024-12-20T14:39:48Z</dcterms:modified>
</cp:coreProperties>
</file>