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86" r:id="rId3"/>
    <p:sldId id="288" r:id="rId4"/>
    <p:sldId id="291" r:id="rId5"/>
    <p:sldId id="292" r:id="rId6"/>
    <p:sldId id="325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C842-EA47-4426-ACA4-7A2CBFC06D4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0DF7-1703-4C55-8A9F-1C1073F1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AF12A-DBF8-4F6B-82D2-E0C39A4A47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2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AF12A-DBF8-4F6B-82D2-E0C39A4A47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AF12A-DBF8-4F6B-82D2-E0C39A4A47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AF12A-DBF8-4F6B-82D2-E0C39A4A4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 userDrawn="1"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 userDrawn="1"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 userDrawn="1"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 userDrawn="1"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 userDrawn="1"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 userDrawn="1"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 userDrawn="1"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 userDrawn="1"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 userDrawn="1"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 userDrawn="1"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 userDrawn="1"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 userDrawn="1"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 userDrawn="1"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 userDrawn="1"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 userDrawn="1"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 userDrawn="1"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 userDrawn="1"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 userDrawn="1"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 userDrawn="1"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 userDrawn="1"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570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728" r:id="rId2"/>
    <p:sldLayoutId id="2147483727" r:id="rId3"/>
    <p:sldLayoutId id="2147483683" r:id="rId4"/>
    <p:sldLayoutId id="2147483726" r:id="rId5"/>
    <p:sldLayoutId id="2147483725" r:id="rId6"/>
    <p:sldLayoutId id="2147483724" r:id="rId7"/>
    <p:sldLayoutId id="2147483686" r:id="rId8"/>
    <p:sldLayoutId id="2147483723" r:id="rId9"/>
    <p:sldLayoutId id="2147483722" r:id="rId10"/>
    <p:sldLayoutId id="2147483721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B372C8-DE78-6DDB-E07E-88CC12321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4" y="5148600"/>
            <a:ext cx="1399496" cy="1399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7D39DB-D502-EE93-C803-F119215F8C0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58A004-85F1-08EF-0B8A-C49A697F039A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F4E7-6AED-5D31-D36E-228F882B2A48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D9893-034B-E128-E8C9-9C64E1FB7020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=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D665F-E015-AFB6-0283-61C35B5FAE33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070F7-946B-3805-CDA2-AADFFBED699C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802F7-36F9-DF54-C132-A47DBB3C3E4E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58B2F-A10C-F56A-F9A1-548E2164DC8C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1484D5E-0AE9-C512-E006-B4ECE96F85D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1E101B-FF40-10D3-9780-D60F005CA81E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FECA47-000D-385C-A282-E71EEC75DEC8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A85B70C-E288-393F-8D42-897D8AC4CBFD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52EB05-B61A-3079-7FE8-D793983157AB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2B44C3-EA48-32A0-1AA4-97991F7F92E1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701973-00E7-169E-A9AE-5891178CDF9D}"/>
              </a:ext>
            </a:extLst>
          </p:cNvPr>
          <p:cNvSpPr/>
          <p:nvPr/>
        </p:nvSpPr>
        <p:spPr>
          <a:xfrm>
            <a:off x="3647089" y="1790701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468E88-AFE7-7663-35C0-2528B2854CD2}"/>
              </a:ext>
            </a:extLst>
          </p:cNvPr>
          <p:cNvSpPr/>
          <p:nvPr/>
        </p:nvSpPr>
        <p:spPr>
          <a:xfrm>
            <a:off x="9259613" y="1759170"/>
            <a:ext cx="935421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0E978-E7EA-7D39-059F-224744615E22}"/>
              </a:ext>
            </a:extLst>
          </p:cNvPr>
          <p:cNvSpPr/>
          <p:nvPr/>
        </p:nvSpPr>
        <p:spPr>
          <a:xfrm>
            <a:off x="6074979" y="2726122"/>
            <a:ext cx="100899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FB4DA7-C408-DAF7-225C-16B879D2DAA7}"/>
              </a:ext>
            </a:extLst>
          </p:cNvPr>
          <p:cNvSpPr/>
          <p:nvPr/>
        </p:nvSpPr>
        <p:spPr>
          <a:xfrm>
            <a:off x="3300248" y="3829708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8BDE7E-2372-38FF-5E01-8EC917975416}"/>
              </a:ext>
            </a:extLst>
          </p:cNvPr>
          <p:cNvSpPr/>
          <p:nvPr/>
        </p:nvSpPr>
        <p:spPr>
          <a:xfrm>
            <a:off x="9942786" y="3787666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A9D8C-3D28-46E3-A331-85C1EAA7844E}"/>
              </a:ext>
            </a:extLst>
          </p:cNvPr>
          <p:cNvSpPr/>
          <p:nvPr/>
        </p:nvSpPr>
        <p:spPr>
          <a:xfrm>
            <a:off x="7525406" y="4775638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6" grpId="0"/>
      <p:bldP spid="18" grpId="0"/>
      <p:bldP spid="19" grpId="0"/>
      <p:bldP spid="42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794A04-8252-BCDC-9C94-896CCF88C99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40A60-4511-25ED-BE5E-460DE10040CC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68EE35-E962-7418-25D8-55A305C51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83858B-6012-C543-7AB5-BF09093A7485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2FC04-23E0-EC4C-D33B-76E12DE0A871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2BF58-DCAB-F315-A959-92C5DBAAAA76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103496-7B61-CD18-1221-CB18622A6F4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410E96F-302A-AF37-7DE8-A7BC2818A5D6}"/>
              </a:ext>
            </a:extLst>
          </p:cNvPr>
          <p:cNvSpPr/>
          <p:nvPr/>
        </p:nvSpPr>
        <p:spPr>
          <a:xfrm>
            <a:off x="4640317" y="5043652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83B141F-223D-4178-A423-2B48AF36A7AE}"/>
              </a:ext>
            </a:extLst>
          </p:cNvPr>
          <p:cNvSpPr/>
          <p:nvPr/>
        </p:nvSpPr>
        <p:spPr>
          <a:xfrm>
            <a:off x="10557642" y="5012120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số thập phân dưới đây đến hàng phần trăm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DF8AD4-4C27-2EE9-10C6-D017B2355BD2}"/>
              </a:ext>
            </a:extLst>
          </p:cNvPr>
          <p:cNvSpPr/>
          <p:nvPr/>
        </p:nvSpPr>
        <p:spPr>
          <a:xfrm>
            <a:off x="1008993" y="1986455"/>
            <a:ext cx="1818290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9,548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5183E-E8ED-0188-DE1D-75213C0374DA}"/>
              </a:ext>
            </a:extLst>
          </p:cNvPr>
          <p:cNvSpPr/>
          <p:nvPr/>
        </p:nvSpPr>
        <p:spPr>
          <a:xfrm>
            <a:off x="3384331" y="199696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EB1FA8-70CA-9100-C7B4-95C850D79881}"/>
              </a:ext>
            </a:extLst>
          </p:cNvPr>
          <p:cNvSpPr/>
          <p:nvPr/>
        </p:nvSpPr>
        <p:spPr>
          <a:xfrm>
            <a:off x="6085489" y="200747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9334B9-F71C-F19B-0831-97AA277262AB}"/>
              </a:ext>
            </a:extLst>
          </p:cNvPr>
          <p:cNvSpPr/>
          <p:nvPr/>
        </p:nvSpPr>
        <p:spPr>
          <a:xfrm>
            <a:off x="8797158" y="1986455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0,105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6C451D-C1CA-64DE-DCC8-D34C0C26EFA9}"/>
              </a:ext>
            </a:extLst>
          </p:cNvPr>
          <p:cNvCxnSpPr/>
          <p:nvPr/>
        </p:nvCxnSpPr>
        <p:spPr>
          <a:xfrm>
            <a:off x="1891862" y="2701158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EF50D3-556A-E54D-6EB4-435E2DE570A8}"/>
              </a:ext>
            </a:extLst>
          </p:cNvPr>
          <p:cNvSpPr/>
          <p:nvPr/>
        </p:nvSpPr>
        <p:spPr>
          <a:xfrm>
            <a:off x="1198179" y="3283170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9,55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B28E49-E5E3-A934-BFDB-1979D6B53804}"/>
              </a:ext>
            </a:extLst>
          </p:cNvPr>
          <p:cNvCxnSpPr/>
          <p:nvPr/>
        </p:nvCxnSpPr>
        <p:spPr>
          <a:xfrm>
            <a:off x="45089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FEBF90-B4D6-84E5-C0BF-D33FDDE12247}"/>
              </a:ext>
            </a:extLst>
          </p:cNvPr>
          <p:cNvSpPr/>
          <p:nvPr/>
        </p:nvSpPr>
        <p:spPr>
          <a:xfrm>
            <a:off x="3815255" y="3304191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29BCF3-E51E-89BB-952F-BD4CD05FF4D2}"/>
              </a:ext>
            </a:extLst>
          </p:cNvPr>
          <p:cNvCxnSpPr/>
          <p:nvPr/>
        </p:nvCxnSpPr>
        <p:spPr>
          <a:xfrm>
            <a:off x="7189076" y="2732690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52A4AD-9290-F846-9DCA-58E69C336FE8}"/>
              </a:ext>
            </a:extLst>
          </p:cNvPr>
          <p:cNvSpPr/>
          <p:nvPr/>
        </p:nvSpPr>
        <p:spPr>
          <a:xfrm>
            <a:off x="6421821" y="3314702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BA2E88-40CC-DBA0-763E-0E5269E0BB9B}"/>
              </a:ext>
            </a:extLst>
          </p:cNvPr>
          <p:cNvCxnSpPr/>
          <p:nvPr/>
        </p:nvCxnSpPr>
        <p:spPr>
          <a:xfrm>
            <a:off x="99953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359D534-28B5-DEE8-F2CC-E5D5595AED7F}"/>
              </a:ext>
            </a:extLst>
          </p:cNvPr>
          <p:cNvSpPr/>
          <p:nvPr/>
        </p:nvSpPr>
        <p:spPr>
          <a:xfrm>
            <a:off x="9228083" y="3304191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đến năm 2022, Liên đoàn Điền kinh Quốc tế ghi nhận một số kỉ lục điền kinh như bảng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2921-89E6-204A-EEEC-1155DAFCC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908" y="1783146"/>
            <a:ext cx="9658350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A2C88-5AC0-356B-732B-9B8E6EFE633A}"/>
              </a:ext>
            </a:extLst>
          </p:cNvPr>
          <p:cNvSpPr txBox="1"/>
          <p:nvPr/>
        </p:nvSpPr>
        <p:spPr>
          <a:xfrm>
            <a:off x="1229710" y="3626069"/>
            <a:ext cx="915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làm tròn các kỉ lục trên đến: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Hàng phần mười.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tự nhiên gần nhất.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51E715-D639-5463-1C14-9A167D69A7DF}"/>
              </a:ext>
            </a:extLst>
          </p:cNvPr>
          <p:cNvSpPr/>
          <p:nvPr/>
        </p:nvSpPr>
        <p:spPr>
          <a:xfrm>
            <a:off x="5339255" y="4529959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CB4E02-C401-44CC-0499-D86261E73F91}"/>
              </a:ext>
            </a:extLst>
          </p:cNvPr>
          <p:cNvSpPr/>
          <p:nvPr/>
        </p:nvSpPr>
        <p:spPr>
          <a:xfrm>
            <a:off x="6148551" y="5370787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9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  <p:tag name="ISPRING_LMS_API_VERSION" val="SCORM 2004 (4th edition)"/>
  <p:tag name="ISPRING_ULTRA_SCORM_COURSE_ID" val="CDDCCB12-8472-46C7-860E-9C73B82665B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6 TIẾT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FEDC5B-E59B-4A46-9938-949D2F52A8E0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089581-FA01-4607-A65D-00F06AAC57B0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5471BC-A3CC-4823-B2FB-CD053407862A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71864F-5130-4ADC-825B-B6BDA2A61F8B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12E61-5D1F-436D-86AD-45A66A928390}:3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148</Words>
  <Application>Microsoft Office PowerPoint</Application>
  <PresentationFormat>Widescreen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16 TIẾT 3</dc:title>
  <dc:subject>HTTA2</dc:subject>
  <dc:creator>Huong Thao - 0972115126</dc:creator>
  <cp:keywords>MNT;MangnonTeam</cp:keywords>
  <cp:lastModifiedBy>Anh Nguyen</cp:lastModifiedBy>
  <cp:revision>32</cp:revision>
  <dcterms:created xsi:type="dcterms:W3CDTF">2022-08-23T00:34:32Z</dcterms:created>
  <dcterms:modified xsi:type="dcterms:W3CDTF">2024-12-20T14:43:14Z</dcterms:modified>
  <cp:category>HTTA2</cp:category>
  <cp:version>HTTA2</cp:version>
</cp:coreProperties>
</file>