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357" r:id="rId3"/>
    <p:sldId id="351" r:id="rId4"/>
    <p:sldId id="359" r:id="rId5"/>
    <p:sldId id="360" r:id="rId6"/>
    <p:sldId id="361" r:id="rId7"/>
    <p:sldId id="362" r:id="rId8"/>
    <p:sldId id="34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0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915AA-8530-4DF8-8A91-F0686F7245F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6610B-1637-49C3-BAF7-6F1927766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2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6610B-1637-49C3-BAF7-6F19277665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6610B-1637-49C3-BAF7-6F19277665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7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6610B-1637-49C3-BAF7-6F19277665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3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6610B-1637-49C3-BAF7-6F19277665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6610B-1637-49C3-BAF7-6F19277665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98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6610B-1637-49C3-BAF7-6F19277665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57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6610B-1637-49C3-BAF7-6F19277665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9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6610B-1637-49C3-BAF7-6F19277665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0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4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0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71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3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29CD9-F92A-F0B9-E4DA-032A00B41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47559">
            <a:off x="4064870" y="463902"/>
            <a:ext cx="3379562" cy="14272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D89C95-CB5F-6161-CEBB-2ADDF130F8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13533">
            <a:off x="1663388" y="1925222"/>
            <a:ext cx="8746783" cy="2762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3F28BF-E02A-00A6-0405-9E70DC817F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25162">
            <a:off x="4834016" y="3921700"/>
            <a:ext cx="2584928" cy="13717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C5052-8E36-3E87-3383-A720327AA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100" y="1592011"/>
            <a:ext cx="6236749" cy="4340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295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33376"/>
            <a:ext cx="11350906" cy="623887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BA45EC-E955-E01C-3430-99A862215EC4}"/>
              </a:ext>
            </a:extLst>
          </p:cNvPr>
          <p:cNvGrpSpPr/>
          <p:nvPr/>
        </p:nvGrpSpPr>
        <p:grpSpPr>
          <a:xfrm>
            <a:off x="642809" y="61163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7C5ABA4-B948-D11C-34E6-D532A1FF31C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93047B-8900-0BBA-196D-D2E93F8E142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81BBC9-E9BC-5FC6-CDD7-5F8F7C344573}"/>
              </a:ext>
            </a:extLst>
          </p:cNvPr>
          <p:cNvSpPr txBox="1"/>
          <p:nvPr/>
        </p:nvSpPr>
        <p:spPr>
          <a:xfrm>
            <a:off x="1264904" y="67482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AC32B-58C9-8988-6D15-703038D60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33" y="1666240"/>
            <a:ext cx="11255227" cy="8304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D4A119-74BF-A08A-3471-F007AE4F7CE9}"/>
              </a:ext>
            </a:extLst>
          </p:cNvPr>
          <p:cNvSpPr txBox="1"/>
          <p:nvPr/>
        </p:nvSpPr>
        <p:spPr>
          <a:xfrm>
            <a:off x="782320" y="272288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1,9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B3FF6-1405-BD92-7057-5BD2F70FF6DF}"/>
              </a:ext>
            </a:extLst>
          </p:cNvPr>
          <p:cNvSpPr txBox="1"/>
          <p:nvPr/>
        </p:nvSpPr>
        <p:spPr>
          <a:xfrm>
            <a:off x="538480" y="29768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C61FBE-43F8-E194-8383-8396E4128D07}"/>
              </a:ext>
            </a:extLst>
          </p:cNvPr>
          <p:cNvCxnSpPr>
            <a:cxnSpLocks/>
          </p:cNvCxnSpPr>
          <p:nvPr/>
        </p:nvCxnSpPr>
        <p:spPr>
          <a:xfrm>
            <a:off x="782320" y="424688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9AF7AB-FC30-7F12-6DD2-048D9A8382E9}"/>
              </a:ext>
            </a:extLst>
          </p:cNvPr>
          <p:cNvSpPr txBox="1"/>
          <p:nvPr/>
        </p:nvSpPr>
        <p:spPr>
          <a:xfrm>
            <a:off x="3332480" y="273304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9,63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C9C10-3EBD-68F6-8B2C-8E1690011CF2}"/>
              </a:ext>
            </a:extLst>
          </p:cNvPr>
          <p:cNvSpPr txBox="1"/>
          <p:nvPr/>
        </p:nvSpPr>
        <p:spPr>
          <a:xfrm>
            <a:off x="2966720" y="300736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1EE55B-9B34-7CB2-A0F7-3CD7CF5CA3DC}"/>
              </a:ext>
            </a:extLst>
          </p:cNvPr>
          <p:cNvCxnSpPr>
            <a:cxnSpLocks/>
          </p:cNvCxnSpPr>
          <p:nvPr/>
        </p:nvCxnSpPr>
        <p:spPr>
          <a:xfrm>
            <a:off x="3332480" y="4257040"/>
            <a:ext cx="1798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E0C996-9809-2886-E89B-6D9FC9A27ED9}"/>
              </a:ext>
            </a:extLst>
          </p:cNvPr>
          <p:cNvSpPr txBox="1"/>
          <p:nvPr/>
        </p:nvSpPr>
        <p:spPr>
          <a:xfrm>
            <a:off x="6827520" y="275336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19,3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ACD6B1-A68F-3F4E-9BFF-9756CFA25357}"/>
              </a:ext>
            </a:extLst>
          </p:cNvPr>
          <p:cNvSpPr txBox="1"/>
          <p:nvPr/>
        </p:nvSpPr>
        <p:spPr>
          <a:xfrm>
            <a:off x="6776720" y="32004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0A832D-CCE5-0FCC-BEC1-36B0AF6DE591}"/>
              </a:ext>
            </a:extLst>
          </p:cNvPr>
          <p:cNvCxnSpPr>
            <a:cxnSpLocks/>
          </p:cNvCxnSpPr>
          <p:nvPr/>
        </p:nvCxnSpPr>
        <p:spPr>
          <a:xfrm>
            <a:off x="7112000" y="420624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E2A2690-BC09-0E59-8A39-8C7B235A30D0}"/>
              </a:ext>
            </a:extLst>
          </p:cNvPr>
          <p:cNvSpPr txBox="1"/>
          <p:nvPr/>
        </p:nvSpPr>
        <p:spPr>
          <a:xfrm>
            <a:off x="9845040" y="26924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1,2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C2A380-03DF-4119-6933-8F46804B4865}"/>
              </a:ext>
            </a:extLst>
          </p:cNvPr>
          <p:cNvSpPr txBox="1"/>
          <p:nvPr/>
        </p:nvSpPr>
        <p:spPr>
          <a:xfrm>
            <a:off x="9296400" y="29667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3AE90C4-CD03-03AD-DF55-907A1484C719}"/>
              </a:ext>
            </a:extLst>
          </p:cNvPr>
          <p:cNvCxnSpPr>
            <a:cxnSpLocks/>
          </p:cNvCxnSpPr>
          <p:nvPr/>
        </p:nvCxnSpPr>
        <p:spPr>
          <a:xfrm>
            <a:off x="9479280" y="4216400"/>
            <a:ext cx="17678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4F8A26C-43A7-66D5-B79D-AAA16FD5A233}"/>
              </a:ext>
            </a:extLst>
          </p:cNvPr>
          <p:cNvSpPr txBox="1"/>
          <p:nvPr/>
        </p:nvSpPr>
        <p:spPr>
          <a:xfrm>
            <a:off x="843280" y="422656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74,9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C4B91F-AEBE-DDF3-069F-3A51FFE47A36}"/>
              </a:ext>
            </a:extLst>
          </p:cNvPr>
          <p:cNvSpPr txBox="1"/>
          <p:nvPr/>
        </p:nvSpPr>
        <p:spPr>
          <a:xfrm>
            <a:off x="3302000" y="41859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4,355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A87D87-E20B-58F1-C158-205EB8C03464}"/>
              </a:ext>
            </a:extLst>
          </p:cNvPr>
          <p:cNvSpPr txBox="1"/>
          <p:nvPr/>
        </p:nvSpPr>
        <p:spPr>
          <a:xfrm>
            <a:off x="7487920" y="4185920"/>
            <a:ext cx="1452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DE83AF-4CA7-4820-E844-9C6B713D6219}"/>
              </a:ext>
            </a:extLst>
          </p:cNvPr>
          <p:cNvSpPr txBox="1"/>
          <p:nvPr/>
        </p:nvSpPr>
        <p:spPr>
          <a:xfrm>
            <a:off x="9763760" y="4165600"/>
            <a:ext cx="168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25,8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494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13" grpId="0"/>
      <p:bldP spid="15" grpId="0"/>
      <p:bldP spid="18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33376"/>
            <a:ext cx="11350906" cy="623887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BA45EC-E955-E01C-3430-99A862215EC4}"/>
              </a:ext>
            </a:extLst>
          </p:cNvPr>
          <p:cNvGrpSpPr/>
          <p:nvPr/>
        </p:nvGrpSpPr>
        <p:grpSpPr>
          <a:xfrm>
            <a:off x="642809" y="61163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7C5ABA4-B948-D11C-34E6-D532A1FF31C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93047B-8900-0BBA-196D-D2E93F8E142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81BBC9-E9BC-5FC6-CDD7-5F8F7C344573}"/>
              </a:ext>
            </a:extLst>
          </p:cNvPr>
          <p:cNvSpPr txBox="1"/>
          <p:nvPr/>
        </p:nvSpPr>
        <p:spPr>
          <a:xfrm>
            <a:off x="1264904" y="67482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29BD7E-C1D4-8246-4463-323B4C549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" y="1918258"/>
            <a:ext cx="10927397" cy="24264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746C70-0554-7F6A-10AF-57031F3952B2}"/>
              </a:ext>
            </a:extLst>
          </p:cNvPr>
          <p:cNvSpPr/>
          <p:nvPr/>
        </p:nvSpPr>
        <p:spPr>
          <a:xfrm>
            <a:off x="3525520" y="2103120"/>
            <a:ext cx="83312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FABA9D-D936-B65D-80D9-7C2E9154AE69}"/>
              </a:ext>
            </a:extLst>
          </p:cNvPr>
          <p:cNvSpPr/>
          <p:nvPr/>
        </p:nvSpPr>
        <p:spPr>
          <a:xfrm>
            <a:off x="5811520" y="2092960"/>
            <a:ext cx="104648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7,19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1BAA94-342F-5A3C-7ADB-BD98EEE7685A}"/>
              </a:ext>
            </a:extLst>
          </p:cNvPr>
          <p:cNvSpPr/>
          <p:nvPr/>
        </p:nvSpPr>
        <p:spPr>
          <a:xfrm>
            <a:off x="3556000" y="3383280"/>
            <a:ext cx="90424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6146E9-AC8E-2DE5-5536-3D133D9CB76A}"/>
              </a:ext>
            </a:extLst>
          </p:cNvPr>
          <p:cNvSpPr/>
          <p:nvPr/>
        </p:nvSpPr>
        <p:spPr>
          <a:xfrm>
            <a:off x="5842000" y="3383280"/>
            <a:ext cx="90424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1AFE18-8321-2DF7-4DED-923E86CA1D66}"/>
              </a:ext>
            </a:extLst>
          </p:cNvPr>
          <p:cNvSpPr/>
          <p:nvPr/>
        </p:nvSpPr>
        <p:spPr>
          <a:xfrm>
            <a:off x="10556240" y="2123440"/>
            <a:ext cx="104648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FB7F9B-BC6C-5382-5B63-892A1B120517}"/>
              </a:ext>
            </a:extLst>
          </p:cNvPr>
          <p:cNvSpPr/>
          <p:nvPr/>
        </p:nvSpPr>
        <p:spPr>
          <a:xfrm>
            <a:off x="10546080" y="3383280"/>
            <a:ext cx="90424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045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33376"/>
            <a:ext cx="11350906" cy="623887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BA45EC-E955-E01C-3430-99A862215EC4}"/>
              </a:ext>
            </a:extLst>
          </p:cNvPr>
          <p:cNvGrpSpPr/>
          <p:nvPr/>
        </p:nvGrpSpPr>
        <p:grpSpPr>
          <a:xfrm>
            <a:off x="642809" y="61163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7C5ABA4-B948-D11C-34E6-D532A1FF31C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93047B-8900-0BBA-196D-D2E93F8E142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81BBC9-E9BC-5FC6-CDD7-5F8F7C344573}"/>
              </a:ext>
            </a:extLst>
          </p:cNvPr>
          <p:cNvSpPr txBox="1"/>
          <p:nvPr/>
        </p:nvSpPr>
        <p:spPr>
          <a:xfrm>
            <a:off x="1264904" y="674820"/>
            <a:ext cx="9951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Hưởng ứng phong trào kế hoạch nhỏ, các bạn ủng hộ lượng giấy vụn như sau: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43CDD2-FDC1-6223-CB85-9EF5F3C309FE}"/>
              </a:ext>
            </a:extLst>
          </p:cNvPr>
          <p:cNvSpPr/>
          <p:nvPr/>
        </p:nvSpPr>
        <p:spPr>
          <a:xfrm>
            <a:off x="934720" y="2377440"/>
            <a:ext cx="2875280" cy="782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Mai: 2,5 kg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0C5D53-02F8-4811-E3B4-10A6410B49BA}"/>
              </a:ext>
            </a:extLst>
          </p:cNvPr>
          <p:cNvSpPr/>
          <p:nvPr/>
        </p:nvSpPr>
        <p:spPr>
          <a:xfrm>
            <a:off x="4561840" y="2407920"/>
            <a:ext cx="2875280" cy="782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Nam: 3,25 kg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0E0F6B-984C-E0E5-EB8D-2BF909C2BF2E}"/>
              </a:ext>
            </a:extLst>
          </p:cNvPr>
          <p:cNvSpPr/>
          <p:nvPr/>
        </p:nvSpPr>
        <p:spPr>
          <a:xfrm>
            <a:off x="8158480" y="2407920"/>
            <a:ext cx="2875280" cy="782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2,4 kg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418357-D285-5312-440B-680D990D2ED6}"/>
              </a:ext>
            </a:extLst>
          </p:cNvPr>
          <p:cNvSpPr txBox="1"/>
          <p:nvPr/>
        </p:nvSpPr>
        <p:spPr>
          <a:xfrm>
            <a:off x="944880" y="3169920"/>
            <a:ext cx="10891520" cy="2340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Bạn nào ủng hộ nhiều giấy vụn nhất?</a:t>
            </a:r>
          </a:p>
          <a:p>
            <a:pPr algn="just">
              <a:lnSpc>
                <a:spcPct val="2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Nam ủng hộ nhiều hơn Mai bao nhiêu ki-lô-gam giấy vụn?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57AF23-9122-0C63-6A16-A4964425F89E}"/>
              </a:ext>
            </a:extLst>
          </p:cNvPr>
          <p:cNvSpPr txBox="1"/>
          <p:nvPr/>
        </p:nvSpPr>
        <p:spPr>
          <a:xfrm>
            <a:off x="1300480" y="423672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70EA54-60E1-15D2-4A3E-C80C4F092A13}"/>
              </a:ext>
            </a:extLst>
          </p:cNvPr>
          <p:cNvSpPr txBox="1"/>
          <p:nvPr/>
        </p:nvSpPr>
        <p:spPr>
          <a:xfrm>
            <a:off x="1310640" y="541528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ủng hộ nhiều hơn Mai số ki-lô-gam giấy vụn là: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3,25 – 2,5 = 0,75 (kg)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450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33376"/>
            <a:ext cx="11350906" cy="623887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A8FB14-E022-01E7-9DD9-C697E0124A56}"/>
              </a:ext>
            </a:extLst>
          </p:cNvPr>
          <p:cNvGrpSpPr/>
          <p:nvPr/>
        </p:nvGrpSpPr>
        <p:grpSpPr>
          <a:xfrm>
            <a:off x="642809" y="611636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BCBBD54-C723-F295-5208-692917112C3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F525A0-EAFF-8AFD-A1FA-D1628EC15D1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3CDF2DD-9194-A038-B015-74AF17134AAB}"/>
              </a:ext>
            </a:extLst>
          </p:cNvPr>
          <p:cNvSpPr txBox="1"/>
          <p:nvPr/>
        </p:nvSpPr>
        <p:spPr>
          <a:xfrm>
            <a:off x="1264904" y="67482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032D4F-C6BB-6556-4857-181E75682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287" y="1696084"/>
            <a:ext cx="10827658" cy="42678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CBB451-F032-4F55-0EA8-0BFB6EC55D17}"/>
              </a:ext>
            </a:extLst>
          </p:cNvPr>
          <p:cNvSpPr txBox="1"/>
          <p:nvPr/>
        </p:nvSpPr>
        <p:spPr>
          <a:xfrm>
            <a:off x="243840" y="4968240"/>
            <a:ext cx="302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– 0,2 = 4,8 (kg)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A951E5-42FA-F82D-736D-7770E1E33F9E}"/>
              </a:ext>
            </a:extLst>
          </p:cNvPr>
          <p:cNvSpPr/>
          <p:nvPr/>
        </p:nvSpPr>
        <p:spPr>
          <a:xfrm>
            <a:off x="4033520" y="5161280"/>
            <a:ext cx="83312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B42FBD-E529-5AD3-598B-4BBBF6693DA1}"/>
              </a:ext>
            </a:extLst>
          </p:cNvPr>
          <p:cNvSpPr txBox="1"/>
          <p:nvPr/>
        </p:nvSpPr>
        <p:spPr>
          <a:xfrm>
            <a:off x="8768080" y="5720080"/>
            <a:ext cx="334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4,8 – (2 + 0,5) = 2,3 (kg)</a:t>
            </a:r>
            <a:endParaRPr lang="en-US" sz="24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D8E7AA-A5DB-AF23-B77B-5111B17F2B1E}"/>
              </a:ext>
            </a:extLst>
          </p:cNvPr>
          <p:cNvSpPr/>
          <p:nvPr/>
        </p:nvSpPr>
        <p:spPr>
          <a:xfrm>
            <a:off x="7813040" y="5171440"/>
            <a:ext cx="83312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558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33376"/>
            <a:ext cx="11350906" cy="623887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BA45EC-E955-E01C-3430-99A862215EC4}"/>
              </a:ext>
            </a:extLst>
          </p:cNvPr>
          <p:cNvGrpSpPr/>
          <p:nvPr/>
        </p:nvGrpSpPr>
        <p:grpSpPr>
          <a:xfrm>
            <a:off x="642809" y="61163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7C5ABA4-B948-D11C-34E6-D532A1FF31C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93047B-8900-0BBA-196D-D2E93F8E142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5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81BBC9-E9BC-5FC6-CDD7-5F8F7C344573}"/>
              </a:ext>
            </a:extLst>
          </p:cNvPr>
          <p:cNvSpPr txBox="1"/>
          <p:nvPr/>
        </p:nvSpPr>
        <p:spPr>
          <a:xfrm>
            <a:off x="1264904" y="674820"/>
            <a:ext cx="8255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Sử dụng các tấm thẻ sau: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F78930-B1DC-13F4-9A12-ED499944C55A}"/>
              </a:ext>
            </a:extLst>
          </p:cNvPr>
          <p:cNvSpPr/>
          <p:nvPr/>
        </p:nvSpPr>
        <p:spPr>
          <a:xfrm>
            <a:off x="1391920" y="1747520"/>
            <a:ext cx="1076960" cy="1229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,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5136AF-85A6-8412-35E6-FC05F2CC78EC}"/>
              </a:ext>
            </a:extLst>
          </p:cNvPr>
          <p:cNvSpPr/>
          <p:nvPr/>
        </p:nvSpPr>
        <p:spPr>
          <a:xfrm>
            <a:off x="3129280" y="1757680"/>
            <a:ext cx="1076960" cy="1229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5E4BC2-8DB7-D2EF-AC73-2C8DF735466B}"/>
              </a:ext>
            </a:extLst>
          </p:cNvPr>
          <p:cNvSpPr/>
          <p:nvPr/>
        </p:nvSpPr>
        <p:spPr>
          <a:xfrm>
            <a:off x="4815840" y="1778000"/>
            <a:ext cx="1076960" cy="1229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1D511D-FF83-43EA-211E-AB8F027A69EC}"/>
              </a:ext>
            </a:extLst>
          </p:cNvPr>
          <p:cNvSpPr/>
          <p:nvPr/>
        </p:nvSpPr>
        <p:spPr>
          <a:xfrm>
            <a:off x="6360160" y="1788160"/>
            <a:ext cx="1076960" cy="1229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272CF-05BC-49D6-D1CF-3BD1B13030AA}"/>
              </a:ext>
            </a:extLst>
          </p:cNvPr>
          <p:cNvSpPr txBox="1"/>
          <p:nvPr/>
        </p:nvSpPr>
        <p:spPr>
          <a:xfrm>
            <a:off x="487680" y="3535680"/>
            <a:ext cx="9733280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Hãy lập số thập phân lớn nhất.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Hãy lập số thập phân bé nhất.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Tìm hiệu số giữa hai số thập phân vừa lập được.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DBC242-CC23-4D6F-4ECA-B948EB0BBCF8}"/>
              </a:ext>
            </a:extLst>
          </p:cNvPr>
          <p:cNvSpPr/>
          <p:nvPr/>
        </p:nvSpPr>
        <p:spPr>
          <a:xfrm>
            <a:off x="6410960" y="3586480"/>
            <a:ext cx="1615440" cy="6908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65,3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B9944C8-2BF9-B48C-E76D-D89F7502EE4E}"/>
              </a:ext>
            </a:extLst>
          </p:cNvPr>
          <p:cNvSpPr/>
          <p:nvPr/>
        </p:nvSpPr>
        <p:spPr>
          <a:xfrm>
            <a:off x="6217920" y="4368800"/>
            <a:ext cx="1615440" cy="6908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3,56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39CF46-EA6B-5821-361B-229E60923F4C}"/>
              </a:ext>
            </a:extLst>
          </p:cNvPr>
          <p:cNvSpPr/>
          <p:nvPr/>
        </p:nvSpPr>
        <p:spPr>
          <a:xfrm>
            <a:off x="2245360" y="5842000"/>
            <a:ext cx="6573520" cy="6908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65,3 – 3,56 = 61,74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294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AD19A20-72C3-4E6C-BBA7-639CCD0E7D6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5 TUẦN 16 TIẾT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46BBE9-38EA-49B1-90A1-4CD55481CF6A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1B3FD7-2823-40B5-9FD6-9DED9F2500E2}:3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  <p:tag name="GENSWF_SLIDE_UID" val="{04812748-C6FD-4393-B4CA-5139DF2DFB86}:3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  <p:tag name="GENSWF_SLIDE_UID" val="{B13FC165-D30A-48FF-B9A7-F34EF3C6B0CC}:3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  <p:tag name="GENSWF_SLIDE_UID" val="{5C09DABB-6C14-41AC-AF71-03771AB01BAA}:3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  <p:tag name="GENSWF_SLIDE_UID" val="{5D1E3F73-D9D1-4C4F-879A-215577D4AA17}:3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  <p:tag name="GENSWF_SLIDE_UID" val="{51FF7FC9-B6D3-41AE-9FB0-7D6476AD9EB7}:3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810A81-01A5-406C-A38B-6FFE091BEE7E}:349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219</Words>
  <Application>Microsoft Office PowerPoint</Application>
  <PresentationFormat>Widescreen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 TUẦN 16 TIẾT 2</dc:title>
  <dc:creator>Thao Tran</dc:creator>
  <cp:lastModifiedBy>Anh Nguyen</cp:lastModifiedBy>
  <cp:revision>26</cp:revision>
  <dcterms:created xsi:type="dcterms:W3CDTF">2024-04-29T11:41:40Z</dcterms:created>
  <dcterms:modified xsi:type="dcterms:W3CDTF">2024-12-20T14:41:08Z</dcterms:modified>
</cp:coreProperties>
</file>