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95" r:id="rId2"/>
    <p:sldMasterId id="2147483838" r:id="rId3"/>
  </p:sldMasterIdLst>
  <p:notesMasterIdLst>
    <p:notesMasterId r:id="rId14"/>
  </p:notesMasterIdLst>
  <p:sldIdLst>
    <p:sldId id="257" r:id="rId4"/>
    <p:sldId id="7179" r:id="rId5"/>
    <p:sldId id="282" r:id="rId6"/>
    <p:sldId id="7189" r:id="rId7"/>
    <p:sldId id="7190" r:id="rId8"/>
    <p:sldId id="7191" r:id="rId9"/>
    <p:sldId id="7181" r:id="rId10"/>
    <p:sldId id="7192" r:id="rId11"/>
    <p:sldId id="7193" r:id="rId12"/>
    <p:sldId id="7194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304" autoAdjust="0"/>
  </p:normalViewPr>
  <p:slideViewPr>
    <p:cSldViewPr snapToGrid="0">
      <p:cViewPr varScale="1">
        <p:scale>
          <a:sx n="53" d="100"/>
          <a:sy n="53" d="100"/>
        </p:scale>
        <p:origin x="182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D3DA3-6E22-4897-9184-EC955C5FEF9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76F3-9B36-4B49-99D8-B29D6F9D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3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276F3-9B36-4B49-99D8-B29D6F9DC0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93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5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276F3-9B36-4B49-99D8-B29D6F9DC0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26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3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6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41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3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276F3-9B36-4B49-99D8-B29D6F9DC0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339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40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4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72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9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67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93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41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68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84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67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48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7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5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5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67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490E6-74B4-4391-9195-906A4A4BB264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2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7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66926">
            <a:off x="961948" y="4423111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3065" y="349621"/>
            <a:ext cx="10745871" cy="61460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2054637">
            <a:off x="278951" y="56243"/>
            <a:ext cx="608935" cy="10305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937717">
            <a:off x="9329538" y="4836365"/>
            <a:ext cx="1157442" cy="115744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760177" y="1590969"/>
            <a:ext cx="898880" cy="741396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86205" y="2528863"/>
            <a:ext cx="898879" cy="763541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692400" y="1683795"/>
            <a:ext cx="8281194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hận dạng được một số hình phẳng đã học.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768278" y="2522960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đây và đường cao của hình tam giác, hình thang.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584200"/>
            <a:ext cx="4719931" cy="10690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1860155" y="3702407"/>
            <a:ext cx="898879" cy="763541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2830653" y="3708078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ẽ được một số hình phẳng theo mẫu trên lưới ô vuông.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76232C-2BDE-AD2E-3FD4-5007FBC40D6B}"/>
              </a:ext>
            </a:extLst>
          </p:cNvPr>
          <p:cNvGrpSpPr/>
          <p:nvPr/>
        </p:nvGrpSpPr>
        <p:grpSpPr>
          <a:xfrm>
            <a:off x="1919958" y="4884954"/>
            <a:ext cx="898879" cy="763541"/>
            <a:chOff x="2716467" y="5512858"/>
            <a:chExt cx="1348319" cy="1145312"/>
          </a:xfrm>
        </p:grpSpPr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479E01D4-1418-B650-6735-A778E5436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5F983E1A-4F5F-ABA9-3920-25B24C29D61C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28" name="TextBox 19">
            <a:extLst>
              <a:ext uri="{FF2B5EF4-FFF2-40B4-BE49-F238E27FC236}">
                <a16:creationId xmlns:a16="http://schemas.microsoft.com/office/drawing/2014/main" id="{BAC1D80C-7783-E2D2-BB8B-D0D499BCCFD6}"/>
              </a:ext>
            </a:extLst>
          </p:cNvPr>
          <p:cNvSpPr txBox="1"/>
          <p:nvPr/>
        </p:nvSpPr>
        <p:spPr>
          <a:xfrm>
            <a:off x="2890456" y="5017947"/>
            <a:ext cx="8001397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tâm, bán kính của hình tròn.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CB089-5C4A-0ECF-8FD3-C53E4767F39B}"/>
              </a:ext>
            </a:extLst>
          </p:cNvPr>
          <p:cNvSpPr txBox="1"/>
          <p:nvPr/>
        </p:nvSpPr>
        <p:spPr>
          <a:xfrm>
            <a:off x="706055" y="1307939"/>
            <a:ext cx="10891777" cy="331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AE = 40 m nên Rô-bốt không nhận được sóng từ A.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 &lt; 20 m nên Rô-bốt nhận được sóng từ B.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 &gt; 20 m nên Rô-bốt không nhận được sóng từ C.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 &gt; 20 m nên Rô-bốt không nhận được sóng từ 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280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51FAF05-7E64-A096-7AD7-F199B40F90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7" y="748565"/>
            <a:ext cx="8315665" cy="642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64239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31344" y="425057"/>
            <a:ext cx="10208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</a:rPr>
              <a:t>Rô-bốt phác họa một số nhân vật bằng các hình cơ bản như dưới đây.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453" y="1810957"/>
            <a:ext cx="8437173" cy="3527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1261641" y="5451676"/>
            <a:ext cx="105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333">
            <a:extLst>
              <a:ext uri="{FF2B5EF4-FFF2-40B4-BE49-F238E27FC236}">
                <a16:creationId xmlns:a16="http://schemas.microsoft.com/office/drawing/2014/main" id="{3643CC2A-DE39-52F3-F8C7-C069EBAD907E}"/>
              </a:ext>
            </a:extLst>
          </p:cNvPr>
          <p:cNvSpPr/>
          <p:nvPr/>
        </p:nvSpPr>
        <p:spPr>
          <a:xfrm>
            <a:off x="1316298" y="453959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333">
            <a:extLst>
              <a:ext uri="{FF2B5EF4-FFF2-40B4-BE49-F238E27FC236}">
                <a16:creationId xmlns:a16="http://schemas.microsoft.com/office/drawing/2014/main" id="{7B9D2DE7-03C4-4D5C-C2B1-49DEFA3114F2}"/>
              </a:ext>
            </a:extLst>
          </p:cNvPr>
          <p:cNvSpPr/>
          <p:nvPr/>
        </p:nvSpPr>
        <p:spPr>
          <a:xfrm>
            <a:off x="4418312" y="471321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333">
            <a:extLst>
              <a:ext uri="{FF2B5EF4-FFF2-40B4-BE49-F238E27FC236}">
                <a16:creationId xmlns:a16="http://schemas.microsoft.com/office/drawing/2014/main" id="{0BFF92DE-5600-4EF1-04F6-25E6BA3B16C8}"/>
              </a:ext>
            </a:extLst>
          </p:cNvPr>
          <p:cNvSpPr/>
          <p:nvPr/>
        </p:nvSpPr>
        <p:spPr>
          <a:xfrm>
            <a:off x="9997309" y="4620612"/>
            <a:ext cx="1866742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18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" grpId="0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820" y="329398"/>
            <a:ext cx="6967188" cy="2912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694482" y="3044142"/>
            <a:ext cx="10880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Kể tên các hình cơ bản được sử dụng trong mỗi hình phác họa.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233F6-8BB5-8377-0282-8AEAAAC3EC1B}"/>
              </a:ext>
            </a:extLst>
          </p:cNvPr>
          <p:cNvSpPr txBox="1"/>
          <p:nvPr/>
        </p:nvSpPr>
        <p:spPr>
          <a:xfrm>
            <a:off x="775504" y="4143736"/>
            <a:ext cx="1076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37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86815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08195" y="216712"/>
            <a:ext cx="1020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Hãy chỉ ra đáy và đường cao tương ứng trong mỗi hình tam giác dưới đây.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1F375-2139-3F5C-A56E-703E33156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170" y="1397173"/>
            <a:ext cx="10120132" cy="2187927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7B82DC-1862-2540-6448-8B55153AE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999036"/>
              </p:ext>
            </p:extLst>
          </p:nvPr>
        </p:nvGraphicFramePr>
        <p:xfrm>
          <a:off x="2392342" y="3686463"/>
          <a:ext cx="7874403" cy="2316480"/>
        </p:xfrm>
        <a:graphic>
          <a:graphicData uri="http://schemas.openxmlformats.org/drawingml/2006/table">
            <a:tbl>
              <a:tblPr/>
              <a:tblGrid>
                <a:gridCol w="2624801">
                  <a:extLst>
                    <a:ext uri="{9D8B030D-6E8A-4147-A177-3AD203B41FA5}">
                      <a16:colId xmlns:a16="http://schemas.microsoft.com/office/drawing/2014/main" val="1977353627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815319655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1270018232"/>
                    </a:ext>
                  </a:extLst>
                </a:gridCol>
              </a:tblGrid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</a:rPr>
                        <a:t>Đường cao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81511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209018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MNP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NQ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803276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DG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58412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64109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62047" y="31830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925975" y="216712"/>
            <a:ext cx="10590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a) Vẽ các hình bình hành và các hình thoi (theo mẫu).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3DC0A-6FA5-4C76-E69A-92B877C6A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405" y="1584465"/>
            <a:ext cx="9698420" cy="3797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FFEE5-6C5A-4423-27B6-FEC7760C9C5E}"/>
              </a:ext>
            </a:extLst>
          </p:cNvPr>
          <p:cNvSpPr txBox="1"/>
          <p:nvPr/>
        </p:nvSpPr>
        <p:spPr>
          <a:xfrm>
            <a:off x="1076446" y="5636871"/>
            <a:ext cx="872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684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85196" y="248861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833377" y="216712"/>
            <a:ext cx="10984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Mỗi bộ phát sóng có thể truyền sóng trong một khu vực như sau: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A bán kính 30 m; Hình tròn tâm B bán kính 20 m;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C bán kính 20 m; Hình tròn tâm D bán kính 20 m.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Hỏi Rô-bốt đứng ở vị trí E có thể nhận được sóng từ bộ phát sóng nào?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30455-75E7-5E4F-D9AC-FBEC939F6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325" y="2672547"/>
            <a:ext cx="5200650" cy="3619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373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6E93-7E8B-D6FD-CDBD-2FCD02EB7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462" y="241863"/>
            <a:ext cx="8738766" cy="60819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49C862-49B5-E5B4-92BC-1F6BD241C9CD}"/>
              </a:ext>
            </a:extLst>
          </p:cNvPr>
          <p:cNvSpPr/>
          <p:nvPr/>
        </p:nvSpPr>
        <p:spPr>
          <a:xfrm>
            <a:off x="2118168" y="1030147"/>
            <a:ext cx="3518704" cy="347240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877827-D883-69E1-9E2D-02FCB0D1299B}"/>
              </a:ext>
            </a:extLst>
          </p:cNvPr>
          <p:cNvSpPr/>
          <p:nvPr/>
        </p:nvSpPr>
        <p:spPr>
          <a:xfrm>
            <a:off x="5555847" y="1053296"/>
            <a:ext cx="2141317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51D549-73E9-F067-C760-9AA0594E7BF9}"/>
              </a:ext>
            </a:extLst>
          </p:cNvPr>
          <p:cNvSpPr/>
          <p:nvPr/>
        </p:nvSpPr>
        <p:spPr>
          <a:xfrm>
            <a:off x="6055488" y="2201119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5311B0-2470-CB59-6C3C-06FF697D06D6}"/>
              </a:ext>
            </a:extLst>
          </p:cNvPr>
          <p:cNvSpPr/>
          <p:nvPr/>
        </p:nvSpPr>
        <p:spPr>
          <a:xfrm>
            <a:off x="4321215" y="2804932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592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9712D31-09E7-4B16-ABD1-C540B243878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OÁN 5 TUẦN 17 TIẾ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72FDE0-5533-463C-89BE-C1DBAFD749B9}:719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D41191-9EEC-42D2-AF63-A46B9176E4FC}:71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884EEE-546A-45E7-B488-05A772C3ACB9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AC33D6-8AB5-4144-93E4-CD9C8BF36EB6}:717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97008D-8F72-47B9-8628-4958F33665AD}:28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639442-D314-4242-B85C-8C88BFC76F52}:718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C7FCDF-FC45-429E-8622-9FE8C922889C}:71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186F34-5022-4E6D-A266-4F8003C5752B}:71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D7B2D4-2B16-4D6C-9BD1-F17177E22453}:71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B79351-AD54-4963-BAF4-CA56A9004847}:7192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361</Words>
  <Application>Microsoft Office PowerPoint</Application>
  <PresentationFormat>Widescreen</PresentationFormat>
  <Paragraphs>54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微软雅黑</vt:lpstr>
      <vt:lpstr>#9Slide07 HoneyCream</vt:lpstr>
      <vt:lpstr>Arial</vt:lpstr>
      <vt:lpstr>Calibri</vt:lpstr>
      <vt:lpstr>Cambria</vt:lpstr>
      <vt:lpstr>SVN-Newton</vt:lpstr>
      <vt:lpstr>SVN-Ready</vt:lpstr>
      <vt:lpstr>Times New Roman</vt:lpstr>
      <vt:lpstr>字魂59号-创粗黑</vt:lpstr>
      <vt:lpstr>2_Office Theme</vt:lpstr>
      <vt:lpstr>5_Office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5 TUẦN 17 TIẾT 1</dc:title>
  <dc:creator>thao</dc:creator>
  <cp:lastModifiedBy>Anh Nguyen</cp:lastModifiedBy>
  <cp:revision>50</cp:revision>
  <dcterms:created xsi:type="dcterms:W3CDTF">2021-11-08T04:48:14Z</dcterms:created>
  <dcterms:modified xsi:type="dcterms:W3CDTF">2024-12-20T14:47:43Z</dcterms:modified>
</cp:coreProperties>
</file>