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5" r:id="rId2"/>
    <p:sldId id="273" r:id="rId3"/>
    <p:sldId id="320" r:id="rId4"/>
    <p:sldId id="321" r:id="rId5"/>
    <p:sldId id="322" r:id="rId6"/>
    <p:sldId id="323" r:id="rId7"/>
    <p:sldId id="324" r:id="rId8"/>
    <p:sldId id="293" r:id="rId9"/>
    <p:sldId id="325" r:id="rId10"/>
    <p:sldId id="32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7A066-832C-46B3-BC45-D7CE222E7DF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D2A47-B756-4246-84DE-2B9C74630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7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5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D2A47-B756-4246-84DE-2B9C74630C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6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C92A11E-4E4C-454A-81DA-4BFB2878D86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7 TIẾT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EF24C-D8E6-47C1-B915-BCC9AC963D07}:3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ADE5D5-B1D9-4111-888F-46416224E69D}:3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4DF2DE-98B0-4597-999C-BC55E26CE90E}: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6F86D8-A4B2-40F0-B540-A87535E4700D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6EF645-309E-441F-A199-6CC67B39B01B}:3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17529F-6728-4EC8-9DFD-AC37442F3FFD}:3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740881-BFA9-48CC-B28E-61144E87483C}:3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08F240-896B-41C2-9597-71C7A3E736FA}:3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D8BD34-52AD-41AB-A4CC-81947D1621DE}: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2D42D-FA6F-4FC7-B86B-67D7C01D8A7B}:29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485</Words>
  <Application>Microsoft Office PowerPoint</Application>
  <PresentationFormat>Widescreen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Cambria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17 TIẾT 2</dc:title>
  <dc:creator>Thao Tran</dc:creator>
  <cp:lastModifiedBy>Anh Nguyen</cp:lastModifiedBy>
  <cp:revision>76</cp:revision>
  <dcterms:created xsi:type="dcterms:W3CDTF">2024-04-29T09:15:23Z</dcterms:created>
  <dcterms:modified xsi:type="dcterms:W3CDTF">2024-12-20T14:49:06Z</dcterms:modified>
</cp:coreProperties>
</file>