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12"/>
  </p:notesMasterIdLst>
  <p:sldIdLst>
    <p:sldId id="333" r:id="rId2"/>
    <p:sldId id="347" r:id="rId3"/>
    <p:sldId id="323" r:id="rId4"/>
    <p:sldId id="325" r:id="rId5"/>
    <p:sldId id="389" r:id="rId6"/>
    <p:sldId id="390" r:id="rId7"/>
    <p:sldId id="417" r:id="rId8"/>
    <p:sldId id="418" r:id="rId9"/>
    <p:sldId id="326" r:id="rId10"/>
    <p:sldId id="419" r:id="rId11"/>
  </p:sldIdLst>
  <p:sldSz cx="12192000" cy="6858000"/>
  <p:notesSz cx="6858000" cy="9144000"/>
  <p:embeddedFontLst>
    <p:embeddedFont>
      <p:font typeface="#9Slide07 SVNNexa Rust Slab Bla" panose="020B0606040200020203" charset="0"/>
      <p:bold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84805" autoAdjust="0"/>
  </p:normalViewPr>
  <p:slideViewPr>
    <p:cSldViewPr snapToGrid="0">
      <p:cViewPr varScale="1">
        <p:scale>
          <a:sx n="61" d="100"/>
          <a:sy n="61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9A99-CF67-4382-AC86-C83C00FFCA9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7ABB2-EC35-4807-A17D-E3D9231DC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2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7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6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ABB2-EC35-4807-A17D-E3D9231DC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426A-7D9C-74C9-3660-E1357D39E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7ECB3-E456-F8D1-8667-237C433C3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FB4D-04F4-685F-7B07-8CA04D5C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E629A-A065-5594-4E9B-E0E337B6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675C4-E2E6-25B1-6C7A-C15A0686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3136D-933D-5922-C5ED-C8B62364C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FBFC-3C9C-8AC6-E5CF-3451F096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AFCC3-2533-B8DA-9AD2-47792E313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02E1-822D-C18A-6FC1-2DC5F297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BB70-B80F-BE76-AAF1-6A71AEEF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68BA-EAA8-29B5-5B4A-630ED49E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9DB10-C167-E5B9-03E8-18F72C546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4632D-01EA-35C9-D320-3FB0577C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39DD-C727-3E53-D26F-0015610E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F9ED-E1DE-DC52-1351-DCB1534E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923CA-027B-A13F-D66E-4740B7B4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A382205-B480-022B-682E-EC0931FDF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3BCE-223B-4C86-E3DB-10573FAB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D6A23-8204-74FE-607E-66009EB4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84F0-8637-843F-A182-E0E5C99C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BF85-96BD-578B-EAA9-EC20016D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C8FF-6035-88FE-2734-D02FD003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12A0-D22E-09F4-D31C-0DF07CE6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10385-5939-1B78-36A6-F41C37960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2854E-8421-A883-9E8E-D7BFB891A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00383-F71C-1761-4774-BB6DBBDF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F3904-6EB0-3DC9-D410-05C84376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12B3-20BA-D1B4-5E7A-1E7D23B2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4261-83FC-3EE5-2D55-34A7E32C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D3985-5CA9-2C90-C66E-E9D70DE4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927EE-0A21-F4D9-5792-C39DACB33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BCFC5-9073-F465-7E0C-6D9643267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D9D45-C758-98D7-234A-39BF7B38A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F635C-4A2D-CF9F-3BF6-C5B76700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D2F50-BA3E-4486-705F-4411517E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7F71F-FD60-135C-8A70-F95222BF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A7F8-79A1-8445-D7C1-1DB288F0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408BD-A0A8-D196-254F-6AE5E858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7DD46-2BF2-91A7-67AC-4C3F9B67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6D9B5-0810-4C22-451D-1CC931A6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660AE-6717-8F6B-325C-7E762351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44354-FC02-28A7-FA92-0F1C62C1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A53F6-0751-0089-CC38-4BA0AF2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7A56-14EE-4FD8-0425-A2AD3FA7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CB14-2419-61DC-0FD8-5762F63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24F98-F625-4722-D7A2-383483553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243C6-2E3B-407E-8D45-D73B575E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7CBB8-70B1-BB10-26A0-DBB1AC13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60A9A-F96A-4A4D-A4AB-BC5212B7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A4C5-C3F3-910B-7BF9-1153DFF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69983-C4DF-A8DD-1327-48642EAFB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9300D-F1A6-CA8B-48F7-B9944496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ED852-B65D-40FB-EFDB-750E6930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05526-77B3-D7EA-3EC6-0414BE9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0F2BA-0570-A22A-6194-07F32342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7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37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6B17A-B942-5FD6-AD77-8F7F520F8FF9}"/>
              </a:ext>
            </a:extLst>
          </p:cNvPr>
          <p:cNvSpPr txBox="1"/>
          <p:nvPr/>
        </p:nvSpPr>
        <p:spPr>
          <a:xfrm>
            <a:off x="3716033" y="839493"/>
            <a:ext cx="534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ED6F3-17FE-C4E2-87C5-B69851B6F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444" y="1472023"/>
            <a:ext cx="1524132" cy="128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10960-F1BD-019C-8D4C-E61F9DD55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826" y="2516559"/>
            <a:ext cx="7712108" cy="1682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17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317B2-B0C0-D7CD-450A-6B9D666001AC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9AF75-14F8-FAB8-9671-F89E92A15B1C}"/>
              </a:ext>
            </a:extLst>
          </p:cNvPr>
          <p:cNvSpPr txBox="1"/>
          <p:nvPr/>
        </p:nvSpPr>
        <p:spPr>
          <a:xfrm>
            <a:off x="1504950" y="552450"/>
            <a:ext cx="9791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Ba cắt được một mảnh tôn hình tam giác MNP có diện tích là 72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chiều cao là 9 dm (như hình vẽ). Tính độ dài đáy NP của hình tam giác đó.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AA633-D078-1A8F-9F44-D3091DC1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2243137"/>
            <a:ext cx="5695950" cy="2486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B4E3D2-F8BC-AED4-A696-B17E569D48AF}"/>
                  </a:ext>
                </a:extLst>
              </p:cNvPr>
              <p:cNvSpPr txBox="1"/>
              <p:nvPr/>
            </p:nvSpPr>
            <p:spPr>
              <a:xfrm>
                <a:off x="476250" y="2333625"/>
                <a:ext cx="5629275" cy="293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MNP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72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=16 (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2800" b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16 dm</a:t>
                </a:r>
              </a:p>
              <a:p>
                <a:pPr algn="ctr"/>
                <a:endPara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B4E3D2-F8BC-AED4-A696-B17E569D4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333625"/>
                <a:ext cx="5629275" cy="2934714"/>
              </a:xfrm>
              <a:prstGeom prst="rect">
                <a:avLst/>
              </a:prstGeom>
              <a:blipFill>
                <a:blip r:embed="rId5"/>
                <a:stretch>
                  <a:fillRect t="-2287"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465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98612" y="4262898"/>
            <a:ext cx="1210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581">
            <a:off x="30624" y="164417"/>
            <a:ext cx="11777300" cy="6569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27FA1-42E4-CC58-875B-9C3E384153E4}"/>
              </a:ext>
            </a:extLst>
          </p:cNvPr>
          <p:cNvSpPr txBox="1"/>
          <p:nvPr/>
        </p:nvSpPr>
        <p:spPr>
          <a:xfrm>
            <a:off x="2280353" y="602528"/>
            <a:ext cx="812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+mn-cs"/>
              </a:rPr>
              <a:t>Yêu cầu cần đạt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#9Slide07 SVNNexa Rust Slab Bla" panose="020B0606040200020203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FD4477-600A-B7E4-55FB-FAE337AB1557}"/>
              </a:ext>
            </a:extLst>
          </p:cNvPr>
          <p:cNvGrpSpPr/>
          <p:nvPr/>
        </p:nvGrpSpPr>
        <p:grpSpPr>
          <a:xfrm>
            <a:off x="602070" y="1348528"/>
            <a:ext cx="10302490" cy="3225049"/>
            <a:chOff x="812055" y="1546827"/>
            <a:chExt cx="10302490" cy="32250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5303C7-0F70-6307-F033-69813B62B1FC}"/>
                </a:ext>
              </a:extLst>
            </p:cNvPr>
            <p:cNvSpPr txBox="1"/>
            <p:nvPr/>
          </p:nvSpPr>
          <p:spPr>
            <a:xfrm>
              <a:off x="1502459" y="1715805"/>
              <a:ext cx="961208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hận dạng được một số hình phẳng đã học.</a:t>
              </a:r>
            </a:p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định được đây và đường cao của hình tam giác, hình thang.</a:t>
              </a:r>
            </a:p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ẽ được một số hình phẳng theo mẫu trên lưới ô vuông.</a:t>
              </a:r>
            </a:p>
            <a:p>
              <a:pPr marL="0" marR="0" lvl="0" indent="3476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ác định được tâm, bán kính của hình tròn.</a:t>
              </a:r>
            </a:p>
          </p:txBody>
        </p:sp>
        <p:pic>
          <p:nvPicPr>
            <p:cNvPr id="6" name="Picture 31">
              <a:extLst>
                <a:ext uri="{FF2B5EF4-FFF2-40B4-BE49-F238E27FC236}">
                  <a16:creationId xmlns:a16="http://schemas.microsoft.com/office/drawing/2014/main" id="{10417880-3E47-6816-AE84-F271EBE1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63106" y="1546827"/>
              <a:ext cx="644730" cy="621359"/>
            </a:xfrm>
            <a:prstGeom prst="rect">
              <a:avLst/>
            </a:prstGeom>
          </p:spPr>
        </p:pic>
        <p:pic>
          <p:nvPicPr>
            <p:cNvPr id="15" name="Picture 31">
              <a:extLst>
                <a:ext uri="{FF2B5EF4-FFF2-40B4-BE49-F238E27FC236}">
                  <a16:creationId xmlns:a16="http://schemas.microsoft.com/office/drawing/2014/main" id="{8C7E8699-EA94-2C7F-8080-D185E1F9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23815" y="3215019"/>
              <a:ext cx="644730" cy="621359"/>
            </a:xfrm>
            <a:prstGeom prst="rect">
              <a:avLst/>
            </a:prstGeom>
          </p:spPr>
        </p:pic>
        <p:pic>
          <p:nvPicPr>
            <p:cNvPr id="16" name="Picture 31">
              <a:extLst>
                <a:ext uri="{FF2B5EF4-FFF2-40B4-BE49-F238E27FC236}">
                  <a16:creationId xmlns:a16="http://schemas.microsoft.com/office/drawing/2014/main" id="{C2446495-7952-E5C8-ED13-0D3408FEA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63106" y="4150517"/>
              <a:ext cx="644730" cy="621359"/>
            </a:xfrm>
            <a:prstGeom prst="rect">
              <a:avLst/>
            </a:prstGeom>
          </p:spPr>
        </p:pic>
        <p:pic>
          <p:nvPicPr>
            <p:cNvPr id="7" name="Picture 31">
              <a:extLst>
                <a:ext uri="{FF2B5EF4-FFF2-40B4-BE49-F238E27FC236}">
                  <a16:creationId xmlns:a16="http://schemas.microsoft.com/office/drawing/2014/main" id="{506258CB-3021-22CF-582E-3E789C78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12055" y="2381899"/>
              <a:ext cx="644730" cy="6213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15658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ABDF3E-6EA6-BDEA-4ACB-E16A4A8EF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133" y="1578703"/>
            <a:ext cx="8193734" cy="3700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897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298BE8-C202-63C5-3439-2DAB1FFA4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525" y="1581752"/>
            <a:ext cx="7638950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8C9288-2C20-5CC9-46AA-A35F657D7032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04FFC-D751-070D-E82B-8E7BADD1AB45}"/>
              </a:ext>
            </a:extLst>
          </p:cNvPr>
          <p:cNvSpPr txBox="1"/>
          <p:nvPr/>
        </p:nvSpPr>
        <p:spPr>
          <a:xfrm>
            <a:off x="1504950" y="552450"/>
            <a:ext cx="979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17D51-3701-D9CA-216F-E91321AAE9AF}"/>
              </a:ext>
            </a:extLst>
          </p:cNvPr>
          <p:cNvSpPr txBox="1"/>
          <p:nvPr/>
        </p:nvSpPr>
        <p:spPr>
          <a:xfrm>
            <a:off x="504825" y="1905000"/>
            <a:ext cx="988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2,3 dm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B. 5,6 dm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2,8 dm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          D. 2,8 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964E0-038E-22AC-82D5-D2DEDAE9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362075"/>
            <a:ext cx="4629150" cy="219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D10269-B994-E9A7-D6D4-C24A236201A9}"/>
                  </a:ext>
                </a:extLst>
              </p:cNvPr>
              <p:cNvSpPr txBox="1"/>
              <p:nvPr/>
            </p:nvSpPr>
            <p:spPr>
              <a:xfrm>
                <a:off x="1190625" y="3429000"/>
                <a:ext cx="6172200" cy="231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1,6 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3,5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=2,8 (</m:t>
                    </m:r>
                  </m:oMath>
                </a14:m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40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40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2,8 dm</a:t>
                </a:r>
                <a:r>
                  <a:rPr lang="en-US" sz="40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D10269-B994-E9A7-D6D4-C24A23620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3429000"/>
                <a:ext cx="6172200" cy="2315570"/>
              </a:xfrm>
              <a:prstGeom prst="rect">
                <a:avLst/>
              </a:prstGeom>
              <a:blipFill>
                <a:blip r:embed="rId5"/>
                <a:stretch>
                  <a:fillRect t="-4749" r="-1777" b="-1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B850245-C1F9-5D89-3C36-7F67BCE60935}"/>
              </a:ext>
            </a:extLst>
          </p:cNvPr>
          <p:cNvSpPr/>
          <p:nvPr/>
        </p:nvSpPr>
        <p:spPr>
          <a:xfrm>
            <a:off x="533400" y="2524125"/>
            <a:ext cx="48577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317B2-B0C0-D7CD-450A-6B9D666001AC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9AF75-14F8-FAB8-9671-F89E92A15B1C}"/>
              </a:ext>
            </a:extLst>
          </p:cNvPr>
          <p:cNvSpPr txBox="1"/>
          <p:nvPr/>
        </p:nvSpPr>
        <p:spPr>
          <a:xfrm>
            <a:off x="1504950" y="552450"/>
            <a:ext cx="9791700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thang MNPQ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850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425 cm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E5BB87-7442-7DFB-44E2-BC4CCE36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1828800"/>
            <a:ext cx="4552950" cy="2686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D65557-049A-04CD-B0B0-F0D5C1E57C0F}"/>
                  </a:ext>
                </a:extLst>
              </p:cNvPr>
              <p:cNvSpPr txBox="1"/>
              <p:nvPr/>
            </p:nvSpPr>
            <p:spPr>
              <a:xfrm>
                <a:off x="1323975" y="3876675"/>
                <a:ext cx="5267325" cy="18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(36 + 14)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425 (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425 </a:t>
                </a:r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32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D65557-049A-04CD-B0B0-F0D5C1E5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3876675"/>
                <a:ext cx="5267325" cy="1875706"/>
              </a:xfrm>
              <a:prstGeom prst="rect">
                <a:avLst/>
              </a:prstGeom>
              <a:blipFill>
                <a:blip r:embed="rId5"/>
                <a:stretch>
                  <a:fillRect t="-4221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58F3C3-661E-1120-AD7E-E2E29862E028}"/>
              </a:ext>
            </a:extLst>
          </p:cNvPr>
          <p:cNvSpPr/>
          <p:nvPr/>
        </p:nvSpPr>
        <p:spPr>
          <a:xfrm>
            <a:off x="3438525" y="1857375"/>
            <a:ext cx="581025" cy="5143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5D4752-4EB6-6AD0-AA9C-03EDFE2AF3D0}"/>
              </a:ext>
            </a:extLst>
          </p:cNvPr>
          <p:cNvSpPr/>
          <p:nvPr/>
        </p:nvSpPr>
        <p:spPr>
          <a:xfrm>
            <a:off x="3448050" y="2600325"/>
            <a:ext cx="581025" cy="5143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317B2-B0C0-D7CD-450A-6B9D666001AC}"/>
              </a:ext>
            </a:extLst>
          </p:cNvPr>
          <p:cNvSpPr/>
          <p:nvPr/>
        </p:nvSpPr>
        <p:spPr>
          <a:xfrm>
            <a:off x="809625" y="657225"/>
            <a:ext cx="619125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39AF75-14F8-FAB8-9671-F89E92A15B1C}"/>
                  </a:ext>
                </a:extLst>
              </p:cNvPr>
              <p:cNvSpPr txBox="1"/>
              <p:nvPr/>
            </p:nvSpPr>
            <p:spPr>
              <a:xfrm>
                <a:off x="1504950" y="552450"/>
                <a:ext cx="9791700" cy="2164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Mảnh đất của bác Tư dạng hình thang vuông có chiều cao 12 m, đáy bé 18 m và đáy lớn bằng</a:t>
                </a:r>
                <a:r>
                  <a:rPr lang="vi-VN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 bé. Bác Tư đã dành phần đất hình tam giác BKC (như hình vẽ) để hiến đất mở rộng đường. Hỏi:</a:t>
                </a:r>
              </a:p>
              <a:p>
                <a:pPr algn="just"/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Bác Tư đã hiến bao nhiêu mét vuông đất để mở rộng đường?</a:t>
                </a:r>
              </a:p>
              <a:p>
                <a:pPr algn="just"/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Phần đất còn lại có diện tích bao nhiêu mét vuông?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39AF75-14F8-FAB8-9671-F89E92A1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552450"/>
                <a:ext cx="9791700" cy="2164952"/>
              </a:xfrm>
              <a:prstGeom prst="rect">
                <a:avLst/>
              </a:prstGeom>
              <a:blipFill>
                <a:blip r:embed="rId4"/>
                <a:stretch>
                  <a:fillRect l="-996" t="-2254" r="-934" b="-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19E8E5C-76CA-E503-E253-63807E584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979" y="3143250"/>
            <a:ext cx="4197246" cy="243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AFCD4A-7ED0-22AD-2A62-4754D5555469}"/>
                  </a:ext>
                </a:extLst>
              </p:cNvPr>
              <p:cNvSpPr txBox="1"/>
              <p:nvPr/>
            </p:nvSpPr>
            <p:spPr>
              <a:xfrm>
                <a:off x="828675" y="3162300"/>
                <a:ext cx="6048375" cy="164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 Diện tích đất bác Tư hiến để mở rộng đường là:</a:t>
                </a:r>
                <a:endPara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AFCD4A-7ED0-22AD-2A62-4754D5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162300"/>
                <a:ext cx="6048375" cy="1648528"/>
              </a:xfrm>
              <a:prstGeom prst="rect">
                <a:avLst/>
              </a:prstGeom>
              <a:blipFill>
                <a:blip r:embed="rId6"/>
                <a:stretch>
                  <a:fillRect t="-4074" r="-121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586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C2946-2F68-0C57-CF60-B3FD89F54EDC}"/>
                  </a:ext>
                </a:extLst>
              </p:cNvPr>
              <p:cNvSpPr txBox="1"/>
              <p:nvPr/>
            </p:nvSpPr>
            <p:spPr>
              <a:xfrm>
                <a:off x="1304925" y="1285875"/>
                <a:ext cx="10039350" cy="363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 lớn của mảnh đất hình thang ban đầu của bác Tư là:</a:t>
                </a:r>
                <a:endParaRPr lang="en-US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𝟏𝟖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mảnh đất ban đầu của bác Tư là:</a:t>
                </a:r>
                <a:endParaRPr lang="en-US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(18 + 24)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12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𝟐𝟓𝟐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 đất còn lại của bác Tư là:</a:t>
                </a: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252 – 30 = 222 (m2)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222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C2946-2F68-0C57-CF60-B3FD89F54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25" y="1285875"/>
                <a:ext cx="10039350" cy="3639010"/>
              </a:xfrm>
              <a:prstGeom prst="rect">
                <a:avLst/>
              </a:prstGeom>
              <a:blipFill>
                <a:blip r:embed="rId4"/>
                <a:stretch>
                  <a:fillRect t="-1843" r="-546" b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527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3808DC-63E0-BA9F-3761-8DEF619F2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096" y="1578703"/>
            <a:ext cx="7187807" cy="3700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01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83939B9-ECCA-44D4-A9A6-84EEB8E7EED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7 TIẾ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48F52-9A31-4BA5-92B5-6BEBF4E8D249}:3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515E3F-BD7F-473C-80B9-AD77211DDF87}:4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C6533C-43E9-4304-BB82-9E98FED16C12}: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75C5C0-FA35-4085-8C2D-DC1359E94DE7}:3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EC23D-0856-405C-B270-E3DDF2EB8F24}:3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183CD3-EF08-44AA-8790-D2794CEDB50D}: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111D5-AC47-45B1-A854-8E26D0F6D656}:3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6EFDE6-C114-41F2-9664-8E4ADE11B1CE}:3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A9BF33-1DF7-443E-BD83-6D7DE2B931B9}:4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F47A55-C2F9-421D-BA6F-4F5BFFCFD342}:4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2025</TotalTime>
  <Words>390</Words>
  <Application>Microsoft Office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#9Slide07 SVNNexa Rust Slab Bla</vt:lpstr>
      <vt:lpstr>Cambria Math</vt:lpstr>
      <vt:lpstr>Cambria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17 TIẾT 3</dc:title>
  <dc:subject>9Slide.vn</dc:subject>
  <dc:creator>huong</dc:creator>
  <dc:description>9Slide.vn</dc:description>
  <cp:lastModifiedBy>Anh Nguyen</cp:lastModifiedBy>
  <cp:revision>50</cp:revision>
  <dcterms:created xsi:type="dcterms:W3CDTF">2023-09-10T01:58:34Z</dcterms:created>
  <dcterms:modified xsi:type="dcterms:W3CDTF">2024-12-20T14:50:19Z</dcterms:modified>
  <cp:category>9Slide.vn</cp:category>
</cp:coreProperties>
</file>