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2" r:id="rId3"/>
    <p:sldMasterId id="2147483674" r:id="rId4"/>
  </p:sldMasterIdLst>
  <p:notesMasterIdLst>
    <p:notesMasterId r:id="rId24"/>
  </p:notesMasterIdLst>
  <p:sldIdLst>
    <p:sldId id="363" r:id="rId5"/>
    <p:sldId id="297" r:id="rId6"/>
    <p:sldId id="374" r:id="rId7"/>
    <p:sldId id="365" r:id="rId8"/>
    <p:sldId id="375" r:id="rId9"/>
    <p:sldId id="376" r:id="rId10"/>
    <p:sldId id="261" r:id="rId11"/>
    <p:sldId id="368" r:id="rId12"/>
    <p:sldId id="370" r:id="rId13"/>
    <p:sldId id="372" r:id="rId14"/>
    <p:sldId id="373" r:id="rId15"/>
    <p:sldId id="351" r:id="rId16"/>
    <p:sldId id="354" r:id="rId17"/>
    <p:sldId id="352" r:id="rId18"/>
    <p:sldId id="356" r:id="rId19"/>
    <p:sldId id="355" r:id="rId20"/>
    <p:sldId id="353" r:id="rId21"/>
    <p:sldId id="357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823" autoAdjust="0"/>
  </p:normalViewPr>
  <p:slideViewPr>
    <p:cSldViewPr snapToGrid="0">
      <p:cViewPr varScale="1">
        <p:scale>
          <a:sx n="63" d="100"/>
          <a:sy n="63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D4B81-61AA-4A25-AE8A-C195482320D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532A3-95F5-4611-B876-8C6E75EB3A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01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1,2,3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(Slide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)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“Quay </a:t>
            </a:r>
            <a:r>
              <a:rPr lang="en-US" dirty="0" err="1"/>
              <a:t>lại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581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01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3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153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957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082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960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422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49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81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5368" y="256953"/>
            <a:ext cx="1959492" cy="19594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19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8.xml"/><Relationship Id="rId11" Type="http://schemas.openxmlformats.org/officeDocument/2006/relationships/slide" Target="slide17.xml"/><Relationship Id="rId5" Type="http://schemas.openxmlformats.org/officeDocument/2006/relationships/image" Target="../media/image17.jpeg"/><Relationship Id="rId10" Type="http://schemas.openxmlformats.org/officeDocument/2006/relationships/slide" Target="slide16.xml"/><Relationship Id="rId4" Type="http://schemas.openxmlformats.org/officeDocument/2006/relationships/notesSlide" Target="../notesSlides/notesSlide2.xml"/><Relationship Id="rId9" Type="http://schemas.openxmlformats.org/officeDocument/2006/relationships/slide" Target="slide15.xml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7.jpe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10" Type="http://schemas.openxmlformats.org/officeDocument/2006/relationships/slide" Target="slide14.xml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7.jpe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em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2089193"/>
            <a:ext cx="4940392" cy="4940392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77790" y="3127046"/>
            <a:ext cx="9999921" cy="158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Toán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PHÂN SỐ THẬP PHÂN ( T1)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636"/>
            <a:ext cx="12192001" cy="749101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en-US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THỌ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8" y="1361994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</a:t>
            </a:r>
            <a:r>
              <a:rPr kumimoji="0" lang="en-US" sz="449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CHUYÊN ĐỀ TỔ 5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597568" y="5256807"/>
            <a:ext cx="9389958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Đỗ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6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72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viết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ngày,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ngày 30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1975,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3 041 975.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Hỏi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viết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aseline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ở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033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72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vào 3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mỗi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mỗi bạn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trên.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nhìn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trên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là 2 032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2 028.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49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191000" y="2578741"/>
            <a:ext cx="3543300" cy="32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662" y="476118"/>
            <a:ext cx="7242676" cy="1822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95400" y="872053"/>
            <a:ext cx="9563100" cy="3581400"/>
            <a:chOff x="1295400" y="872053"/>
            <a:chExt cx="9563100" cy="358140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295400" y="872053"/>
              <a:ext cx="9563100" cy="3581400"/>
            </a:xfrm>
            <a:custGeom>
              <a:avLst/>
              <a:gdLst>
                <a:gd name="connsiteX0" fmla="*/ 0 w 9563100"/>
                <a:gd name="connsiteY0" fmla="*/ 260439 h 3581400"/>
                <a:gd name="connsiteX1" fmla="*/ 260439 w 9563100"/>
                <a:gd name="connsiteY1" fmla="*/ 0 h 3581400"/>
                <a:gd name="connsiteX2" fmla="*/ 865572 w 9563100"/>
                <a:gd name="connsiteY2" fmla="*/ 0 h 3581400"/>
                <a:gd name="connsiteX3" fmla="*/ 1651550 w 9563100"/>
                <a:gd name="connsiteY3" fmla="*/ 0 h 3581400"/>
                <a:gd name="connsiteX4" fmla="*/ 2256683 w 9563100"/>
                <a:gd name="connsiteY4" fmla="*/ 0 h 3581400"/>
                <a:gd name="connsiteX5" fmla="*/ 3042661 w 9563100"/>
                <a:gd name="connsiteY5" fmla="*/ 0 h 3581400"/>
                <a:gd name="connsiteX6" fmla="*/ 3557372 w 9563100"/>
                <a:gd name="connsiteY6" fmla="*/ 0 h 3581400"/>
                <a:gd name="connsiteX7" fmla="*/ 4433772 w 9563100"/>
                <a:gd name="connsiteY7" fmla="*/ 0 h 3581400"/>
                <a:gd name="connsiteX8" fmla="*/ 5219750 w 9563100"/>
                <a:gd name="connsiteY8" fmla="*/ 0 h 3581400"/>
                <a:gd name="connsiteX9" fmla="*/ 5644039 w 9563100"/>
                <a:gd name="connsiteY9" fmla="*/ 0 h 3581400"/>
                <a:gd name="connsiteX10" fmla="*/ 6520439 w 9563100"/>
                <a:gd name="connsiteY10" fmla="*/ 0 h 3581400"/>
                <a:gd name="connsiteX11" fmla="*/ 7125572 w 9563100"/>
                <a:gd name="connsiteY11" fmla="*/ 0 h 3581400"/>
                <a:gd name="connsiteX12" fmla="*/ 8001972 w 9563100"/>
                <a:gd name="connsiteY12" fmla="*/ 0 h 3581400"/>
                <a:gd name="connsiteX13" fmla="*/ 9302661 w 9563100"/>
                <a:gd name="connsiteY13" fmla="*/ 0 h 3581400"/>
                <a:gd name="connsiteX14" fmla="*/ 9563100 w 9563100"/>
                <a:gd name="connsiteY14" fmla="*/ 260439 h 3581400"/>
                <a:gd name="connsiteX15" fmla="*/ 9563100 w 9563100"/>
                <a:gd name="connsiteY15" fmla="*/ 933754 h 3581400"/>
                <a:gd name="connsiteX16" fmla="*/ 9563100 w 9563100"/>
                <a:gd name="connsiteY16" fmla="*/ 1576463 h 3581400"/>
                <a:gd name="connsiteX17" fmla="*/ 9563100 w 9563100"/>
                <a:gd name="connsiteY17" fmla="*/ 2096752 h 3581400"/>
                <a:gd name="connsiteX18" fmla="*/ 9563100 w 9563100"/>
                <a:gd name="connsiteY18" fmla="*/ 2678251 h 3581400"/>
                <a:gd name="connsiteX19" fmla="*/ 9563100 w 9563100"/>
                <a:gd name="connsiteY19" fmla="*/ 3320961 h 3581400"/>
                <a:gd name="connsiteX20" fmla="*/ 9302661 w 9563100"/>
                <a:gd name="connsiteY20" fmla="*/ 3581400 h 3581400"/>
                <a:gd name="connsiteX21" fmla="*/ 8607105 w 9563100"/>
                <a:gd name="connsiteY21" fmla="*/ 3581400 h 3581400"/>
                <a:gd name="connsiteX22" fmla="*/ 8092394 w 9563100"/>
                <a:gd name="connsiteY22" fmla="*/ 3581400 h 3581400"/>
                <a:gd name="connsiteX23" fmla="*/ 7215994 w 9563100"/>
                <a:gd name="connsiteY23" fmla="*/ 3581400 h 3581400"/>
                <a:gd name="connsiteX24" fmla="*/ 6430017 w 9563100"/>
                <a:gd name="connsiteY24" fmla="*/ 3581400 h 3581400"/>
                <a:gd name="connsiteX25" fmla="*/ 5824883 w 9563100"/>
                <a:gd name="connsiteY25" fmla="*/ 3581400 h 3581400"/>
                <a:gd name="connsiteX26" fmla="*/ 5038906 w 9563100"/>
                <a:gd name="connsiteY26" fmla="*/ 3581400 h 3581400"/>
                <a:gd name="connsiteX27" fmla="*/ 4343350 w 9563100"/>
                <a:gd name="connsiteY27" fmla="*/ 3581400 h 3581400"/>
                <a:gd name="connsiteX28" fmla="*/ 3828639 w 9563100"/>
                <a:gd name="connsiteY28" fmla="*/ 3581400 h 3581400"/>
                <a:gd name="connsiteX29" fmla="*/ 3133083 w 9563100"/>
                <a:gd name="connsiteY29" fmla="*/ 3581400 h 3581400"/>
                <a:gd name="connsiteX30" fmla="*/ 2347106 w 9563100"/>
                <a:gd name="connsiteY30" fmla="*/ 3581400 h 3581400"/>
                <a:gd name="connsiteX31" fmla="*/ 1741972 w 9563100"/>
                <a:gd name="connsiteY31" fmla="*/ 3581400 h 3581400"/>
                <a:gd name="connsiteX32" fmla="*/ 1046417 w 9563100"/>
                <a:gd name="connsiteY32" fmla="*/ 3581400 h 3581400"/>
                <a:gd name="connsiteX33" fmla="*/ 260439 w 9563100"/>
                <a:gd name="connsiteY33" fmla="*/ 3581400 h 3581400"/>
                <a:gd name="connsiteX34" fmla="*/ 0 w 9563100"/>
                <a:gd name="connsiteY34" fmla="*/ 3320961 h 3581400"/>
                <a:gd name="connsiteX35" fmla="*/ 0 w 9563100"/>
                <a:gd name="connsiteY35" fmla="*/ 2770067 h 3581400"/>
                <a:gd name="connsiteX36" fmla="*/ 0 w 9563100"/>
                <a:gd name="connsiteY36" fmla="*/ 2157963 h 3581400"/>
                <a:gd name="connsiteX37" fmla="*/ 0 w 9563100"/>
                <a:gd name="connsiteY37" fmla="*/ 1576463 h 3581400"/>
                <a:gd name="connsiteX38" fmla="*/ 0 w 9563100"/>
                <a:gd name="connsiteY38" fmla="*/ 1025569 h 3581400"/>
                <a:gd name="connsiteX39" fmla="*/ 0 w 9563100"/>
                <a:gd name="connsiteY39" fmla="*/ 260439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63100" h="3581400" fill="none" extrusionOk="0">
                  <a:moveTo>
                    <a:pt x="0" y="260439"/>
                  </a:moveTo>
                  <a:cubicBezTo>
                    <a:pt x="-4247" y="121337"/>
                    <a:pt x="139814" y="-1397"/>
                    <a:pt x="260439" y="0"/>
                  </a:cubicBezTo>
                  <a:cubicBezTo>
                    <a:pt x="418253" y="11821"/>
                    <a:pt x="740895" y="-16057"/>
                    <a:pt x="865572" y="0"/>
                  </a:cubicBezTo>
                  <a:cubicBezTo>
                    <a:pt x="990249" y="16057"/>
                    <a:pt x="1388100" y="-23756"/>
                    <a:pt x="1651550" y="0"/>
                  </a:cubicBezTo>
                  <a:cubicBezTo>
                    <a:pt x="1915000" y="23756"/>
                    <a:pt x="2085683" y="-22930"/>
                    <a:pt x="2256683" y="0"/>
                  </a:cubicBezTo>
                  <a:cubicBezTo>
                    <a:pt x="2427683" y="22930"/>
                    <a:pt x="2853127" y="2792"/>
                    <a:pt x="3042661" y="0"/>
                  </a:cubicBezTo>
                  <a:cubicBezTo>
                    <a:pt x="3232195" y="-2792"/>
                    <a:pt x="3452617" y="12264"/>
                    <a:pt x="3557372" y="0"/>
                  </a:cubicBezTo>
                  <a:cubicBezTo>
                    <a:pt x="3662127" y="-12264"/>
                    <a:pt x="4090428" y="-26914"/>
                    <a:pt x="4433772" y="0"/>
                  </a:cubicBezTo>
                  <a:cubicBezTo>
                    <a:pt x="4777116" y="26914"/>
                    <a:pt x="4931302" y="-34873"/>
                    <a:pt x="5219750" y="0"/>
                  </a:cubicBezTo>
                  <a:cubicBezTo>
                    <a:pt x="5508198" y="34873"/>
                    <a:pt x="5556194" y="-6019"/>
                    <a:pt x="5644039" y="0"/>
                  </a:cubicBezTo>
                  <a:cubicBezTo>
                    <a:pt x="5731884" y="6019"/>
                    <a:pt x="6207716" y="-29695"/>
                    <a:pt x="6520439" y="0"/>
                  </a:cubicBezTo>
                  <a:cubicBezTo>
                    <a:pt x="6833162" y="29695"/>
                    <a:pt x="6838589" y="21918"/>
                    <a:pt x="7125572" y="0"/>
                  </a:cubicBezTo>
                  <a:cubicBezTo>
                    <a:pt x="7412555" y="-21918"/>
                    <a:pt x="7794791" y="-33666"/>
                    <a:pt x="8001972" y="0"/>
                  </a:cubicBezTo>
                  <a:cubicBezTo>
                    <a:pt x="8209153" y="33666"/>
                    <a:pt x="8656064" y="-15619"/>
                    <a:pt x="9302661" y="0"/>
                  </a:cubicBezTo>
                  <a:cubicBezTo>
                    <a:pt x="9474377" y="-2841"/>
                    <a:pt x="9543845" y="137876"/>
                    <a:pt x="9563100" y="260439"/>
                  </a:cubicBezTo>
                  <a:cubicBezTo>
                    <a:pt x="9541378" y="580493"/>
                    <a:pt x="9555645" y="754098"/>
                    <a:pt x="9563100" y="933754"/>
                  </a:cubicBezTo>
                  <a:cubicBezTo>
                    <a:pt x="9570555" y="1113411"/>
                    <a:pt x="9577814" y="1320985"/>
                    <a:pt x="9563100" y="1576463"/>
                  </a:cubicBezTo>
                  <a:cubicBezTo>
                    <a:pt x="9548386" y="1831941"/>
                    <a:pt x="9579611" y="1898739"/>
                    <a:pt x="9563100" y="2096752"/>
                  </a:cubicBezTo>
                  <a:cubicBezTo>
                    <a:pt x="9546589" y="2294765"/>
                    <a:pt x="9563724" y="2533012"/>
                    <a:pt x="9563100" y="2678251"/>
                  </a:cubicBezTo>
                  <a:cubicBezTo>
                    <a:pt x="9562476" y="2823490"/>
                    <a:pt x="9572847" y="3025329"/>
                    <a:pt x="9563100" y="3320961"/>
                  </a:cubicBezTo>
                  <a:cubicBezTo>
                    <a:pt x="9550727" y="3492052"/>
                    <a:pt x="9443214" y="3612265"/>
                    <a:pt x="9302661" y="3581400"/>
                  </a:cubicBezTo>
                  <a:cubicBezTo>
                    <a:pt x="9012515" y="3614805"/>
                    <a:pt x="8786306" y="3598555"/>
                    <a:pt x="8607105" y="3581400"/>
                  </a:cubicBezTo>
                  <a:cubicBezTo>
                    <a:pt x="8427904" y="3564245"/>
                    <a:pt x="8299641" y="3559143"/>
                    <a:pt x="8092394" y="3581400"/>
                  </a:cubicBezTo>
                  <a:cubicBezTo>
                    <a:pt x="7885147" y="3603657"/>
                    <a:pt x="7618819" y="3602913"/>
                    <a:pt x="7215994" y="3581400"/>
                  </a:cubicBezTo>
                  <a:cubicBezTo>
                    <a:pt x="6813169" y="3559887"/>
                    <a:pt x="6631995" y="3617012"/>
                    <a:pt x="6430017" y="3581400"/>
                  </a:cubicBezTo>
                  <a:cubicBezTo>
                    <a:pt x="6228039" y="3545788"/>
                    <a:pt x="6057391" y="3588041"/>
                    <a:pt x="5824883" y="3581400"/>
                  </a:cubicBezTo>
                  <a:cubicBezTo>
                    <a:pt x="5592375" y="3574759"/>
                    <a:pt x="5309776" y="3561440"/>
                    <a:pt x="5038906" y="3581400"/>
                  </a:cubicBezTo>
                  <a:cubicBezTo>
                    <a:pt x="4768036" y="3601360"/>
                    <a:pt x="4641432" y="3610460"/>
                    <a:pt x="4343350" y="3581400"/>
                  </a:cubicBezTo>
                  <a:cubicBezTo>
                    <a:pt x="4045268" y="3552340"/>
                    <a:pt x="4007590" y="3575695"/>
                    <a:pt x="3828639" y="3581400"/>
                  </a:cubicBezTo>
                  <a:cubicBezTo>
                    <a:pt x="3649688" y="3587105"/>
                    <a:pt x="3428817" y="3556819"/>
                    <a:pt x="3133083" y="3581400"/>
                  </a:cubicBezTo>
                  <a:cubicBezTo>
                    <a:pt x="2837349" y="3605981"/>
                    <a:pt x="2583969" y="3554972"/>
                    <a:pt x="2347106" y="3581400"/>
                  </a:cubicBezTo>
                  <a:cubicBezTo>
                    <a:pt x="2110243" y="3607828"/>
                    <a:pt x="1922370" y="3601956"/>
                    <a:pt x="1741972" y="3581400"/>
                  </a:cubicBezTo>
                  <a:cubicBezTo>
                    <a:pt x="1561574" y="3560844"/>
                    <a:pt x="1309590" y="3551325"/>
                    <a:pt x="1046417" y="3581400"/>
                  </a:cubicBezTo>
                  <a:cubicBezTo>
                    <a:pt x="783244" y="3611475"/>
                    <a:pt x="643880" y="3559529"/>
                    <a:pt x="260439" y="3581400"/>
                  </a:cubicBezTo>
                  <a:cubicBezTo>
                    <a:pt x="134712" y="3609231"/>
                    <a:pt x="4702" y="3480452"/>
                    <a:pt x="0" y="3320961"/>
                  </a:cubicBezTo>
                  <a:cubicBezTo>
                    <a:pt x="25386" y="3053283"/>
                    <a:pt x="-13809" y="2916356"/>
                    <a:pt x="0" y="2770067"/>
                  </a:cubicBezTo>
                  <a:cubicBezTo>
                    <a:pt x="13809" y="2623778"/>
                    <a:pt x="17306" y="2430864"/>
                    <a:pt x="0" y="2157963"/>
                  </a:cubicBezTo>
                  <a:cubicBezTo>
                    <a:pt x="-17306" y="1885062"/>
                    <a:pt x="4097" y="1797110"/>
                    <a:pt x="0" y="1576463"/>
                  </a:cubicBezTo>
                  <a:cubicBezTo>
                    <a:pt x="-4097" y="1355816"/>
                    <a:pt x="25555" y="1285261"/>
                    <a:pt x="0" y="1025569"/>
                  </a:cubicBezTo>
                  <a:cubicBezTo>
                    <a:pt x="-25555" y="765877"/>
                    <a:pt x="-27408" y="593201"/>
                    <a:pt x="0" y="260439"/>
                  </a:cubicBezTo>
                  <a:close/>
                </a:path>
                <a:path w="9563100" h="3581400" stroke="0" extrusionOk="0">
                  <a:moveTo>
                    <a:pt x="0" y="260439"/>
                  </a:moveTo>
                  <a:cubicBezTo>
                    <a:pt x="14521" y="147335"/>
                    <a:pt x="122709" y="13811"/>
                    <a:pt x="260439" y="0"/>
                  </a:cubicBezTo>
                  <a:cubicBezTo>
                    <a:pt x="402456" y="2978"/>
                    <a:pt x="734945" y="22533"/>
                    <a:pt x="955995" y="0"/>
                  </a:cubicBezTo>
                  <a:cubicBezTo>
                    <a:pt x="1177045" y="-22533"/>
                    <a:pt x="1491991" y="-14241"/>
                    <a:pt x="1832395" y="0"/>
                  </a:cubicBezTo>
                  <a:cubicBezTo>
                    <a:pt x="2172799" y="14241"/>
                    <a:pt x="2198638" y="10767"/>
                    <a:pt x="2437528" y="0"/>
                  </a:cubicBezTo>
                  <a:cubicBezTo>
                    <a:pt x="2676418" y="-10767"/>
                    <a:pt x="2986592" y="-13099"/>
                    <a:pt x="3133083" y="0"/>
                  </a:cubicBezTo>
                  <a:cubicBezTo>
                    <a:pt x="3279574" y="13099"/>
                    <a:pt x="3520921" y="10259"/>
                    <a:pt x="3738217" y="0"/>
                  </a:cubicBezTo>
                  <a:cubicBezTo>
                    <a:pt x="3955513" y="-10259"/>
                    <a:pt x="4202592" y="-16821"/>
                    <a:pt x="4343350" y="0"/>
                  </a:cubicBezTo>
                  <a:cubicBezTo>
                    <a:pt x="4484108" y="16821"/>
                    <a:pt x="4797721" y="-28303"/>
                    <a:pt x="5219750" y="0"/>
                  </a:cubicBezTo>
                  <a:cubicBezTo>
                    <a:pt x="5641779" y="28303"/>
                    <a:pt x="5477322" y="-1619"/>
                    <a:pt x="5644039" y="0"/>
                  </a:cubicBezTo>
                  <a:cubicBezTo>
                    <a:pt x="5810756" y="1619"/>
                    <a:pt x="5958052" y="-7439"/>
                    <a:pt x="6158750" y="0"/>
                  </a:cubicBezTo>
                  <a:cubicBezTo>
                    <a:pt x="6359448" y="7439"/>
                    <a:pt x="6604826" y="-26712"/>
                    <a:pt x="6763883" y="0"/>
                  </a:cubicBezTo>
                  <a:cubicBezTo>
                    <a:pt x="6922940" y="26712"/>
                    <a:pt x="7149419" y="-21539"/>
                    <a:pt x="7278594" y="0"/>
                  </a:cubicBezTo>
                  <a:cubicBezTo>
                    <a:pt x="7407769" y="21539"/>
                    <a:pt x="7935133" y="18278"/>
                    <a:pt x="8154994" y="0"/>
                  </a:cubicBezTo>
                  <a:cubicBezTo>
                    <a:pt x="8374855" y="-18278"/>
                    <a:pt x="8562675" y="-16434"/>
                    <a:pt x="8669705" y="0"/>
                  </a:cubicBezTo>
                  <a:cubicBezTo>
                    <a:pt x="8776735" y="16434"/>
                    <a:pt x="9060618" y="11160"/>
                    <a:pt x="9302661" y="0"/>
                  </a:cubicBezTo>
                  <a:cubicBezTo>
                    <a:pt x="9437858" y="32927"/>
                    <a:pt x="9549292" y="138531"/>
                    <a:pt x="9563100" y="260439"/>
                  </a:cubicBezTo>
                  <a:cubicBezTo>
                    <a:pt x="9571267" y="480723"/>
                    <a:pt x="9586539" y="767924"/>
                    <a:pt x="9563100" y="903149"/>
                  </a:cubicBezTo>
                  <a:cubicBezTo>
                    <a:pt x="9539662" y="1038374"/>
                    <a:pt x="9581069" y="1271950"/>
                    <a:pt x="9563100" y="1454043"/>
                  </a:cubicBezTo>
                  <a:cubicBezTo>
                    <a:pt x="9545131" y="1636136"/>
                    <a:pt x="9583860" y="1780331"/>
                    <a:pt x="9563100" y="2096752"/>
                  </a:cubicBezTo>
                  <a:cubicBezTo>
                    <a:pt x="9542340" y="2413173"/>
                    <a:pt x="9548956" y="2485825"/>
                    <a:pt x="9563100" y="2708857"/>
                  </a:cubicBezTo>
                  <a:cubicBezTo>
                    <a:pt x="9577244" y="2931890"/>
                    <a:pt x="9566395" y="3123345"/>
                    <a:pt x="9563100" y="3320961"/>
                  </a:cubicBezTo>
                  <a:cubicBezTo>
                    <a:pt x="9557366" y="3492890"/>
                    <a:pt x="9450005" y="3583390"/>
                    <a:pt x="9302661" y="3581400"/>
                  </a:cubicBezTo>
                  <a:cubicBezTo>
                    <a:pt x="9157650" y="3600323"/>
                    <a:pt x="8911679" y="3599981"/>
                    <a:pt x="8787950" y="3581400"/>
                  </a:cubicBezTo>
                  <a:cubicBezTo>
                    <a:pt x="8664221" y="3562819"/>
                    <a:pt x="8253806" y="3579854"/>
                    <a:pt x="8001972" y="3581400"/>
                  </a:cubicBezTo>
                  <a:cubicBezTo>
                    <a:pt x="7750138" y="3582946"/>
                    <a:pt x="7557157" y="3601196"/>
                    <a:pt x="7215994" y="3581400"/>
                  </a:cubicBezTo>
                  <a:cubicBezTo>
                    <a:pt x="6874831" y="3561604"/>
                    <a:pt x="6909641" y="3574211"/>
                    <a:pt x="6791706" y="3581400"/>
                  </a:cubicBezTo>
                  <a:cubicBezTo>
                    <a:pt x="6673771" y="3588589"/>
                    <a:pt x="6388472" y="3599515"/>
                    <a:pt x="6276994" y="3581400"/>
                  </a:cubicBezTo>
                  <a:cubicBezTo>
                    <a:pt x="6165516" y="3563285"/>
                    <a:pt x="6053480" y="3570515"/>
                    <a:pt x="5852706" y="3581400"/>
                  </a:cubicBezTo>
                  <a:cubicBezTo>
                    <a:pt x="5651932" y="3592285"/>
                    <a:pt x="5208984" y="3547963"/>
                    <a:pt x="4976306" y="3581400"/>
                  </a:cubicBezTo>
                  <a:cubicBezTo>
                    <a:pt x="4743628" y="3614837"/>
                    <a:pt x="4537081" y="3565755"/>
                    <a:pt x="4371172" y="3581400"/>
                  </a:cubicBezTo>
                  <a:cubicBezTo>
                    <a:pt x="4205263" y="3597045"/>
                    <a:pt x="3838706" y="3585051"/>
                    <a:pt x="3585194" y="3581400"/>
                  </a:cubicBezTo>
                  <a:cubicBezTo>
                    <a:pt x="3331682" y="3577749"/>
                    <a:pt x="3246958" y="3598197"/>
                    <a:pt x="3160906" y="3581400"/>
                  </a:cubicBezTo>
                  <a:cubicBezTo>
                    <a:pt x="3074854" y="3564603"/>
                    <a:pt x="2826307" y="3603149"/>
                    <a:pt x="2555772" y="3581400"/>
                  </a:cubicBezTo>
                  <a:cubicBezTo>
                    <a:pt x="2285237" y="3559651"/>
                    <a:pt x="2009268" y="3581681"/>
                    <a:pt x="1679372" y="3581400"/>
                  </a:cubicBezTo>
                  <a:cubicBezTo>
                    <a:pt x="1349476" y="3581119"/>
                    <a:pt x="1276096" y="3590044"/>
                    <a:pt x="983817" y="3581400"/>
                  </a:cubicBezTo>
                  <a:cubicBezTo>
                    <a:pt x="691538" y="3572756"/>
                    <a:pt x="548487" y="3604401"/>
                    <a:pt x="260439" y="3581400"/>
                  </a:cubicBezTo>
                  <a:cubicBezTo>
                    <a:pt x="105608" y="3586655"/>
                    <a:pt x="13901" y="3465054"/>
                    <a:pt x="0" y="3320961"/>
                  </a:cubicBezTo>
                  <a:cubicBezTo>
                    <a:pt x="-15510" y="3069350"/>
                    <a:pt x="-25653" y="3015414"/>
                    <a:pt x="0" y="2739462"/>
                  </a:cubicBezTo>
                  <a:cubicBezTo>
                    <a:pt x="25653" y="2463510"/>
                    <a:pt x="6186" y="2328763"/>
                    <a:pt x="0" y="2219173"/>
                  </a:cubicBezTo>
                  <a:cubicBezTo>
                    <a:pt x="-6186" y="2109583"/>
                    <a:pt x="29281" y="1827467"/>
                    <a:pt x="0" y="1576463"/>
                  </a:cubicBezTo>
                  <a:cubicBezTo>
                    <a:pt x="-29281" y="1325459"/>
                    <a:pt x="-28246" y="1056553"/>
                    <a:pt x="0" y="903149"/>
                  </a:cubicBezTo>
                  <a:cubicBezTo>
                    <a:pt x="28246" y="749745"/>
                    <a:pt x="11425" y="549478"/>
                    <a:pt x="0" y="260439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1625" y="1262369"/>
              <a:ext cx="897255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chẳng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may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sớm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47" b="81502" l="50697" r="88622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9334" y1="46594" x2="81424" y2="48142"/>
                        <a14:foregroundMark x1="88622" y1="56656" x2="88622" y2="57198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9444468" y="3925947"/>
            <a:ext cx="2751863" cy="3027047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-200025" y="4001114"/>
            <a:ext cx="3416074" cy="3085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-304800" y="-29833"/>
            <a:ext cx="12496800" cy="6874823"/>
          </a:xfrm>
          <a:prstGeom prst="rect">
            <a:avLst/>
          </a:prstGeom>
        </p:spPr>
      </p:pic>
      <p:pic>
        <p:nvPicPr>
          <p:cNvPr id="6" name="Picture 5" descr="A picture containing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47" b="81502" l="50697" r="89087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7709" y1="46440" x2="84211" y2="48684"/>
                        <a14:foregroundMark x1="87848" y1="55805" x2="89087" y2="58437"/>
                        <a14:foregroundMark x1="89087" y1="58437" x2="88080" y2="59056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9753600" y="2696557"/>
            <a:ext cx="2272144" cy="2499357"/>
          </a:xfrm>
          <a:prstGeom prst="rect">
            <a:avLst/>
          </a:prstGeom>
        </p:spPr>
      </p:pic>
      <p:sp>
        <p:nvSpPr>
          <p:cNvPr id="7" name="Oval 6">
            <a:hlinkClick r:id="rId9" action="ppaction://hlinksldjump"/>
          </p:cNvPr>
          <p:cNvSpPr/>
          <p:nvPr/>
        </p:nvSpPr>
        <p:spPr>
          <a:xfrm>
            <a:off x="5033340" y="4604321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val 7">
            <a:hlinkClick r:id="rId10" action="ppaction://hlinksldjump"/>
          </p:cNvPr>
          <p:cNvSpPr/>
          <p:nvPr/>
        </p:nvSpPr>
        <p:spPr>
          <a:xfrm>
            <a:off x="6052457" y="5914371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9601200" y="5867400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2899740" y="3640759"/>
            <a:ext cx="2133600" cy="1927123"/>
          </a:xfrm>
          <a:prstGeom prst="rect">
            <a:avLst/>
          </a:prstGeom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87000" y="6475484"/>
            <a:ext cx="3556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0162 C -0.00794 -0.00695 -0.0026 -0.01181 -0.00078 -0.01181 C 0.01107 -0.01181 0.02331 0.06875 0.02331 0.1493 C 0.02331 0.10856 0.02943 0.06875 0.03516 0.06875 C 0.04128 0.06875 0.04701 0.10926 0.04701 0.1493 C 0.04701 0.12916 0.04987 0.10856 0.05313 0.10856 C 0.05612 0.10856 0.05912 0.1287 0.05912 0.1493 C 0.05912 0.13889 0.06068 0.12916 0.06224 0.12916 C 0.06367 0.12916 0.0651 0.13958 0.0651 0.1493 C 0.0651 0.14398 0.06589 0.13889 0.0668 0.13889 C 0.06719 0.13889 0.06836 0.14421 0.06836 0.1493 C 0.06836 0.14676 0.06862 0.14398 0.06901 0.14398 C 0.06901 0.14328 0.06979 0.14652 0.06979 0.1493 C 0.06979 0.14791 0.06979 0.14676 0.07018 0.14676 C 0.07018 0.14722 0.07057 0.14791 0.07057 0.1493 C 0.07057 0.14861 0.07057 0.14791 0.07057 0.14722 C 0.07096 0.14722 0.07096 0.14791 0.07096 0.14861 C 0.07135 0.14861 0.07135 0.14791 0.07135 0.14722 C 0.07188 0.14722 0.07188 0.14791 0.07188 0.14861 " pathEditMode="relative" rAng="0" ptsTypes="AAAAAAAAAAAAAAAAA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87 0.14861 C 0.07721 0.14931 0.09739 0.15 0.10429 0.15 C 0.14883 0.15 0.19505 0.13982 0.19505 0.13033 C 0.19505 0.13496 0.21797 0.13982 0.23958 0.13982 C 0.2625 0.13982 0.28398 0.13496 0.28398 0.13033 C 0.28398 0.13218 0.29544 0.13496 0.3069 0.13496 C 0.31849 0.13496 0.33021 0.13218 0.33021 0.13033 C 0.33021 0.13079 0.3358 0.13218 0.3414 0.13218 C 0.34713 0.13218 0.35286 0.13079 0.35286 0.13033 C 0.35286 0.13079 0.35573 0.13079 0.35898 0.13079 C 0.36015 0.13079 0.36432 0.13033 0.36432 0.13079 C 0.36432 0.13033 0.36588 0.13033 0.36731 0.13033 C 0.36731 0.13079 0.37018 0.13033 0.37018 0.13079 C 0.37018 0.13033 0.37018 0.13079 0.37174 0.13033 C 0.37174 0.13079 0.37304 0.13033 0.37304 0.13079 C 0.37304 0.13033 0.37304 0.13079 0.37304 0.13033 C 0.37448 0.13033 0.37448 0.13079 0.37448 0.13033 C 0.37617 0.13033 0.37617 0.13079 0.37617 0.13033 C 0.37812 0.13033 0.37812 0.13079 0.37812 0.13033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13 0.13033 L 0.55313 0.009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76250" y="325764"/>
            <a:ext cx="115443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foregroundMark x1="83216" y1="69455" x2="83216" y2="69455"/>
                        <a14:foregroundMark x1="21005" y1="69697" x2="21005" y2="69697"/>
                        <a14:foregroundMark x1="20503" y1="71030" x2="20503" y2="71030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  <a14:backgroundMark x1="27638" y1="62424" x2="27638" y2="62424"/>
                        <a14:backgroundMark x1="28945" y1="63636" x2="28945" y2="6363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870240" y="4391626"/>
            <a:ext cx="2912681" cy="26308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4581" y="427937"/>
            <a:ext cx="10550238" cy="1533940"/>
            <a:chOff x="1549666" y="397697"/>
            <a:chExt cx="10550238" cy="15339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81200" y="416328"/>
              <a:ext cx="10118704" cy="1260072"/>
            </a:xfrm>
            <a:custGeom>
              <a:avLst/>
              <a:gdLst>
                <a:gd name="connsiteX0" fmla="*/ 0 w 10118704"/>
                <a:gd name="connsiteY0" fmla="*/ 210016 h 1260072"/>
                <a:gd name="connsiteX1" fmla="*/ 210016 w 10118704"/>
                <a:gd name="connsiteY1" fmla="*/ 0 h 1260072"/>
                <a:gd name="connsiteX2" fmla="*/ 9908688 w 10118704"/>
                <a:gd name="connsiteY2" fmla="*/ 0 h 1260072"/>
                <a:gd name="connsiteX3" fmla="*/ 10118704 w 10118704"/>
                <a:gd name="connsiteY3" fmla="*/ 210016 h 1260072"/>
                <a:gd name="connsiteX4" fmla="*/ 10118704 w 10118704"/>
                <a:gd name="connsiteY4" fmla="*/ 1050056 h 1260072"/>
                <a:gd name="connsiteX5" fmla="*/ 9908688 w 10118704"/>
                <a:gd name="connsiteY5" fmla="*/ 1260072 h 1260072"/>
                <a:gd name="connsiteX6" fmla="*/ 210016 w 10118704"/>
                <a:gd name="connsiteY6" fmla="*/ 1260072 h 1260072"/>
                <a:gd name="connsiteX7" fmla="*/ 0 w 10118704"/>
                <a:gd name="connsiteY7" fmla="*/ 1050056 h 1260072"/>
                <a:gd name="connsiteX8" fmla="*/ 0 w 10118704"/>
                <a:gd name="connsiteY8" fmla="*/ 210016 h 126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18704" h="1260072" fill="none" extrusionOk="0">
                  <a:moveTo>
                    <a:pt x="0" y="210016"/>
                  </a:moveTo>
                  <a:cubicBezTo>
                    <a:pt x="-17357" y="93797"/>
                    <a:pt x="89248" y="7114"/>
                    <a:pt x="210016" y="0"/>
                  </a:cubicBezTo>
                  <a:cubicBezTo>
                    <a:pt x="3861908" y="-72456"/>
                    <a:pt x="6148387" y="-40453"/>
                    <a:pt x="9908688" y="0"/>
                  </a:cubicBezTo>
                  <a:cubicBezTo>
                    <a:pt x="10021019" y="13314"/>
                    <a:pt x="10108674" y="87304"/>
                    <a:pt x="10118704" y="210016"/>
                  </a:cubicBezTo>
                  <a:cubicBezTo>
                    <a:pt x="10048264" y="470473"/>
                    <a:pt x="10144234" y="792813"/>
                    <a:pt x="10118704" y="1050056"/>
                  </a:cubicBezTo>
                  <a:cubicBezTo>
                    <a:pt x="10133286" y="1154399"/>
                    <a:pt x="10036345" y="1267118"/>
                    <a:pt x="9908688" y="1260072"/>
                  </a:cubicBezTo>
                  <a:cubicBezTo>
                    <a:pt x="7547726" y="1225827"/>
                    <a:pt x="3905153" y="1173512"/>
                    <a:pt x="210016" y="1260072"/>
                  </a:cubicBezTo>
                  <a:cubicBezTo>
                    <a:pt x="88969" y="1272793"/>
                    <a:pt x="9061" y="1153208"/>
                    <a:pt x="0" y="1050056"/>
                  </a:cubicBezTo>
                  <a:cubicBezTo>
                    <a:pt x="-46061" y="950311"/>
                    <a:pt x="7539" y="358137"/>
                    <a:pt x="0" y="210016"/>
                  </a:cubicBezTo>
                  <a:close/>
                </a:path>
                <a:path w="10118704" h="1260072" stroke="0" extrusionOk="0">
                  <a:moveTo>
                    <a:pt x="0" y="210016"/>
                  </a:moveTo>
                  <a:cubicBezTo>
                    <a:pt x="6200" y="115671"/>
                    <a:pt x="73634" y="-4110"/>
                    <a:pt x="210016" y="0"/>
                  </a:cubicBezTo>
                  <a:cubicBezTo>
                    <a:pt x="1502025" y="95225"/>
                    <a:pt x="6787361" y="-67437"/>
                    <a:pt x="9908688" y="0"/>
                  </a:cubicBezTo>
                  <a:cubicBezTo>
                    <a:pt x="10026313" y="1170"/>
                    <a:pt x="10123418" y="83513"/>
                    <a:pt x="10118704" y="210016"/>
                  </a:cubicBezTo>
                  <a:cubicBezTo>
                    <a:pt x="10146130" y="560022"/>
                    <a:pt x="10076192" y="667872"/>
                    <a:pt x="10118704" y="1050056"/>
                  </a:cubicBezTo>
                  <a:cubicBezTo>
                    <a:pt x="10108763" y="1159707"/>
                    <a:pt x="10018122" y="1267399"/>
                    <a:pt x="9908688" y="1260072"/>
                  </a:cubicBezTo>
                  <a:cubicBezTo>
                    <a:pt x="7692666" y="1181712"/>
                    <a:pt x="3969548" y="1270844"/>
                    <a:pt x="210016" y="1260072"/>
                  </a:cubicBezTo>
                  <a:cubicBezTo>
                    <a:pt x="97254" y="1259376"/>
                    <a:pt x="1439" y="1166995"/>
                    <a:pt x="0" y="1050056"/>
                  </a:cubicBezTo>
                  <a:cubicBezTo>
                    <a:pt x="-26723" y="849369"/>
                    <a:pt x="-36665" y="425208"/>
                    <a:pt x="0" y="210016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0" r="81871" b="69753"/>
            <a:stretch>
              <a:fillRect/>
            </a:stretch>
          </p:blipFill>
          <p:spPr>
            <a:xfrm>
              <a:off x="1549666" y="397697"/>
              <a:ext cx="863068" cy="153394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68342" y="594953"/>
              <a:ext cx="97444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4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4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trị</a:t>
              </a:r>
              <a:r>
                <a:rPr lang="en-US" sz="44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44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4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44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4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4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754 163 là: </a:t>
              </a:r>
              <a:endParaRPr lang="vi-VN" sz="4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500 000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000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50 000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239756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30" y="428349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12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67965" y="249912"/>
            <a:ext cx="11760869" cy="6452249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15135" y="2454095"/>
            <a:ext cx="3429857" cy="778927"/>
          </a:xfrm>
          <a:custGeom>
            <a:avLst/>
            <a:gdLst>
              <a:gd name="connsiteX0" fmla="*/ 0 w 3429857"/>
              <a:gd name="connsiteY0" fmla="*/ 129824 h 778927"/>
              <a:gd name="connsiteX1" fmla="*/ 129824 w 3429857"/>
              <a:gd name="connsiteY1" fmla="*/ 0 h 778927"/>
              <a:gd name="connsiteX2" fmla="*/ 3300033 w 3429857"/>
              <a:gd name="connsiteY2" fmla="*/ 0 h 778927"/>
              <a:gd name="connsiteX3" fmla="*/ 3429857 w 3429857"/>
              <a:gd name="connsiteY3" fmla="*/ 129824 h 778927"/>
              <a:gd name="connsiteX4" fmla="*/ 3429857 w 3429857"/>
              <a:gd name="connsiteY4" fmla="*/ 649103 h 778927"/>
              <a:gd name="connsiteX5" fmla="*/ 3300033 w 3429857"/>
              <a:gd name="connsiteY5" fmla="*/ 778927 h 778927"/>
              <a:gd name="connsiteX6" fmla="*/ 129824 w 3429857"/>
              <a:gd name="connsiteY6" fmla="*/ 778927 h 778927"/>
              <a:gd name="connsiteX7" fmla="*/ 0 w 3429857"/>
              <a:gd name="connsiteY7" fmla="*/ 649103 h 778927"/>
              <a:gd name="connsiteX8" fmla="*/ 0 w 34298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8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90068" y="-72456"/>
                  <a:pt x="2528236" y="-40453"/>
                  <a:pt x="3300033" y="0"/>
                </a:cubicBezTo>
                <a:cubicBezTo>
                  <a:pt x="3368820" y="10604"/>
                  <a:pt x="3421987" y="52849"/>
                  <a:pt x="3429857" y="129824"/>
                </a:cubicBezTo>
                <a:cubicBezTo>
                  <a:pt x="3447121" y="317105"/>
                  <a:pt x="3412456" y="456853"/>
                  <a:pt x="3429857" y="649103"/>
                </a:cubicBezTo>
                <a:cubicBezTo>
                  <a:pt x="3437851" y="714419"/>
                  <a:pt x="3373635" y="780075"/>
                  <a:pt x="3300033" y="778927"/>
                </a:cubicBezTo>
                <a:cubicBezTo>
                  <a:pt x="2104984" y="744682"/>
                  <a:pt x="73785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34298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1373573" y="95225"/>
                  <a:pt x="2191611" y="-67437"/>
                  <a:pt x="3300033" y="0"/>
                </a:cubicBezTo>
                <a:cubicBezTo>
                  <a:pt x="3381797" y="7195"/>
                  <a:pt x="3435472" y="45600"/>
                  <a:pt x="3429857" y="129824"/>
                </a:cubicBezTo>
                <a:cubicBezTo>
                  <a:pt x="3407855" y="305586"/>
                  <a:pt x="3472968" y="514408"/>
                  <a:pt x="3429857" y="649103"/>
                </a:cubicBezTo>
                <a:cubicBezTo>
                  <a:pt x="3419819" y="714404"/>
                  <a:pt x="3362968" y="788724"/>
                  <a:pt x="3300033" y="778927"/>
                </a:cubicBezTo>
                <a:cubicBezTo>
                  <a:pt x="2508439" y="700567"/>
                  <a:pt x="944305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3 002 581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89423" y="4168761"/>
            <a:ext cx="3306129" cy="778927"/>
          </a:xfrm>
          <a:custGeom>
            <a:avLst/>
            <a:gdLst>
              <a:gd name="connsiteX0" fmla="*/ 0 w 3306129"/>
              <a:gd name="connsiteY0" fmla="*/ 129824 h 778927"/>
              <a:gd name="connsiteX1" fmla="*/ 129824 w 3306129"/>
              <a:gd name="connsiteY1" fmla="*/ 0 h 778927"/>
              <a:gd name="connsiteX2" fmla="*/ 3176305 w 3306129"/>
              <a:gd name="connsiteY2" fmla="*/ 0 h 778927"/>
              <a:gd name="connsiteX3" fmla="*/ 3306129 w 3306129"/>
              <a:gd name="connsiteY3" fmla="*/ 129824 h 778927"/>
              <a:gd name="connsiteX4" fmla="*/ 3306129 w 3306129"/>
              <a:gd name="connsiteY4" fmla="*/ 649103 h 778927"/>
              <a:gd name="connsiteX5" fmla="*/ 3176305 w 3306129"/>
              <a:gd name="connsiteY5" fmla="*/ 778927 h 778927"/>
              <a:gd name="connsiteX6" fmla="*/ 129824 w 3306129"/>
              <a:gd name="connsiteY6" fmla="*/ 778927 h 778927"/>
              <a:gd name="connsiteX7" fmla="*/ 0 w 3306129"/>
              <a:gd name="connsiteY7" fmla="*/ 649103 h 778927"/>
              <a:gd name="connsiteX8" fmla="*/ 0 w 3306129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6129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755148" y="-72456"/>
                  <a:pt x="2243265" y="-40453"/>
                  <a:pt x="3176305" y="0"/>
                </a:cubicBezTo>
                <a:cubicBezTo>
                  <a:pt x="3245092" y="10604"/>
                  <a:pt x="3298259" y="52849"/>
                  <a:pt x="3306129" y="129824"/>
                </a:cubicBezTo>
                <a:cubicBezTo>
                  <a:pt x="3323393" y="317105"/>
                  <a:pt x="3288728" y="456853"/>
                  <a:pt x="3306129" y="649103"/>
                </a:cubicBezTo>
                <a:cubicBezTo>
                  <a:pt x="3314123" y="714419"/>
                  <a:pt x="3249907" y="780075"/>
                  <a:pt x="3176305" y="778927"/>
                </a:cubicBezTo>
                <a:cubicBezTo>
                  <a:pt x="1992497" y="744682"/>
                  <a:pt x="871354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3306129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1015894" y="95225"/>
                  <a:pt x="2020232" y="-67437"/>
                  <a:pt x="3176305" y="0"/>
                </a:cubicBezTo>
                <a:cubicBezTo>
                  <a:pt x="3258069" y="7195"/>
                  <a:pt x="3311744" y="45600"/>
                  <a:pt x="3306129" y="129824"/>
                </a:cubicBezTo>
                <a:cubicBezTo>
                  <a:pt x="3284127" y="305586"/>
                  <a:pt x="3349240" y="514408"/>
                  <a:pt x="3306129" y="649103"/>
                </a:cubicBezTo>
                <a:cubicBezTo>
                  <a:pt x="3296091" y="714404"/>
                  <a:pt x="3239240" y="788724"/>
                  <a:pt x="3176305" y="778927"/>
                </a:cubicBezTo>
                <a:cubicBezTo>
                  <a:pt x="2444424" y="700567"/>
                  <a:pt x="84495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581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6695638" y="4269545"/>
            <a:ext cx="3174425" cy="778927"/>
          </a:xfrm>
          <a:custGeom>
            <a:avLst/>
            <a:gdLst>
              <a:gd name="connsiteX0" fmla="*/ 0 w 3174425"/>
              <a:gd name="connsiteY0" fmla="*/ 129824 h 778927"/>
              <a:gd name="connsiteX1" fmla="*/ 129824 w 3174425"/>
              <a:gd name="connsiteY1" fmla="*/ 0 h 778927"/>
              <a:gd name="connsiteX2" fmla="*/ 3044601 w 3174425"/>
              <a:gd name="connsiteY2" fmla="*/ 0 h 778927"/>
              <a:gd name="connsiteX3" fmla="*/ 3174425 w 3174425"/>
              <a:gd name="connsiteY3" fmla="*/ 129824 h 778927"/>
              <a:gd name="connsiteX4" fmla="*/ 3174425 w 3174425"/>
              <a:gd name="connsiteY4" fmla="*/ 649103 h 778927"/>
              <a:gd name="connsiteX5" fmla="*/ 3044601 w 3174425"/>
              <a:gd name="connsiteY5" fmla="*/ 778927 h 778927"/>
              <a:gd name="connsiteX6" fmla="*/ 129824 w 3174425"/>
              <a:gd name="connsiteY6" fmla="*/ 778927 h 778927"/>
              <a:gd name="connsiteX7" fmla="*/ 0 w 3174425"/>
              <a:gd name="connsiteY7" fmla="*/ 649103 h 778927"/>
              <a:gd name="connsiteX8" fmla="*/ 0 w 3174425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4425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409434" y="-72456"/>
                  <a:pt x="1739593" y="-40453"/>
                  <a:pt x="3044601" y="0"/>
                </a:cubicBezTo>
                <a:cubicBezTo>
                  <a:pt x="3113388" y="10604"/>
                  <a:pt x="3166555" y="52849"/>
                  <a:pt x="3174425" y="129824"/>
                </a:cubicBezTo>
                <a:cubicBezTo>
                  <a:pt x="3191689" y="317105"/>
                  <a:pt x="3157024" y="456853"/>
                  <a:pt x="3174425" y="649103"/>
                </a:cubicBezTo>
                <a:cubicBezTo>
                  <a:pt x="3182419" y="714419"/>
                  <a:pt x="3118203" y="780075"/>
                  <a:pt x="3044601" y="778927"/>
                </a:cubicBezTo>
                <a:cubicBezTo>
                  <a:pt x="2197890" y="744682"/>
                  <a:pt x="1148104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3174425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1475938" y="95225"/>
                  <a:pt x="1765557" y="-67437"/>
                  <a:pt x="3044601" y="0"/>
                </a:cubicBezTo>
                <a:cubicBezTo>
                  <a:pt x="3126365" y="7195"/>
                  <a:pt x="3180040" y="45600"/>
                  <a:pt x="3174425" y="129824"/>
                </a:cubicBezTo>
                <a:cubicBezTo>
                  <a:pt x="3152423" y="305586"/>
                  <a:pt x="3217536" y="514408"/>
                  <a:pt x="3174425" y="649103"/>
                </a:cubicBezTo>
                <a:cubicBezTo>
                  <a:pt x="3164387" y="714404"/>
                  <a:pt x="3107536" y="788724"/>
                  <a:pt x="3044601" y="778927"/>
                </a:cubicBezTo>
                <a:cubicBezTo>
                  <a:pt x="2395976" y="700567"/>
                  <a:pt x="1001932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3 020 581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6848679" y="2447694"/>
            <a:ext cx="3248850" cy="778927"/>
          </a:xfrm>
          <a:custGeom>
            <a:avLst/>
            <a:gdLst>
              <a:gd name="connsiteX0" fmla="*/ 0 w 3248850"/>
              <a:gd name="connsiteY0" fmla="*/ 129824 h 778927"/>
              <a:gd name="connsiteX1" fmla="*/ 129824 w 3248850"/>
              <a:gd name="connsiteY1" fmla="*/ 0 h 778927"/>
              <a:gd name="connsiteX2" fmla="*/ 3119026 w 3248850"/>
              <a:gd name="connsiteY2" fmla="*/ 0 h 778927"/>
              <a:gd name="connsiteX3" fmla="*/ 3248850 w 3248850"/>
              <a:gd name="connsiteY3" fmla="*/ 129824 h 778927"/>
              <a:gd name="connsiteX4" fmla="*/ 3248850 w 3248850"/>
              <a:gd name="connsiteY4" fmla="*/ 649103 h 778927"/>
              <a:gd name="connsiteX5" fmla="*/ 3119026 w 3248850"/>
              <a:gd name="connsiteY5" fmla="*/ 778927 h 778927"/>
              <a:gd name="connsiteX6" fmla="*/ 129824 w 3248850"/>
              <a:gd name="connsiteY6" fmla="*/ 778927 h 778927"/>
              <a:gd name="connsiteX7" fmla="*/ 0 w 3248850"/>
              <a:gd name="connsiteY7" fmla="*/ 649103 h 778927"/>
              <a:gd name="connsiteX8" fmla="*/ 0 w 324885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885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013873" y="-72456"/>
                  <a:pt x="2292749" y="-40453"/>
                  <a:pt x="3119026" y="0"/>
                </a:cubicBezTo>
                <a:cubicBezTo>
                  <a:pt x="3187813" y="10604"/>
                  <a:pt x="3240980" y="52849"/>
                  <a:pt x="3248850" y="129824"/>
                </a:cubicBezTo>
                <a:cubicBezTo>
                  <a:pt x="3266114" y="317105"/>
                  <a:pt x="3231449" y="456853"/>
                  <a:pt x="3248850" y="649103"/>
                </a:cubicBezTo>
                <a:cubicBezTo>
                  <a:pt x="3256844" y="714419"/>
                  <a:pt x="3192628" y="780075"/>
                  <a:pt x="3119026" y="778927"/>
                </a:cubicBezTo>
                <a:cubicBezTo>
                  <a:pt x="1888494" y="744682"/>
                  <a:pt x="107983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324885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902236" y="95225"/>
                  <a:pt x="1858956" y="-67437"/>
                  <a:pt x="3119026" y="0"/>
                </a:cubicBezTo>
                <a:cubicBezTo>
                  <a:pt x="3200790" y="7195"/>
                  <a:pt x="3254465" y="45600"/>
                  <a:pt x="3248850" y="129824"/>
                </a:cubicBezTo>
                <a:cubicBezTo>
                  <a:pt x="3226848" y="305586"/>
                  <a:pt x="3291961" y="514408"/>
                  <a:pt x="3248850" y="649103"/>
                </a:cubicBezTo>
                <a:cubicBezTo>
                  <a:pt x="3238812" y="714404"/>
                  <a:pt x="3181961" y="788724"/>
                  <a:pt x="3119026" y="778927"/>
                </a:cubicBezTo>
                <a:cubicBezTo>
                  <a:pt x="2449182" y="700567"/>
                  <a:pt x="68229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prstClr val="black"/>
                </a:solidFill>
              </a:rPr>
              <a:t>C. </a:t>
            </a:r>
            <a:r>
              <a:rPr lang="en-US" sz="4000" b="1" dirty="0" smtClean="0">
                <a:solidFill>
                  <a:prstClr val="black"/>
                </a:solidFill>
              </a:rPr>
              <a:t>3 200 581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92" y="2411581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52" y="412624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529" y="2481331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93" y="4269545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-142632" y="-92975"/>
            <a:ext cx="12546088" cy="1827182"/>
            <a:chOff x="834608" y="-59881"/>
            <a:chExt cx="10422966" cy="2894010"/>
          </a:xfrm>
        </p:grpSpPr>
        <p:grpSp>
          <p:nvGrpSpPr>
            <p:cNvPr id="8" name="Group 7"/>
            <p:cNvGrpSpPr/>
            <p:nvPr/>
          </p:nvGrpSpPr>
          <p:grpSpPr>
            <a:xfrm>
              <a:off x="1767472" y="620015"/>
              <a:ext cx="9490102" cy="2214114"/>
              <a:chOff x="1836993" y="755139"/>
              <a:chExt cx="9490102" cy="2214114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836993" y="883282"/>
                <a:ext cx="9300727" cy="2085971"/>
              </a:xfrm>
              <a:custGeom>
                <a:avLst/>
                <a:gdLst>
                  <a:gd name="connsiteX0" fmla="*/ 0 w 9300727"/>
                  <a:gd name="connsiteY0" fmla="*/ 141793 h 850739"/>
                  <a:gd name="connsiteX1" fmla="*/ 141793 w 9300727"/>
                  <a:gd name="connsiteY1" fmla="*/ 0 h 850739"/>
                  <a:gd name="connsiteX2" fmla="*/ 9158934 w 9300727"/>
                  <a:gd name="connsiteY2" fmla="*/ 0 h 850739"/>
                  <a:gd name="connsiteX3" fmla="*/ 9300727 w 9300727"/>
                  <a:gd name="connsiteY3" fmla="*/ 141793 h 850739"/>
                  <a:gd name="connsiteX4" fmla="*/ 9300727 w 9300727"/>
                  <a:gd name="connsiteY4" fmla="*/ 708946 h 850739"/>
                  <a:gd name="connsiteX5" fmla="*/ 9158934 w 9300727"/>
                  <a:gd name="connsiteY5" fmla="*/ 850739 h 850739"/>
                  <a:gd name="connsiteX6" fmla="*/ 141793 w 9300727"/>
                  <a:gd name="connsiteY6" fmla="*/ 850739 h 850739"/>
                  <a:gd name="connsiteX7" fmla="*/ 0 w 9300727"/>
                  <a:gd name="connsiteY7" fmla="*/ 708946 h 850739"/>
                  <a:gd name="connsiteX8" fmla="*/ 0 w 9300727"/>
                  <a:gd name="connsiteY8" fmla="*/ 141793 h 85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00727" h="850739" fill="none" extrusionOk="0">
                    <a:moveTo>
                      <a:pt x="0" y="141793"/>
                    </a:moveTo>
                    <a:cubicBezTo>
                      <a:pt x="-11474" y="63331"/>
                      <a:pt x="57462" y="8962"/>
                      <a:pt x="141793" y="0"/>
                    </a:cubicBezTo>
                    <a:cubicBezTo>
                      <a:pt x="2321535" y="-72456"/>
                      <a:pt x="5970889" y="-40453"/>
                      <a:pt x="9158934" y="0"/>
                    </a:cubicBezTo>
                    <a:cubicBezTo>
                      <a:pt x="9234144" y="11284"/>
                      <a:pt x="9297935" y="61612"/>
                      <a:pt x="9300727" y="141793"/>
                    </a:cubicBezTo>
                    <a:cubicBezTo>
                      <a:pt x="9318456" y="313501"/>
                      <a:pt x="9334044" y="448325"/>
                      <a:pt x="9300727" y="708946"/>
                    </a:cubicBezTo>
                    <a:cubicBezTo>
                      <a:pt x="9304910" y="783915"/>
                      <a:pt x="9238324" y="851391"/>
                      <a:pt x="9158934" y="850739"/>
                    </a:cubicBezTo>
                    <a:cubicBezTo>
                      <a:pt x="5166622" y="816494"/>
                      <a:pt x="3956906" y="764179"/>
                      <a:pt x="141793" y="850739"/>
                    </a:cubicBezTo>
                    <a:cubicBezTo>
                      <a:pt x="61432" y="855896"/>
                      <a:pt x="2542" y="783655"/>
                      <a:pt x="0" y="708946"/>
                    </a:cubicBezTo>
                    <a:cubicBezTo>
                      <a:pt x="-47269" y="446280"/>
                      <a:pt x="13390" y="281812"/>
                      <a:pt x="0" y="141793"/>
                    </a:cubicBezTo>
                    <a:close/>
                  </a:path>
                  <a:path w="9300727" h="850739" stroke="0" extrusionOk="0">
                    <a:moveTo>
                      <a:pt x="0" y="141793"/>
                    </a:moveTo>
                    <a:cubicBezTo>
                      <a:pt x="2428" y="71957"/>
                      <a:pt x="57657" y="-1174"/>
                      <a:pt x="141793" y="0"/>
                    </a:cubicBezTo>
                    <a:cubicBezTo>
                      <a:pt x="2519928" y="95225"/>
                      <a:pt x="7259666" y="-67437"/>
                      <a:pt x="9158934" y="0"/>
                    </a:cubicBezTo>
                    <a:cubicBezTo>
                      <a:pt x="9245326" y="5778"/>
                      <a:pt x="9304749" y="54511"/>
                      <a:pt x="9300727" y="141793"/>
                    </a:cubicBezTo>
                    <a:cubicBezTo>
                      <a:pt x="9328817" y="356560"/>
                      <a:pt x="9259495" y="622237"/>
                      <a:pt x="9300727" y="708946"/>
                    </a:cubicBezTo>
                    <a:cubicBezTo>
                      <a:pt x="9293254" y="782492"/>
                      <a:pt x="9232326" y="856236"/>
                      <a:pt x="9158934" y="850739"/>
                    </a:cubicBezTo>
                    <a:cubicBezTo>
                      <a:pt x="5898655" y="772379"/>
                      <a:pt x="4125879" y="861511"/>
                      <a:pt x="141793" y="850739"/>
                    </a:cubicBezTo>
                    <a:cubicBezTo>
                      <a:pt x="68772" y="849598"/>
                      <a:pt x="1344" y="788144"/>
                      <a:pt x="0" y="708946"/>
                    </a:cubicBezTo>
                    <a:cubicBezTo>
                      <a:pt x="40957" y="635124"/>
                      <a:pt x="-46604" y="240909"/>
                      <a:pt x="0" y="141793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1857278" y="755139"/>
                <a:ext cx="9469817" cy="2096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gồm</a:t>
                </a:r>
                <a:r>
                  <a:rPr lang="en-US" sz="40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3 </a:t>
                </a:r>
                <a:r>
                  <a:rPr lang="en-US" sz="40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triệu</a:t>
                </a:r>
                <a:r>
                  <a:rPr lang="en-US" sz="40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2 </a:t>
                </a:r>
                <a:r>
                  <a:rPr lang="en-US" sz="40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chục</a:t>
                </a:r>
                <a:r>
                  <a:rPr lang="en-US" sz="40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nghìn</a:t>
                </a:r>
                <a:r>
                  <a:rPr lang="en-US" sz="40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5 </a:t>
                </a:r>
                <a:r>
                  <a:rPr lang="en-US" sz="40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trăm</a:t>
                </a:r>
                <a:r>
                  <a:rPr lang="en-US" sz="40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8 </a:t>
                </a:r>
                <a:r>
                  <a:rPr lang="en-US" sz="40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chục</a:t>
                </a:r>
                <a:r>
                  <a:rPr lang="en-US" sz="40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1 đơn </a:t>
                </a:r>
                <a:r>
                  <a:rPr lang="en-US" sz="40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vị</a:t>
                </a:r>
                <a:r>
                  <a:rPr lang="en-US" sz="40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40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viết thành </a:t>
                </a:r>
                <a:r>
                  <a:rPr lang="en-US" sz="40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" name="Picture 11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0" r="62159" b="69753"/>
            <a:stretch>
              <a:fillRect/>
            </a:stretch>
          </p:blipFill>
          <p:spPr>
            <a:xfrm>
              <a:off x="834608" y="-59881"/>
              <a:ext cx="1181298" cy="2894010"/>
            </a:xfrm>
            <a:prstGeom prst="rect">
              <a:avLst/>
            </a:prstGeom>
          </p:spPr>
        </p:pic>
      </p:grpSp>
      <p:sp>
        <p:nvSpPr>
          <p:cNvPr id="5" name="Arrow: Left 4">
            <a:hlinkClick r:id="rId10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76250" y="325764"/>
            <a:ext cx="115443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foregroundMark x1="83216" y1="69455" x2="83216" y2="69455"/>
                        <a14:foregroundMark x1="21005" y1="69697" x2="21005" y2="69697"/>
                        <a14:foregroundMark x1="20503" y1="71030" x2="20503" y2="71030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  <a14:backgroundMark x1="27638" y1="62424" x2="27638" y2="62424"/>
                        <a14:backgroundMark x1="28945" y1="63636" x2="28945" y2="6363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870240" y="4391626"/>
            <a:ext cx="2912681" cy="26308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4525" y="148856"/>
            <a:ext cx="12279583" cy="1536572"/>
            <a:chOff x="1245916" y="411571"/>
            <a:chExt cx="12279583" cy="153657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81199" y="411571"/>
              <a:ext cx="11453447" cy="1264829"/>
            </a:xfrm>
            <a:custGeom>
              <a:avLst/>
              <a:gdLst>
                <a:gd name="connsiteX0" fmla="*/ 0 w 11453447"/>
                <a:gd name="connsiteY0" fmla="*/ 210809 h 1264829"/>
                <a:gd name="connsiteX1" fmla="*/ 210809 w 11453447"/>
                <a:gd name="connsiteY1" fmla="*/ 0 h 1264829"/>
                <a:gd name="connsiteX2" fmla="*/ 11242638 w 11453447"/>
                <a:gd name="connsiteY2" fmla="*/ 0 h 1264829"/>
                <a:gd name="connsiteX3" fmla="*/ 11453447 w 11453447"/>
                <a:gd name="connsiteY3" fmla="*/ 210809 h 1264829"/>
                <a:gd name="connsiteX4" fmla="*/ 11453447 w 11453447"/>
                <a:gd name="connsiteY4" fmla="*/ 1054020 h 1264829"/>
                <a:gd name="connsiteX5" fmla="*/ 11242638 w 11453447"/>
                <a:gd name="connsiteY5" fmla="*/ 1264829 h 1264829"/>
                <a:gd name="connsiteX6" fmla="*/ 210809 w 11453447"/>
                <a:gd name="connsiteY6" fmla="*/ 1264829 h 1264829"/>
                <a:gd name="connsiteX7" fmla="*/ 0 w 11453447"/>
                <a:gd name="connsiteY7" fmla="*/ 1054020 h 1264829"/>
                <a:gd name="connsiteX8" fmla="*/ 0 w 11453447"/>
                <a:gd name="connsiteY8" fmla="*/ 210809 h 126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53447" h="1264829" fill="none" extrusionOk="0">
                  <a:moveTo>
                    <a:pt x="0" y="210809"/>
                  </a:moveTo>
                  <a:cubicBezTo>
                    <a:pt x="-16561" y="94163"/>
                    <a:pt x="81556" y="19094"/>
                    <a:pt x="210809" y="0"/>
                  </a:cubicBezTo>
                  <a:cubicBezTo>
                    <a:pt x="2674297" y="-72456"/>
                    <a:pt x="5761011" y="-40453"/>
                    <a:pt x="11242638" y="0"/>
                  </a:cubicBezTo>
                  <a:cubicBezTo>
                    <a:pt x="11354059" y="18219"/>
                    <a:pt x="11444717" y="88531"/>
                    <a:pt x="11453447" y="210809"/>
                  </a:cubicBezTo>
                  <a:cubicBezTo>
                    <a:pt x="11407410" y="622414"/>
                    <a:pt x="11435626" y="799898"/>
                    <a:pt x="11453447" y="1054020"/>
                  </a:cubicBezTo>
                  <a:cubicBezTo>
                    <a:pt x="11457711" y="1167042"/>
                    <a:pt x="11365203" y="1268536"/>
                    <a:pt x="11242638" y="1264829"/>
                  </a:cubicBezTo>
                  <a:cubicBezTo>
                    <a:pt x="9110071" y="1230584"/>
                    <a:pt x="4347032" y="1178269"/>
                    <a:pt x="210809" y="1264829"/>
                  </a:cubicBezTo>
                  <a:cubicBezTo>
                    <a:pt x="92264" y="1270154"/>
                    <a:pt x="1147" y="1168822"/>
                    <a:pt x="0" y="1054020"/>
                  </a:cubicBezTo>
                  <a:cubicBezTo>
                    <a:pt x="-34904" y="898594"/>
                    <a:pt x="-67634" y="549259"/>
                    <a:pt x="0" y="210809"/>
                  </a:cubicBezTo>
                  <a:close/>
                </a:path>
                <a:path w="11453447" h="1264829" stroke="0" extrusionOk="0">
                  <a:moveTo>
                    <a:pt x="0" y="210809"/>
                  </a:moveTo>
                  <a:cubicBezTo>
                    <a:pt x="2935" y="104627"/>
                    <a:pt x="73979" y="-4112"/>
                    <a:pt x="210809" y="0"/>
                  </a:cubicBezTo>
                  <a:cubicBezTo>
                    <a:pt x="2340949" y="95225"/>
                    <a:pt x="6800445" y="-67437"/>
                    <a:pt x="11242638" y="0"/>
                  </a:cubicBezTo>
                  <a:cubicBezTo>
                    <a:pt x="11370460" y="8147"/>
                    <a:pt x="11454373" y="92316"/>
                    <a:pt x="11453447" y="210809"/>
                  </a:cubicBezTo>
                  <a:cubicBezTo>
                    <a:pt x="11428239" y="532236"/>
                    <a:pt x="11415824" y="820863"/>
                    <a:pt x="11453447" y="1054020"/>
                  </a:cubicBezTo>
                  <a:cubicBezTo>
                    <a:pt x="11444078" y="1164474"/>
                    <a:pt x="11345164" y="1280367"/>
                    <a:pt x="11242638" y="1264829"/>
                  </a:cubicBezTo>
                  <a:cubicBezTo>
                    <a:pt x="8081970" y="1186469"/>
                    <a:pt x="1465679" y="1275601"/>
                    <a:pt x="210809" y="1264829"/>
                  </a:cubicBezTo>
                  <a:cubicBezTo>
                    <a:pt x="97867" y="1264077"/>
                    <a:pt x="5364" y="1173988"/>
                    <a:pt x="0" y="1054020"/>
                  </a:cubicBezTo>
                  <a:cubicBezTo>
                    <a:pt x="36063" y="886113"/>
                    <a:pt x="69124" y="622127"/>
                    <a:pt x="0" y="210809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03" r="42624" b="69753"/>
            <a:stretch>
              <a:fillRect/>
            </a:stretch>
          </p:blipFill>
          <p:spPr>
            <a:xfrm>
              <a:off x="1245916" y="418960"/>
              <a:ext cx="1066781" cy="152918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046400" y="411571"/>
              <a:ext cx="114790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viết thành </a:t>
              </a:r>
              <a:r>
                <a:rPr lang="en-US" sz="3600" b="1" i="0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512 814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814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528 014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98" y="4283499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79" y="240355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12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-76200" y="3841035"/>
            <a:ext cx="3648733" cy="3295630"/>
          </a:xfrm>
          <a:prstGeom prst="rect">
            <a:avLst/>
          </a:prstGeom>
        </p:spPr>
      </p:pic>
      <p:pic>
        <p:nvPicPr>
          <p:cNvPr id="9" name="Picture 8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47" b="81502" l="50697" r="88622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9334" y1="46594" x2="81424" y2="48142"/>
                        <a14:foregroundMark x1="88622" y1="56656" x2="88622" y2="57198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8975953" y="3805723"/>
            <a:ext cx="2996030" cy="32956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07559" y="875686"/>
            <a:ext cx="8976881" cy="1981200"/>
            <a:chOff x="1573849" y="972374"/>
            <a:chExt cx="8976881" cy="1981200"/>
          </a:xfrm>
        </p:grpSpPr>
        <p:sp>
          <p:nvSpPr>
            <p:cNvPr id="6" name="Speech Bubble: Rectangle with Corners Rounded 5"/>
            <p:cNvSpPr/>
            <p:nvPr/>
          </p:nvSpPr>
          <p:spPr>
            <a:xfrm>
              <a:off x="1573849" y="972374"/>
              <a:ext cx="8939893" cy="1981200"/>
            </a:xfrm>
            <a:prstGeom prst="wedgeRoundRectCallout">
              <a:avLst>
                <a:gd name="adj1" fmla="val -39484"/>
                <a:gd name="adj2" fmla="val 91373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8180" y="1215727"/>
              <a:ext cx="89725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060" y="381000"/>
            <a:ext cx="8601740" cy="5105400"/>
          </a:xfrm>
          <a:custGeom>
            <a:avLst/>
            <a:gdLst>
              <a:gd name="connsiteX0" fmla="*/ 0 w 8601740"/>
              <a:gd name="connsiteY0" fmla="*/ 850917 h 5105400"/>
              <a:gd name="connsiteX1" fmla="*/ 850917 w 8601740"/>
              <a:gd name="connsiteY1" fmla="*/ 0 h 5105400"/>
              <a:gd name="connsiteX2" fmla="*/ 1494908 w 8601740"/>
              <a:gd name="connsiteY2" fmla="*/ 0 h 5105400"/>
              <a:gd name="connsiteX3" fmla="*/ 1931902 w 8601740"/>
              <a:gd name="connsiteY3" fmla="*/ 0 h 5105400"/>
              <a:gd name="connsiteX4" fmla="*/ 2368896 w 8601740"/>
              <a:gd name="connsiteY4" fmla="*/ 0 h 5105400"/>
              <a:gd name="connsiteX5" fmla="*/ 2943888 w 8601740"/>
              <a:gd name="connsiteY5" fmla="*/ 0 h 5105400"/>
              <a:gd name="connsiteX6" fmla="*/ 3656879 w 8601740"/>
              <a:gd name="connsiteY6" fmla="*/ 0 h 5105400"/>
              <a:gd name="connsiteX7" fmla="*/ 4162872 w 8601740"/>
              <a:gd name="connsiteY7" fmla="*/ 0 h 5105400"/>
              <a:gd name="connsiteX8" fmla="*/ 4530867 w 8601740"/>
              <a:gd name="connsiteY8" fmla="*/ 0 h 5105400"/>
              <a:gd name="connsiteX9" fmla="*/ 5105859 w 8601740"/>
              <a:gd name="connsiteY9" fmla="*/ 0 h 5105400"/>
              <a:gd name="connsiteX10" fmla="*/ 5680851 w 8601740"/>
              <a:gd name="connsiteY10" fmla="*/ 0 h 5105400"/>
              <a:gd name="connsiteX11" fmla="*/ 6324842 w 8601740"/>
              <a:gd name="connsiteY11" fmla="*/ 0 h 5105400"/>
              <a:gd name="connsiteX12" fmla="*/ 6692837 w 8601740"/>
              <a:gd name="connsiteY12" fmla="*/ 0 h 5105400"/>
              <a:gd name="connsiteX13" fmla="*/ 7060832 w 8601740"/>
              <a:gd name="connsiteY13" fmla="*/ 0 h 5105400"/>
              <a:gd name="connsiteX14" fmla="*/ 7750823 w 8601740"/>
              <a:gd name="connsiteY14" fmla="*/ 0 h 5105400"/>
              <a:gd name="connsiteX15" fmla="*/ 8601740 w 8601740"/>
              <a:gd name="connsiteY15" fmla="*/ 850917 h 5105400"/>
              <a:gd name="connsiteX16" fmla="*/ 8601740 w 8601740"/>
              <a:gd name="connsiteY16" fmla="*/ 1452214 h 5105400"/>
              <a:gd name="connsiteX17" fmla="*/ 8601740 w 8601740"/>
              <a:gd name="connsiteY17" fmla="*/ 2019475 h 5105400"/>
              <a:gd name="connsiteX18" fmla="*/ 8601740 w 8601740"/>
              <a:gd name="connsiteY18" fmla="*/ 2552700 h 5105400"/>
              <a:gd name="connsiteX19" fmla="*/ 8601740 w 8601740"/>
              <a:gd name="connsiteY19" fmla="*/ 3051890 h 5105400"/>
              <a:gd name="connsiteX20" fmla="*/ 8601740 w 8601740"/>
              <a:gd name="connsiteY20" fmla="*/ 3653186 h 5105400"/>
              <a:gd name="connsiteX21" fmla="*/ 8601740 w 8601740"/>
              <a:gd name="connsiteY21" fmla="*/ 4254483 h 5105400"/>
              <a:gd name="connsiteX22" fmla="*/ 7750823 w 8601740"/>
              <a:gd name="connsiteY22" fmla="*/ 5105400 h 5105400"/>
              <a:gd name="connsiteX23" fmla="*/ 7106832 w 8601740"/>
              <a:gd name="connsiteY23" fmla="*/ 5105400 h 5105400"/>
              <a:gd name="connsiteX24" fmla="*/ 6669838 w 8601740"/>
              <a:gd name="connsiteY24" fmla="*/ 5105400 h 5105400"/>
              <a:gd name="connsiteX25" fmla="*/ 6301843 w 8601740"/>
              <a:gd name="connsiteY25" fmla="*/ 5105400 h 5105400"/>
              <a:gd name="connsiteX26" fmla="*/ 5726851 w 8601740"/>
              <a:gd name="connsiteY26" fmla="*/ 5105400 h 5105400"/>
              <a:gd name="connsiteX27" fmla="*/ 5289857 w 8601740"/>
              <a:gd name="connsiteY27" fmla="*/ 5105400 h 5105400"/>
              <a:gd name="connsiteX28" fmla="*/ 4714864 w 8601740"/>
              <a:gd name="connsiteY28" fmla="*/ 5105400 h 5105400"/>
              <a:gd name="connsiteX29" fmla="*/ 4208871 w 8601740"/>
              <a:gd name="connsiteY29" fmla="*/ 5105400 h 5105400"/>
              <a:gd name="connsiteX30" fmla="*/ 3564880 w 8601740"/>
              <a:gd name="connsiteY30" fmla="*/ 5105400 h 5105400"/>
              <a:gd name="connsiteX31" fmla="*/ 2851890 w 8601740"/>
              <a:gd name="connsiteY31" fmla="*/ 5105400 h 5105400"/>
              <a:gd name="connsiteX32" fmla="*/ 2138899 w 8601740"/>
              <a:gd name="connsiteY32" fmla="*/ 5105400 h 5105400"/>
              <a:gd name="connsiteX33" fmla="*/ 1494908 w 8601740"/>
              <a:gd name="connsiteY33" fmla="*/ 5105400 h 5105400"/>
              <a:gd name="connsiteX34" fmla="*/ 850917 w 8601740"/>
              <a:gd name="connsiteY34" fmla="*/ 5105400 h 5105400"/>
              <a:gd name="connsiteX35" fmla="*/ 0 w 8601740"/>
              <a:gd name="connsiteY35" fmla="*/ 4254483 h 5105400"/>
              <a:gd name="connsiteX36" fmla="*/ 0 w 8601740"/>
              <a:gd name="connsiteY36" fmla="*/ 3653186 h 5105400"/>
              <a:gd name="connsiteX37" fmla="*/ 0 w 8601740"/>
              <a:gd name="connsiteY37" fmla="*/ 3119961 h 5105400"/>
              <a:gd name="connsiteX38" fmla="*/ 0 w 8601740"/>
              <a:gd name="connsiteY38" fmla="*/ 2552700 h 5105400"/>
              <a:gd name="connsiteX39" fmla="*/ 0 w 8601740"/>
              <a:gd name="connsiteY39" fmla="*/ 1951403 h 5105400"/>
              <a:gd name="connsiteX40" fmla="*/ 0 w 8601740"/>
              <a:gd name="connsiteY40" fmla="*/ 850917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601740" h="5105400" fill="none" extrusionOk="0">
                <a:moveTo>
                  <a:pt x="0" y="850917"/>
                </a:moveTo>
                <a:cubicBezTo>
                  <a:pt x="-27603" y="402128"/>
                  <a:pt x="301017" y="-17841"/>
                  <a:pt x="850917" y="0"/>
                </a:cubicBezTo>
                <a:cubicBezTo>
                  <a:pt x="1149572" y="-18571"/>
                  <a:pt x="1176850" y="38428"/>
                  <a:pt x="1494908" y="0"/>
                </a:cubicBezTo>
                <a:cubicBezTo>
                  <a:pt x="1812966" y="-38428"/>
                  <a:pt x="1782590" y="20592"/>
                  <a:pt x="1931902" y="0"/>
                </a:cubicBezTo>
                <a:cubicBezTo>
                  <a:pt x="2081214" y="-20592"/>
                  <a:pt x="2210772" y="37214"/>
                  <a:pt x="2368896" y="0"/>
                </a:cubicBezTo>
                <a:cubicBezTo>
                  <a:pt x="2527020" y="-37214"/>
                  <a:pt x="2712471" y="59346"/>
                  <a:pt x="2943888" y="0"/>
                </a:cubicBezTo>
                <a:cubicBezTo>
                  <a:pt x="3175305" y="-59346"/>
                  <a:pt x="3453829" y="10917"/>
                  <a:pt x="3656879" y="0"/>
                </a:cubicBezTo>
                <a:cubicBezTo>
                  <a:pt x="3859929" y="-10917"/>
                  <a:pt x="3926554" y="24956"/>
                  <a:pt x="4162872" y="0"/>
                </a:cubicBezTo>
                <a:cubicBezTo>
                  <a:pt x="4399190" y="-24956"/>
                  <a:pt x="4392553" y="25719"/>
                  <a:pt x="4530867" y="0"/>
                </a:cubicBezTo>
                <a:cubicBezTo>
                  <a:pt x="4669181" y="-25719"/>
                  <a:pt x="4857157" y="57868"/>
                  <a:pt x="5105859" y="0"/>
                </a:cubicBezTo>
                <a:cubicBezTo>
                  <a:pt x="5354561" y="-57868"/>
                  <a:pt x="5551511" y="47823"/>
                  <a:pt x="5680851" y="0"/>
                </a:cubicBezTo>
                <a:cubicBezTo>
                  <a:pt x="5810191" y="-47823"/>
                  <a:pt x="6045237" y="53886"/>
                  <a:pt x="6324842" y="0"/>
                </a:cubicBezTo>
                <a:cubicBezTo>
                  <a:pt x="6604447" y="-53886"/>
                  <a:pt x="6616626" y="15426"/>
                  <a:pt x="6692837" y="0"/>
                </a:cubicBezTo>
                <a:cubicBezTo>
                  <a:pt x="6769049" y="-15426"/>
                  <a:pt x="6899013" y="14525"/>
                  <a:pt x="7060832" y="0"/>
                </a:cubicBezTo>
                <a:cubicBezTo>
                  <a:pt x="7222651" y="-14525"/>
                  <a:pt x="7567092" y="29475"/>
                  <a:pt x="7750823" y="0"/>
                </a:cubicBezTo>
                <a:cubicBezTo>
                  <a:pt x="8139727" y="58358"/>
                  <a:pt x="8589874" y="438264"/>
                  <a:pt x="8601740" y="850917"/>
                </a:cubicBezTo>
                <a:cubicBezTo>
                  <a:pt x="8631708" y="1046258"/>
                  <a:pt x="8561619" y="1243092"/>
                  <a:pt x="8601740" y="1452214"/>
                </a:cubicBezTo>
                <a:cubicBezTo>
                  <a:pt x="8641861" y="1661336"/>
                  <a:pt x="8568455" y="1899133"/>
                  <a:pt x="8601740" y="2019475"/>
                </a:cubicBezTo>
                <a:cubicBezTo>
                  <a:pt x="8635025" y="2139817"/>
                  <a:pt x="8580310" y="2406300"/>
                  <a:pt x="8601740" y="2552700"/>
                </a:cubicBezTo>
                <a:cubicBezTo>
                  <a:pt x="8623170" y="2699100"/>
                  <a:pt x="8550794" y="2820631"/>
                  <a:pt x="8601740" y="3051890"/>
                </a:cubicBezTo>
                <a:cubicBezTo>
                  <a:pt x="8652686" y="3283149"/>
                  <a:pt x="8587771" y="3481560"/>
                  <a:pt x="8601740" y="3653186"/>
                </a:cubicBezTo>
                <a:cubicBezTo>
                  <a:pt x="8615709" y="3824812"/>
                  <a:pt x="8576510" y="4056476"/>
                  <a:pt x="8601740" y="4254483"/>
                </a:cubicBezTo>
                <a:cubicBezTo>
                  <a:pt x="8624047" y="4655661"/>
                  <a:pt x="8168628" y="5119171"/>
                  <a:pt x="7750823" y="5105400"/>
                </a:cubicBezTo>
                <a:cubicBezTo>
                  <a:pt x="7468005" y="5129325"/>
                  <a:pt x="7362148" y="5068765"/>
                  <a:pt x="7106832" y="5105400"/>
                </a:cubicBezTo>
                <a:cubicBezTo>
                  <a:pt x="6851516" y="5142035"/>
                  <a:pt x="6836691" y="5054926"/>
                  <a:pt x="6669838" y="5105400"/>
                </a:cubicBezTo>
                <a:cubicBezTo>
                  <a:pt x="6502985" y="5155874"/>
                  <a:pt x="6376031" y="5070582"/>
                  <a:pt x="6301843" y="5105400"/>
                </a:cubicBezTo>
                <a:cubicBezTo>
                  <a:pt x="6227655" y="5140218"/>
                  <a:pt x="5915516" y="5072140"/>
                  <a:pt x="5726851" y="5105400"/>
                </a:cubicBezTo>
                <a:cubicBezTo>
                  <a:pt x="5538186" y="5138660"/>
                  <a:pt x="5460374" y="5058011"/>
                  <a:pt x="5289857" y="5105400"/>
                </a:cubicBezTo>
                <a:cubicBezTo>
                  <a:pt x="5119340" y="5152789"/>
                  <a:pt x="4988331" y="5105313"/>
                  <a:pt x="4714864" y="5105400"/>
                </a:cubicBezTo>
                <a:cubicBezTo>
                  <a:pt x="4441397" y="5105487"/>
                  <a:pt x="4363339" y="5067940"/>
                  <a:pt x="4208871" y="5105400"/>
                </a:cubicBezTo>
                <a:cubicBezTo>
                  <a:pt x="4054403" y="5142860"/>
                  <a:pt x="3771870" y="5052259"/>
                  <a:pt x="3564880" y="5105400"/>
                </a:cubicBezTo>
                <a:cubicBezTo>
                  <a:pt x="3357890" y="5158541"/>
                  <a:pt x="3157600" y="5055700"/>
                  <a:pt x="2851890" y="5105400"/>
                </a:cubicBezTo>
                <a:cubicBezTo>
                  <a:pt x="2546180" y="5155100"/>
                  <a:pt x="2457849" y="5037466"/>
                  <a:pt x="2138899" y="5105400"/>
                </a:cubicBezTo>
                <a:cubicBezTo>
                  <a:pt x="1819949" y="5173334"/>
                  <a:pt x="1634643" y="5054047"/>
                  <a:pt x="1494908" y="5105400"/>
                </a:cubicBezTo>
                <a:cubicBezTo>
                  <a:pt x="1355173" y="5156753"/>
                  <a:pt x="1065417" y="5044222"/>
                  <a:pt x="850917" y="5105400"/>
                </a:cubicBezTo>
                <a:cubicBezTo>
                  <a:pt x="400179" y="5083836"/>
                  <a:pt x="-76216" y="4665012"/>
                  <a:pt x="0" y="4254483"/>
                </a:cubicBezTo>
                <a:cubicBezTo>
                  <a:pt x="-2208" y="3982636"/>
                  <a:pt x="43184" y="3785020"/>
                  <a:pt x="0" y="3653186"/>
                </a:cubicBezTo>
                <a:cubicBezTo>
                  <a:pt x="-43184" y="3521352"/>
                  <a:pt x="12018" y="3341595"/>
                  <a:pt x="0" y="3119961"/>
                </a:cubicBezTo>
                <a:cubicBezTo>
                  <a:pt x="-12018" y="2898327"/>
                  <a:pt x="51384" y="2794939"/>
                  <a:pt x="0" y="2552700"/>
                </a:cubicBezTo>
                <a:cubicBezTo>
                  <a:pt x="-51384" y="2310461"/>
                  <a:pt x="12993" y="2164210"/>
                  <a:pt x="0" y="1951403"/>
                </a:cubicBezTo>
                <a:cubicBezTo>
                  <a:pt x="-12993" y="1738596"/>
                  <a:pt x="104452" y="1075463"/>
                  <a:pt x="0" y="850917"/>
                </a:cubicBezTo>
                <a:close/>
              </a:path>
              <a:path w="8601740" h="5105400" stroke="0" extrusionOk="0">
                <a:moveTo>
                  <a:pt x="0" y="850917"/>
                </a:moveTo>
                <a:cubicBezTo>
                  <a:pt x="123663" y="411878"/>
                  <a:pt x="452168" y="-52315"/>
                  <a:pt x="850917" y="0"/>
                </a:cubicBezTo>
                <a:cubicBezTo>
                  <a:pt x="1037598" y="-50344"/>
                  <a:pt x="1324219" y="60751"/>
                  <a:pt x="1563907" y="0"/>
                </a:cubicBezTo>
                <a:cubicBezTo>
                  <a:pt x="1803595" y="-60751"/>
                  <a:pt x="1826297" y="28506"/>
                  <a:pt x="1931902" y="0"/>
                </a:cubicBezTo>
                <a:cubicBezTo>
                  <a:pt x="2037507" y="-28506"/>
                  <a:pt x="2430066" y="24735"/>
                  <a:pt x="2644893" y="0"/>
                </a:cubicBezTo>
                <a:cubicBezTo>
                  <a:pt x="2859720" y="-24735"/>
                  <a:pt x="2978745" y="49636"/>
                  <a:pt x="3288884" y="0"/>
                </a:cubicBezTo>
                <a:cubicBezTo>
                  <a:pt x="3599023" y="-49636"/>
                  <a:pt x="3681994" y="52793"/>
                  <a:pt x="3932875" y="0"/>
                </a:cubicBezTo>
                <a:cubicBezTo>
                  <a:pt x="4183756" y="-52793"/>
                  <a:pt x="4379154" y="13885"/>
                  <a:pt x="4576866" y="0"/>
                </a:cubicBezTo>
                <a:cubicBezTo>
                  <a:pt x="4774578" y="-13885"/>
                  <a:pt x="5128995" y="3084"/>
                  <a:pt x="5289857" y="0"/>
                </a:cubicBezTo>
                <a:cubicBezTo>
                  <a:pt x="5450719" y="-3084"/>
                  <a:pt x="5615879" y="24947"/>
                  <a:pt x="5864849" y="0"/>
                </a:cubicBezTo>
                <a:cubicBezTo>
                  <a:pt x="6113819" y="-24947"/>
                  <a:pt x="6101405" y="38885"/>
                  <a:pt x="6232844" y="0"/>
                </a:cubicBezTo>
                <a:cubicBezTo>
                  <a:pt x="6364284" y="-38885"/>
                  <a:pt x="6616402" y="37465"/>
                  <a:pt x="6876835" y="0"/>
                </a:cubicBezTo>
                <a:cubicBezTo>
                  <a:pt x="7137268" y="-37465"/>
                  <a:pt x="7331956" y="81825"/>
                  <a:pt x="7750823" y="0"/>
                </a:cubicBezTo>
                <a:cubicBezTo>
                  <a:pt x="8292388" y="27047"/>
                  <a:pt x="8679971" y="375571"/>
                  <a:pt x="8601740" y="850917"/>
                </a:cubicBezTo>
                <a:cubicBezTo>
                  <a:pt x="8646765" y="1070230"/>
                  <a:pt x="8576867" y="1138991"/>
                  <a:pt x="8601740" y="1316071"/>
                </a:cubicBezTo>
                <a:cubicBezTo>
                  <a:pt x="8626613" y="1493151"/>
                  <a:pt x="8563932" y="1655245"/>
                  <a:pt x="8601740" y="1849296"/>
                </a:cubicBezTo>
                <a:cubicBezTo>
                  <a:pt x="8639548" y="2043348"/>
                  <a:pt x="8577235" y="2194711"/>
                  <a:pt x="8601740" y="2382522"/>
                </a:cubicBezTo>
                <a:cubicBezTo>
                  <a:pt x="8626245" y="2570333"/>
                  <a:pt x="8578210" y="2720362"/>
                  <a:pt x="8601740" y="2847676"/>
                </a:cubicBezTo>
                <a:cubicBezTo>
                  <a:pt x="8625270" y="2974990"/>
                  <a:pt x="8597478" y="3139542"/>
                  <a:pt x="8601740" y="3380901"/>
                </a:cubicBezTo>
                <a:cubicBezTo>
                  <a:pt x="8606002" y="3622261"/>
                  <a:pt x="8566405" y="3857324"/>
                  <a:pt x="8601740" y="4254483"/>
                </a:cubicBezTo>
                <a:cubicBezTo>
                  <a:pt x="8549110" y="4788437"/>
                  <a:pt x="8248987" y="5064282"/>
                  <a:pt x="7750823" y="5105400"/>
                </a:cubicBezTo>
                <a:cubicBezTo>
                  <a:pt x="7557793" y="5155127"/>
                  <a:pt x="7492411" y="5101711"/>
                  <a:pt x="7313829" y="5105400"/>
                </a:cubicBezTo>
                <a:cubicBezTo>
                  <a:pt x="7135247" y="5109089"/>
                  <a:pt x="6911952" y="5078930"/>
                  <a:pt x="6600839" y="5105400"/>
                </a:cubicBezTo>
                <a:cubicBezTo>
                  <a:pt x="6289726" y="5131870"/>
                  <a:pt x="6401523" y="5096995"/>
                  <a:pt x="6232844" y="5105400"/>
                </a:cubicBezTo>
                <a:cubicBezTo>
                  <a:pt x="6064166" y="5113805"/>
                  <a:pt x="5966389" y="5096834"/>
                  <a:pt x="5864849" y="5105400"/>
                </a:cubicBezTo>
                <a:cubicBezTo>
                  <a:pt x="5763310" y="5113966"/>
                  <a:pt x="5399100" y="5104651"/>
                  <a:pt x="5220857" y="5105400"/>
                </a:cubicBezTo>
                <a:cubicBezTo>
                  <a:pt x="5042614" y="5106149"/>
                  <a:pt x="4997486" y="5105072"/>
                  <a:pt x="4852862" y="5105400"/>
                </a:cubicBezTo>
                <a:cubicBezTo>
                  <a:pt x="4708238" y="5105728"/>
                  <a:pt x="4368538" y="5091504"/>
                  <a:pt x="4208871" y="5105400"/>
                </a:cubicBezTo>
                <a:cubicBezTo>
                  <a:pt x="4049204" y="5119296"/>
                  <a:pt x="3912549" y="5061554"/>
                  <a:pt x="3771877" y="5105400"/>
                </a:cubicBezTo>
                <a:cubicBezTo>
                  <a:pt x="3631205" y="5149246"/>
                  <a:pt x="3340683" y="5084908"/>
                  <a:pt x="3127886" y="5105400"/>
                </a:cubicBezTo>
                <a:cubicBezTo>
                  <a:pt x="2915089" y="5125892"/>
                  <a:pt x="2593857" y="5038647"/>
                  <a:pt x="2414896" y="5105400"/>
                </a:cubicBezTo>
                <a:cubicBezTo>
                  <a:pt x="2235935" y="5172153"/>
                  <a:pt x="1868625" y="5042034"/>
                  <a:pt x="1701905" y="5105400"/>
                </a:cubicBezTo>
                <a:cubicBezTo>
                  <a:pt x="1535185" y="5168766"/>
                  <a:pt x="1135221" y="5055984"/>
                  <a:pt x="850917" y="5105400"/>
                </a:cubicBezTo>
                <a:cubicBezTo>
                  <a:pt x="355788" y="5070647"/>
                  <a:pt x="-109502" y="4691769"/>
                  <a:pt x="0" y="4254483"/>
                </a:cubicBezTo>
                <a:cubicBezTo>
                  <a:pt x="-56299" y="4026620"/>
                  <a:pt x="9685" y="3846399"/>
                  <a:pt x="0" y="3721258"/>
                </a:cubicBezTo>
                <a:cubicBezTo>
                  <a:pt x="-9685" y="3596118"/>
                  <a:pt x="40011" y="3413126"/>
                  <a:pt x="0" y="3188032"/>
                </a:cubicBezTo>
                <a:cubicBezTo>
                  <a:pt x="-40011" y="2962938"/>
                  <a:pt x="41576" y="2847616"/>
                  <a:pt x="0" y="2722878"/>
                </a:cubicBezTo>
                <a:cubicBezTo>
                  <a:pt x="-41576" y="2598140"/>
                  <a:pt x="43491" y="2333559"/>
                  <a:pt x="0" y="2189653"/>
                </a:cubicBezTo>
                <a:cubicBezTo>
                  <a:pt x="-43491" y="2045748"/>
                  <a:pt x="37318" y="1858610"/>
                  <a:pt x="0" y="1622392"/>
                </a:cubicBezTo>
                <a:cubicBezTo>
                  <a:pt x="-37318" y="1386174"/>
                  <a:pt x="4070" y="1187838"/>
                  <a:pt x="0" y="850917"/>
                </a:cubicBezTo>
                <a:close/>
              </a:path>
            </a:pathLst>
          </a:cu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60" y="1318437"/>
            <a:ext cx="5351584" cy="541856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51" y="843271"/>
            <a:ext cx="8065707" cy="563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762000" y="457200"/>
            <a:ext cx="10591800" cy="5334000"/>
          </a:xfrm>
          <a:custGeom>
            <a:avLst/>
            <a:gdLst>
              <a:gd name="connsiteX0" fmla="*/ 0 w 10591800"/>
              <a:gd name="connsiteY0" fmla="*/ 889018 h 5334000"/>
              <a:gd name="connsiteX1" fmla="*/ 889018 w 10591800"/>
              <a:gd name="connsiteY1" fmla="*/ 0 h 5334000"/>
              <a:gd name="connsiteX2" fmla="*/ 1567000 w 10591800"/>
              <a:gd name="connsiteY2" fmla="*/ 0 h 5334000"/>
              <a:gd name="connsiteX3" fmla="*/ 2421257 w 10591800"/>
              <a:gd name="connsiteY3" fmla="*/ 0 h 5334000"/>
              <a:gd name="connsiteX4" fmla="*/ 3187376 w 10591800"/>
              <a:gd name="connsiteY4" fmla="*/ 0 h 5334000"/>
              <a:gd name="connsiteX5" fmla="*/ 3865358 w 10591800"/>
              <a:gd name="connsiteY5" fmla="*/ 0 h 5334000"/>
              <a:gd name="connsiteX6" fmla="*/ 4455203 w 10591800"/>
              <a:gd name="connsiteY6" fmla="*/ 0 h 5334000"/>
              <a:gd name="connsiteX7" fmla="*/ 4956909 w 10591800"/>
              <a:gd name="connsiteY7" fmla="*/ 0 h 5334000"/>
              <a:gd name="connsiteX8" fmla="*/ 5811166 w 10591800"/>
              <a:gd name="connsiteY8" fmla="*/ 0 h 5334000"/>
              <a:gd name="connsiteX9" fmla="*/ 6489148 w 10591800"/>
              <a:gd name="connsiteY9" fmla="*/ 0 h 5334000"/>
              <a:gd name="connsiteX10" fmla="*/ 6990855 w 10591800"/>
              <a:gd name="connsiteY10" fmla="*/ 0 h 5334000"/>
              <a:gd name="connsiteX11" fmla="*/ 7492561 w 10591800"/>
              <a:gd name="connsiteY11" fmla="*/ 0 h 5334000"/>
              <a:gd name="connsiteX12" fmla="*/ 7906130 w 10591800"/>
              <a:gd name="connsiteY12" fmla="*/ 0 h 5334000"/>
              <a:gd name="connsiteX13" fmla="*/ 8672250 w 10591800"/>
              <a:gd name="connsiteY13" fmla="*/ 0 h 5334000"/>
              <a:gd name="connsiteX14" fmla="*/ 9702782 w 10591800"/>
              <a:gd name="connsiteY14" fmla="*/ 0 h 5334000"/>
              <a:gd name="connsiteX15" fmla="*/ 10591800 w 10591800"/>
              <a:gd name="connsiteY15" fmla="*/ 889018 h 5334000"/>
              <a:gd name="connsiteX16" fmla="*/ 10591800 w 10591800"/>
              <a:gd name="connsiteY16" fmla="*/ 1446119 h 5334000"/>
              <a:gd name="connsiteX17" fmla="*/ 10591800 w 10591800"/>
              <a:gd name="connsiteY17" fmla="*/ 2074339 h 5334000"/>
              <a:gd name="connsiteX18" fmla="*/ 10591800 w 10591800"/>
              <a:gd name="connsiteY18" fmla="*/ 2738119 h 5334000"/>
              <a:gd name="connsiteX19" fmla="*/ 10591800 w 10591800"/>
              <a:gd name="connsiteY19" fmla="*/ 3366340 h 5334000"/>
              <a:gd name="connsiteX20" fmla="*/ 10591800 w 10591800"/>
              <a:gd name="connsiteY20" fmla="*/ 3923441 h 5334000"/>
              <a:gd name="connsiteX21" fmla="*/ 10591800 w 10591800"/>
              <a:gd name="connsiteY21" fmla="*/ 4444982 h 5334000"/>
              <a:gd name="connsiteX22" fmla="*/ 9702782 w 10591800"/>
              <a:gd name="connsiteY22" fmla="*/ 5334000 h 5334000"/>
              <a:gd name="connsiteX23" fmla="*/ 9201075 w 10591800"/>
              <a:gd name="connsiteY23" fmla="*/ 5334000 h 5334000"/>
              <a:gd name="connsiteX24" fmla="*/ 8434956 w 10591800"/>
              <a:gd name="connsiteY24" fmla="*/ 5334000 h 5334000"/>
              <a:gd name="connsiteX25" fmla="*/ 7845112 w 10591800"/>
              <a:gd name="connsiteY25" fmla="*/ 5334000 h 5334000"/>
              <a:gd name="connsiteX26" fmla="*/ 7167130 w 10591800"/>
              <a:gd name="connsiteY26" fmla="*/ 5334000 h 5334000"/>
              <a:gd name="connsiteX27" fmla="*/ 6401010 w 10591800"/>
              <a:gd name="connsiteY27" fmla="*/ 5334000 h 5334000"/>
              <a:gd name="connsiteX28" fmla="*/ 5634891 w 10591800"/>
              <a:gd name="connsiteY28" fmla="*/ 5334000 h 5334000"/>
              <a:gd name="connsiteX29" fmla="*/ 5221322 w 10591800"/>
              <a:gd name="connsiteY29" fmla="*/ 5334000 h 5334000"/>
              <a:gd name="connsiteX30" fmla="*/ 4631478 w 10591800"/>
              <a:gd name="connsiteY30" fmla="*/ 5334000 h 5334000"/>
              <a:gd name="connsiteX31" fmla="*/ 4129771 w 10591800"/>
              <a:gd name="connsiteY31" fmla="*/ 5334000 h 5334000"/>
              <a:gd name="connsiteX32" fmla="*/ 3451789 w 10591800"/>
              <a:gd name="connsiteY32" fmla="*/ 5334000 h 5334000"/>
              <a:gd name="connsiteX33" fmla="*/ 2773808 w 10591800"/>
              <a:gd name="connsiteY33" fmla="*/ 5334000 h 5334000"/>
              <a:gd name="connsiteX34" fmla="*/ 2272101 w 10591800"/>
              <a:gd name="connsiteY34" fmla="*/ 5334000 h 5334000"/>
              <a:gd name="connsiteX35" fmla="*/ 1858532 w 10591800"/>
              <a:gd name="connsiteY35" fmla="*/ 5334000 h 5334000"/>
              <a:gd name="connsiteX36" fmla="*/ 889018 w 10591800"/>
              <a:gd name="connsiteY36" fmla="*/ 5334000 h 5334000"/>
              <a:gd name="connsiteX37" fmla="*/ 0 w 10591800"/>
              <a:gd name="connsiteY37" fmla="*/ 4444982 h 5334000"/>
              <a:gd name="connsiteX38" fmla="*/ 0 w 10591800"/>
              <a:gd name="connsiteY38" fmla="*/ 3959000 h 5334000"/>
              <a:gd name="connsiteX39" fmla="*/ 0 w 10591800"/>
              <a:gd name="connsiteY39" fmla="*/ 3401899 h 5334000"/>
              <a:gd name="connsiteX40" fmla="*/ 0 w 10591800"/>
              <a:gd name="connsiteY40" fmla="*/ 2738119 h 5334000"/>
              <a:gd name="connsiteX41" fmla="*/ 0 w 10591800"/>
              <a:gd name="connsiteY41" fmla="*/ 2145459 h 5334000"/>
              <a:gd name="connsiteX42" fmla="*/ 0 w 10591800"/>
              <a:gd name="connsiteY42" fmla="*/ 1552798 h 5334000"/>
              <a:gd name="connsiteX43" fmla="*/ 0 w 10591800"/>
              <a:gd name="connsiteY43" fmla="*/ 889018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591800" h="5334000" fill="none" extrusionOk="0">
                <a:moveTo>
                  <a:pt x="0" y="889018"/>
                </a:moveTo>
                <a:cubicBezTo>
                  <a:pt x="15194" y="426001"/>
                  <a:pt x="423986" y="74824"/>
                  <a:pt x="889018" y="0"/>
                </a:cubicBezTo>
                <a:cubicBezTo>
                  <a:pt x="1042761" y="3844"/>
                  <a:pt x="1291479" y="16742"/>
                  <a:pt x="1567000" y="0"/>
                </a:cubicBezTo>
                <a:cubicBezTo>
                  <a:pt x="1842521" y="-16742"/>
                  <a:pt x="2117929" y="5447"/>
                  <a:pt x="2421257" y="0"/>
                </a:cubicBezTo>
                <a:cubicBezTo>
                  <a:pt x="2724585" y="-5447"/>
                  <a:pt x="2917634" y="-17545"/>
                  <a:pt x="3187376" y="0"/>
                </a:cubicBezTo>
                <a:cubicBezTo>
                  <a:pt x="3457118" y="17545"/>
                  <a:pt x="3579915" y="19003"/>
                  <a:pt x="3865358" y="0"/>
                </a:cubicBezTo>
                <a:cubicBezTo>
                  <a:pt x="4150801" y="-19003"/>
                  <a:pt x="4249461" y="24752"/>
                  <a:pt x="4455203" y="0"/>
                </a:cubicBezTo>
                <a:cubicBezTo>
                  <a:pt x="4660946" y="-24752"/>
                  <a:pt x="4833598" y="21048"/>
                  <a:pt x="4956909" y="0"/>
                </a:cubicBezTo>
                <a:cubicBezTo>
                  <a:pt x="5080220" y="-21048"/>
                  <a:pt x="5576421" y="4199"/>
                  <a:pt x="5811166" y="0"/>
                </a:cubicBezTo>
                <a:cubicBezTo>
                  <a:pt x="6045911" y="-4199"/>
                  <a:pt x="6309535" y="-13212"/>
                  <a:pt x="6489148" y="0"/>
                </a:cubicBezTo>
                <a:cubicBezTo>
                  <a:pt x="6668761" y="13212"/>
                  <a:pt x="6760638" y="1253"/>
                  <a:pt x="6990855" y="0"/>
                </a:cubicBezTo>
                <a:cubicBezTo>
                  <a:pt x="7221072" y="-1253"/>
                  <a:pt x="7350915" y="-3438"/>
                  <a:pt x="7492561" y="0"/>
                </a:cubicBezTo>
                <a:cubicBezTo>
                  <a:pt x="7634207" y="3438"/>
                  <a:pt x="7732083" y="2555"/>
                  <a:pt x="7906130" y="0"/>
                </a:cubicBezTo>
                <a:cubicBezTo>
                  <a:pt x="8080177" y="-2555"/>
                  <a:pt x="8400407" y="-23667"/>
                  <a:pt x="8672250" y="0"/>
                </a:cubicBezTo>
                <a:cubicBezTo>
                  <a:pt x="8944093" y="23667"/>
                  <a:pt x="9426698" y="30717"/>
                  <a:pt x="9702782" y="0"/>
                </a:cubicBezTo>
                <a:cubicBezTo>
                  <a:pt x="10208639" y="3097"/>
                  <a:pt x="10583808" y="307010"/>
                  <a:pt x="10591800" y="889018"/>
                </a:cubicBezTo>
                <a:cubicBezTo>
                  <a:pt x="10600884" y="1077006"/>
                  <a:pt x="10612584" y="1213534"/>
                  <a:pt x="10591800" y="1446119"/>
                </a:cubicBezTo>
                <a:cubicBezTo>
                  <a:pt x="10571016" y="1678704"/>
                  <a:pt x="10595991" y="1838641"/>
                  <a:pt x="10591800" y="2074339"/>
                </a:cubicBezTo>
                <a:cubicBezTo>
                  <a:pt x="10587609" y="2310037"/>
                  <a:pt x="10577674" y="2490272"/>
                  <a:pt x="10591800" y="2738119"/>
                </a:cubicBezTo>
                <a:cubicBezTo>
                  <a:pt x="10605926" y="2985966"/>
                  <a:pt x="10608965" y="3099049"/>
                  <a:pt x="10591800" y="3366340"/>
                </a:cubicBezTo>
                <a:cubicBezTo>
                  <a:pt x="10574635" y="3633631"/>
                  <a:pt x="10576514" y="3691020"/>
                  <a:pt x="10591800" y="3923441"/>
                </a:cubicBezTo>
                <a:cubicBezTo>
                  <a:pt x="10607086" y="4155862"/>
                  <a:pt x="10596356" y="4228366"/>
                  <a:pt x="10591800" y="4444982"/>
                </a:cubicBezTo>
                <a:cubicBezTo>
                  <a:pt x="10607624" y="4984647"/>
                  <a:pt x="10146123" y="5309646"/>
                  <a:pt x="9702782" y="5334000"/>
                </a:cubicBezTo>
                <a:cubicBezTo>
                  <a:pt x="9474647" y="5327016"/>
                  <a:pt x="9367552" y="5313177"/>
                  <a:pt x="9201075" y="5334000"/>
                </a:cubicBezTo>
                <a:cubicBezTo>
                  <a:pt x="9034598" y="5354823"/>
                  <a:pt x="8817549" y="5350922"/>
                  <a:pt x="8434956" y="5334000"/>
                </a:cubicBezTo>
                <a:cubicBezTo>
                  <a:pt x="8052363" y="5317078"/>
                  <a:pt x="8109915" y="5344392"/>
                  <a:pt x="7845112" y="5334000"/>
                </a:cubicBezTo>
                <a:cubicBezTo>
                  <a:pt x="7580309" y="5323608"/>
                  <a:pt x="7393320" y="5323794"/>
                  <a:pt x="7167130" y="5334000"/>
                </a:cubicBezTo>
                <a:cubicBezTo>
                  <a:pt x="6940940" y="5344206"/>
                  <a:pt x="6649912" y="5310719"/>
                  <a:pt x="6401010" y="5334000"/>
                </a:cubicBezTo>
                <a:cubicBezTo>
                  <a:pt x="6152108" y="5357281"/>
                  <a:pt x="5811052" y="5367948"/>
                  <a:pt x="5634891" y="5334000"/>
                </a:cubicBezTo>
                <a:cubicBezTo>
                  <a:pt x="5458730" y="5300052"/>
                  <a:pt x="5377548" y="5319142"/>
                  <a:pt x="5221322" y="5334000"/>
                </a:cubicBezTo>
                <a:cubicBezTo>
                  <a:pt x="5065096" y="5348858"/>
                  <a:pt x="4916988" y="5307500"/>
                  <a:pt x="4631478" y="5334000"/>
                </a:cubicBezTo>
                <a:cubicBezTo>
                  <a:pt x="4345968" y="5360500"/>
                  <a:pt x="4246622" y="5350680"/>
                  <a:pt x="4129771" y="5334000"/>
                </a:cubicBezTo>
                <a:cubicBezTo>
                  <a:pt x="4012920" y="5317320"/>
                  <a:pt x="3762819" y="5359183"/>
                  <a:pt x="3451789" y="5334000"/>
                </a:cubicBezTo>
                <a:cubicBezTo>
                  <a:pt x="3140759" y="5308817"/>
                  <a:pt x="3067106" y="5340867"/>
                  <a:pt x="2773808" y="5334000"/>
                </a:cubicBezTo>
                <a:cubicBezTo>
                  <a:pt x="2480510" y="5327133"/>
                  <a:pt x="2457739" y="5328848"/>
                  <a:pt x="2272101" y="5334000"/>
                </a:cubicBezTo>
                <a:cubicBezTo>
                  <a:pt x="2086463" y="5339152"/>
                  <a:pt x="2023044" y="5320215"/>
                  <a:pt x="1858532" y="5334000"/>
                </a:cubicBezTo>
                <a:cubicBezTo>
                  <a:pt x="1694020" y="5347785"/>
                  <a:pt x="1188975" y="5374991"/>
                  <a:pt x="889018" y="5334000"/>
                </a:cubicBezTo>
                <a:cubicBezTo>
                  <a:pt x="366454" y="5304218"/>
                  <a:pt x="-18319" y="4952612"/>
                  <a:pt x="0" y="4444982"/>
                </a:cubicBezTo>
                <a:cubicBezTo>
                  <a:pt x="17821" y="4238156"/>
                  <a:pt x="-13503" y="4128529"/>
                  <a:pt x="0" y="3959000"/>
                </a:cubicBezTo>
                <a:cubicBezTo>
                  <a:pt x="13503" y="3789471"/>
                  <a:pt x="-17200" y="3625717"/>
                  <a:pt x="0" y="3401899"/>
                </a:cubicBezTo>
                <a:cubicBezTo>
                  <a:pt x="17200" y="3178081"/>
                  <a:pt x="27278" y="2980265"/>
                  <a:pt x="0" y="2738119"/>
                </a:cubicBezTo>
                <a:cubicBezTo>
                  <a:pt x="-27278" y="2495973"/>
                  <a:pt x="7546" y="2368446"/>
                  <a:pt x="0" y="2145459"/>
                </a:cubicBezTo>
                <a:cubicBezTo>
                  <a:pt x="-7546" y="1922472"/>
                  <a:pt x="-8444" y="1828393"/>
                  <a:pt x="0" y="1552798"/>
                </a:cubicBezTo>
                <a:cubicBezTo>
                  <a:pt x="8444" y="1277203"/>
                  <a:pt x="12420" y="1146770"/>
                  <a:pt x="0" y="889018"/>
                </a:cubicBezTo>
                <a:close/>
              </a:path>
              <a:path w="10591800" h="5334000" stroke="0" extrusionOk="0">
                <a:moveTo>
                  <a:pt x="0" y="889018"/>
                </a:moveTo>
                <a:cubicBezTo>
                  <a:pt x="-115262" y="395220"/>
                  <a:pt x="364358" y="-24248"/>
                  <a:pt x="889018" y="0"/>
                </a:cubicBezTo>
                <a:cubicBezTo>
                  <a:pt x="1140278" y="5413"/>
                  <a:pt x="1457210" y="20245"/>
                  <a:pt x="1743275" y="0"/>
                </a:cubicBezTo>
                <a:cubicBezTo>
                  <a:pt x="2029340" y="-20245"/>
                  <a:pt x="2030439" y="-4656"/>
                  <a:pt x="2156844" y="0"/>
                </a:cubicBezTo>
                <a:cubicBezTo>
                  <a:pt x="2283249" y="4656"/>
                  <a:pt x="2589844" y="42258"/>
                  <a:pt x="3011101" y="0"/>
                </a:cubicBezTo>
                <a:cubicBezTo>
                  <a:pt x="3432358" y="-42258"/>
                  <a:pt x="3364098" y="-3211"/>
                  <a:pt x="3689083" y="0"/>
                </a:cubicBezTo>
                <a:cubicBezTo>
                  <a:pt x="4014068" y="3211"/>
                  <a:pt x="4193351" y="-1124"/>
                  <a:pt x="4455203" y="0"/>
                </a:cubicBezTo>
                <a:cubicBezTo>
                  <a:pt x="4717055" y="1124"/>
                  <a:pt x="4816881" y="342"/>
                  <a:pt x="4956909" y="0"/>
                </a:cubicBezTo>
                <a:cubicBezTo>
                  <a:pt x="5096937" y="-342"/>
                  <a:pt x="5547085" y="15907"/>
                  <a:pt x="5811166" y="0"/>
                </a:cubicBezTo>
                <a:cubicBezTo>
                  <a:pt x="6075247" y="-15907"/>
                  <a:pt x="6287748" y="-3553"/>
                  <a:pt x="6577286" y="0"/>
                </a:cubicBezTo>
                <a:cubicBezTo>
                  <a:pt x="6866824" y="3553"/>
                  <a:pt x="7126862" y="-4845"/>
                  <a:pt x="7343405" y="0"/>
                </a:cubicBezTo>
                <a:cubicBezTo>
                  <a:pt x="7559948" y="4845"/>
                  <a:pt x="7737727" y="5421"/>
                  <a:pt x="8021387" y="0"/>
                </a:cubicBezTo>
                <a:cubicBezTo>
                  <a:pt x="8305047" y="-5421"/>
                  <a:pt x="8489847" y="22358"/>
                  <a:pt x="8611231" y="0"/>
                </a:cubicBezTo>
                <a:cubicBezTo>
                  <a:pt x="8732615" y="-22358"/>
                  <a:pt x="9210235" y="29204"/>
                  <a:pt x="9702782" y="0"/>
                </a:cubicBezTo>
                <a:cubicBezTo>
                  <a:pt x="10164630" y="-43241"/>
                  <a:pt x="10570616" y="400845"/>
                  <a:pt x="10591800" y="889018"/>
                </a:cubicBezTo>
                <a:cubicBezTo>
                  <a:pt x="10605510" y="1165719"/>
                  <a:pt x="10613272" y="1272548"/>
                  <a:pt x="10591800" y="1481679"/>
                </a:cubicBezTo>
                <a:cubicBezTo>
                  <a:pt x="10570328" y="1690810"/>
                  <a:pt x="10619928" y="1866706"/>
                  <a:pt x="10591800" y="2109899"/>
                </a:cubicBezTo>
                <a:cubicBezTo>
                  <a:pt x="10563672" y="2353092"/>
                  <a:pt x="10577475" y="2468375"/>
                  <a:pt x="10591800" y="2595881"/>
                </a:cubicBezTo>
                <a:cubicBezTo>
                  <a:pt x="10606125" y="2723387"/>
                  <a:pt x="10574758" y="2905002"/>
                  <a:pt x="10591800" y="3081862"/>
                </a:cubicBezTo>
                <a:cubicBezTo>
                  <a:pt x="10608842" y="3258722"/>
                  <a:pt x="10567175" y="3380840"/>
                  <a:pt x="10591800" y="3674523"/>
                </a:cubicBezTo>
                <a:cubicBezTo>
                  <a:pt x="10616425" y="3968206"/>
                  <a:pt x="10572058" y="4102733"/>
                  <a:pt x="10591800" y="4444982"/>
                </a:cubicBezTo>
                <a:cubicBezTo>
                  <a:pt x="10652047" y="4970940"/>
                  <a:pt x="10218820" y="5351799"/>
                  <a:pt x="9702782" y="5334000"/>
                </a:cubicBezTo>
                <a:cubicBezTo>
                  <a:pt x="9399054" y="5306604"/>
                  <a:pt x="9162314" y="5309834"/>
                  <a:pt x="9024800" y="5334000"/>
                </a:cubicBezTo>
                <a:cubicBezTo>
                  <a:pt x="8887286" y="5358166"/>
                  <a:pt x="8717066" y="5335090"/>
                  <a:pt x="8611231" y="5334000"/>
                </a:cubicBezTo>
                <a:cubicBezTo>
                  <a:pt x="8505396" y="5332910"/>
                  <a:pt x="8357609" y="5356690"/>
                  <a:pt x="8109525" y="5334000"/>
                </a:cubicBezTo>
                <a:cubicBezTo>
                  <a:pt x="7861441" y="5311310"/>
                  <a:pt x="7790240" y="5332563"/>
                  <a:pt x="7695956" y="5334000"/>
                </a:cubicBezTo>
                <a:cubicBezTo>
                  <a:pt x="7601672" y="5335437"/>
                  <a:pt x="7086272" y="5326123"/>
                  <a:pt x="6841699" y="5334000"/>
                </a:cubicBezTo>
                <a:cubicBezTo>
                  <a:pt x="6597126" y="5341877"/>
                  <a:pt x="6317354" y="5322174"/>
                  <a:pt x="5987441" y="5334000"/>
                </a:cubicBezTo>
                <a:cubicBezTo>
                  <a:pt x="5657528" y="5345826"/>
                  <a:pt x="5473634" y="5361393"/>
                  <a:pt x="5221322" y="5334000"/>
                </a:cubicBezTo>
                <a:cubicBezTo>
                  <a:pt x="4969010" y="5306607"/>
                  <a:pt x="4610040" y="5317853"/>
                  <a:pt x="4455203" y="5334000"/>
                </a:cubicBezTo>
                <a:cubicBezTo>
                  <a:pt x="4300366" y="5350147"/>
                  <a:pt x="3803712" y="5300240"/>
                  <a:pt x="3600945" y="5334000"/>
                </a:cubicBezTo>
                <a:cubicBezTo>
                  <a:pt x="3398178" y="5367760"/>
                  <a:pt x="3078771" y="5316054"/>
                  <a:pt x="2922964" y="5334000"/>
                </a:cubicBezTo>
                <a:cubicBezTo>
                  <a:pt x="2767157" y="5351946"/>
                  <a:pt x="2453275" y="5322555"/>
                  <a:pt x="2244982" y="5334000"/>
                </a:cubicBezTo>
                <a:cubicBezTo>
                  <a:pt x="2036689" y="5345445"/>
                  <a:pt x="1864650" y="5345550"/>
                  <a:pt x="1567000" y="5334000"/>
                </a:cubicBezTo>
                <a:cubicBezTo>
                  <a:pt x="1269350" y="5322450"/>
                  <a:pt x="1172950" y="5310607"/>
                  <a:pt x="889018" y="5334000"/>
                </a:cubicBezTo>
                <a:cubicBezTo>
                  <a:pt x="405754" y="5296643"/>
                  <a:pt x="3672" y="4952338"/>
                  <a:pt x="0" y="4444982"/>
                </a:cubicBezTo>
                <a:cubicBezTo>
                  <a:pt x="11321" y="4220585"/>
                  <a:pt x="6494" y="4093764"/>
                  <a:pt x="0" y="3816762"/>
                </a:cubicBezTo>
                <a:cubicBezTo>
                  <a:pt x="-6494" y="3539760"/>
                  <a:pt x="18835" y="3462398"/>
                  <a:pt x="0" y="3259661"/>
                </a:cubicBezTo>
                <a:cubicBezTo>
                  <a:pt x="-18835" y="3056924"/>
                  <a:pt x="29162" y="2871848"/>
                  <a:pt x="0" y="2631440"/>
                </a:cubicBezTo>
                <a:cubicBezTo>
                  <a:pt x="-29162" y="2391032"/>
                  <a:pt x="19133" y="2215228"/>
                  <a:pt x="0" y="1967660"/>
                </a:cubicBezTo>
                <a:cubicBezTo>
                  <a:pt x="-19133" y="1720092"/>
                  <a:pt x="-46422" y="1379295"/>
                  <a:pt x="0" y="889018"/>
                </a:cubicBezTo>
                <a:close/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2" y="176879"/>
            <a:ext cx="6598534" cy="668112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806" y="799895"/>
            <a:ext cx="4852837" cy="4724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3" name="Lớp Chúng Ta Đoàn Kết - Nhạc Thiếu Nhi Có Lời- Copy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5146" y="1777942"/>
            <a:ext cx="10759440" cy="16701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Bài 1: ÔN TẬP CÁC SỐ TỰ NHIÊN (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Tiết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1)</a:t>
            </a:r>
            <a:endParaRPr 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38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Đọc </a:t>
            </a:r>
            <a:r>
              <a:rPr lang="en-US" b="1" dirty="0" err="1" smtClean="0">
                <a:solidFill>
                  <a:srgbClr val="FF0000"/>
                </a:solidFill>
              </a:rPr>
              <a:t>số</a:t>
            </a:r>
            <a:r>
              <a:rPr lang="en-US" b="1" dirty="0" smtClean="0">
                <a:solidFill>
                  <a:srgbClr val="FF0000"/>
                </a:solidFill>
              </a:rPr>
              <a:t>: 564 832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Nêu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giá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trị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của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từng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chữ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số</a:t>
            </a:r>
            <a:r>
              <a:rPr lang="en-US" b="1" dirty="0" smtClean="0">
                <a:solidFill>
                  <a:srgbClr val="FF0000"/>
                </a:solidFill>
              </a:rPr>
              <a:t>              </a:t>
            </a:r>
            <a:r>
              <a:rPr lang="en-US" b="1" dirty="0" err="1" smtClean="0">
                <a:solidFill>
                  <a:srgbClr val="FF0000"/>
                </a:solidFill>
              </a:rPr>
              <a:t>trong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số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sau</a:t>
            </a:r>
            <a:r>
              <a:rPr lang="en-US" b="1" dirty="0" smtClean="0">
                <a:solidFill>
                  <a:srgbClr val="FF0000"/>
                </a:solidFill>
              </a:rPr>
              <a:t>: 72 164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4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/>
          <p:cNvSpPr/>
          <p:nvPr/>
        </p:nvSpPr>
        <p:spPr>
          <a:xfrm>
            <a:off x="419100" y="152400"/>
            <a:ext cx="8763000" cy="4724400"/>
          </a:xfrm>
          <a:custGeom>
            <a:avLst/>
            <a:gdLst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440886 w 8763000"/>
              <a:gd name="connsiteY2" fmla="*/ 0 h 4724400"/>
              <a:gd name="connsiteX3" fmla="*/ 2238119 w 8763000"/>
              <a:gd name="connsiteY3" fmla="*/ 0 h 4724400"/>
              <a:gd name="connsiteX4" fmla="*/ 3035352 w 8763000"/>
              <a:gd name="connsiteY4" fmla="*/ 0 h 4724400"/>
              <a:gd name="connsiteX5" fmla="*/ 3545059 w 8763000"/>
              <a:gd name="connsiteY5" fmla="*/ 0 h 4724400"/>
              <a:gd name="connsiteX6" fmla="*/ 4126647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884289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480321 h 4724400"/>
              <a:gd name="connsiteX14" fmla="*/ 8763000 w 8763000"/>
              <a:gd name="connsiteY14" fmla="*/ 2047243 h 4724400"/>
              <a:gd name="connsiteX15" fmla="*/ 8763000 w 8763000"/>
              <a:gd name="connsiteY15" fmla="*/ 2614165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22114 w 8763000"/>
              <a:gd name="connsiteY19" fmla="*/ 4724400 h 4724400"/>
              <a:gd name="connsiteX20" fmla="*/ 6596763 w 8763000"/>
              <a:gd name="connsiteY20" fmla="*/ 4724400 h 4724400"/>
              <a:gd name="connsiteX21" fmla="*/ 5871411 w 8763000"/>
              <a:gd name="connsiteY21" fmla="*/ 4724400 h 4724400"/>
              <a:gd name="connsiteX22" fmla="*/ 5074178 w 8763000"/>
              <a:gd name="connsiteY22" fmla="*/ 4724400 h 4724400"/>
              <a:gd name="connsiteX23" fmla="*/ 4348827 w 8763000"/>
              <a:gd name="connsiteY23" fmla="*/ 4724400 h 4724400"/>
              <a:gd name="connsiteX24" fmla="*/ 3767238 w 8763000"/>
              <a:gd name="connsiteY24" fmla="*/ 4724400 h 4724400"/>
              <a:gd name="connsiteX25" fmla="*/ 3329414 w 8763000"/>
              <a:gd name="connsiteY25" fmla="*/ 4724400 h 4724400"/>
              <a:gd name="connsiteX26" fmla="*/ 2675944 w 8763000"/>
              <a:gd name="connsiteY26" fmla="*/ 4724400 h 4724400"/>
              <a:gd name="connsiteX27" fmla="*/ 2094356 w 8763000"/>
              <a:gd name="connsiteY27" fmla="*/ 4724400 h 4724400"/>
              <a:gd name="connsiteX28" fmla="*/ 1512767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08652 h 4724400"/>
              <a:gd name="connsiteX33" fmla="*/ 0 w 8763000"/>
              <a:gd name="connsiteY33" fmla="*/ 2173226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  <a:gd name="connsiteX0-1" fmla="*/ 0 w 8763000"/>
              <a:gd name="connsiteY0-2" fmla="*/ 787416 h 4724400"/>
              <a:gd name="connsiteX1-3" fmla="*/ 787416 w 8763000"/>
              <a:gd name="connsiteY1-4" fmla="*/ 0 h 4724400"/>
              <a:gd name="connsiteX2-5" fmla="*/ 1584649 w 8763000"/>
              <a:gd name="connsiteY2-6" fmla="*/ 0 h 4724400"/>
              <a:gd name="connsiteX3-7" fmla="*/ 2022474 w 8763000"/>
              <a:gd name="connsiteY3-8" fmla="*/ 0 h 4724400"/>
              <a:gd name="connsiteX4-9" fmla="*/ 2819707 w 8763000"/>
              <a:gd name="connsiteY4-10" fmla="*/ 0 h 4724400"/>
              <a:gd name="connsiteX5-11" fmla="*/ 3473177 w 8763000"/>
              <a:gd name="connsiteY5-12" fmla="*/ 0 h 4724400"/>
              <a:gd name="connsiteX6-13" fmla="*/ 4198528 w 8763000"/>
              <a:gd name="connsiteY6-14" fmla="*/ 0 h 4724400"/>
              <a:gd name="connsiteX7-15" fmla="*/ 4708235 w 8763000"/>
              <a:gd name="connsiteY7-16" fmla="*/ 0 h 4724400"/>
              <a:gd name="connsiteX8-17" fmla="*/ 5505468 w 8763000"/>
              <a:gd name="connsiteY8-18" fmla="*/ 0 h 4724400"/>
              <a:gd name="connsiteX9-19" fmla="*/ 6230820 w 8763000"/>
              <a:gd name="connsiteY9-20" fmla="*/ 0 h 4724400"/>
              <a:gd name="connsiteX10-21" fmla="*/ 6956171 w 8763000"/>
              <a:gd name="connsiteY10-22" fmla="*/ 0 h 4724400"/>
              <a:gd name="connsiteX11-23" fmla="*/ 7975584 w 8763000"/>
              <a:gd name="connsiteY11-24" fmla="*/ 0 h 4724400"/>
              <a:gd name="connsiteX12-25" fmla="*/ 8763000 w 8763000"/>
              <a:gd name="connsiteY12-26" fmla="*/ 787416 h 4724400"/>
              <a:gd name="connsiteX13-27" fmla="*/ 8763000 w 8763000"/>
              <a:gd name="connsiteY13-28" fmla="*/ 1322843 h 4724400"/>
              <a:gd name="connsiteX14-29" fmla="*/ 8763000 w 8763000"/>
              <a:gd name="connsiteY14-30" fmla="*/ 1952756 h 4724400"/>
              <a:gd name="connsiteX15-31" fmla="*/ 8763000 w 8763000"/>
              <a:gd name="connsiteY15-32" fmla="*/ 2488183 h 4724400"/>
              <a:gd name="connsiteX16-33" fmla="*/ 8763000 w 8763000"/>
              <a:gd name="connsiteY16-34" fmla="*/ 3149592 h 4724400"/>
              <a:gd name="connsiteX17-35" fmla="*/ 8763000 w 8763000"/>
              <a:gd name="connsiteY17-36" fmla="*/ 3936984 h 4724400"/>
              <a:gd name="connsiteX18-37" fmla="*/ 7975584 w 8763000"/>
              <a:gd name="connsiteY18-38" fmla="*/ 4724400 h 4724400"/>
              <a:gd name="connsiteX19-39" fmla="*/ 7393996 w 8763000"/>
              <a:gd name="connsiteY19-40" fmla="*/ 4724400 h 4724400"/>
              <a:gd name="connsiteX20-41" fmla="*/ 6668644 w 8763000"/>
              <a:gd name="connsiteY20-42" fmla="*/ 4724400 h 4724400"/>
              <a:gd name="connsiteX21-43" fmla="*/ 6015175 w 8763000"/>
              <a:gd name="connsiteY21-44" fmla="*/ 4724400 h 4724400"/>
              <a:gd name="connsiteX22-45" fmla="*/ 5577350 w 8763000"/>
              <a:gd name="connsiteY22-46" fmla="*/ 4724400 h 4724400"/>
              <a:gd name="connsiteX23-47" fmla="*/ 5139525 w 8763000"/>
              <a:gd name="connsiteY23-48" fmla="*/ 4724400 h 4724400"/>
              <a:gd name="connsiteX24-49" fmla="*/ 4629819 w 8763000"/>
              <a:gd name="connsiteY24-50" fmla="*/ 4724400 h 4724400"/>
              <a:gd name="connsiteX25-51" fmla="*/ 4191994 w 8763000"/>
              <a:gd name="connsiteY25-52" fmla="*/ 4724400 h 4724400"/>
              <a:gd name="connsiteX26-53" fmla="*/ 3394761 w 8763000"/>
              <a:gd name="connsiteY26-54" fmla="*/ 4724400 h 4724400"/>
              <a:gd name="connsiteX27-55" fmla="*/ 2597527 w 8763000"/>
              <a:gd name="connsiteY27-56" fmla="*/ 4724400 h 4724400"/>
              <a:gd name="connsiteX28-57" fmla="*/ 1872176 w 8763000"/>
              <a:gd name="connsiteY28-58" fmla="*/ 4724400 h 4724400"/>
              <a:gd name="connsiteX29-59" fmla="*/ 787416 w 8763000"/>
              <a:gd name="connsiteY29-60" fmla="*/ 4724400 h 4724400"/>
              <a:gd name="connsiteX30-61" fmla="*/ 0 w 8763000"/>
              <a:gd name="connsiteY30-62" fmla="*/ 3936984 h 4724400"/>
              <a:gd name="connsiteX31-63" fmla="*/ 0 w 8763000"/>
              <a:gd name="connsiteY31-64" fmla="*/ 3370062 h 4724400"/>
              <a:gd name="connsiteX32-65" fmla="*/ 0 w 8763000"/>
              <a:gd name="connsiteY32-66" fmla="*/ 2740148 h 4724400"/>
              <a:gd name="connsiteX33-67" fmla="*/ 0 w 8763000"/>
              <a:gd name="connsiteY33-68" fmla="*/ 2204722 h 4724400"/>
              <a:gd name="connsiteX34-69" fmla="*/ 0 w 8763000"/>
              <a:gd name="connsiteY34-70" fmla="*/ 1574808 h 4724400"/>
              <a:gd name="connsiteX35-71" fmla="*/ 0 w 8763000"/>
              <a:gd name="connsiteY35-72" fmla="*/ 787416 h 472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8763000" h="4724400" fill="none" extrusionOk="0">
                <a:moveTo>
                  <a:pt x="0" y="787416"/>
                </a:moveTo>
                <a:cubicBezTo>
                  <a:pt x="18022" y="356647"/>
                  <a:pt x="355813" y="8305"/>
                  <a:pt x="787416" y="0"/>
                </a:cubicBezTo>
                <a:cubicBezTo>
                  <a:pt x="964847" y="6941"/>
                  <a:pt x="1142418" y="-8132"/>
                  <a:pt x="1440886" y="0"/>
                </a:cubicBezTo>
                <a:cubicBezTo>
                  <a:pt x="1692176" y="7837"/>
                  <a:pt x="2039052" y="34418"/>
                  <a:pt x="2238119" y="0"/>
                </a:cubicBezTo>
                <a:cubicBezTo>
                  <a:pt x="2445629" y="-77318"/>
                  <a:pt x="2684188" y="-11372"/>
                  <a:pt x="3035352" y="0"/>
                </a:cubicBezTo>
                <a:cubicBezTo>
                  <a:pt x="3404673" y="-6055"/>
                  <a:pt x="3342371" y="19610"/>
                  <a:pt x="3545059" y="0"/>
                </a:cubicBezTo>
                <a:cubicBezTo>
                  <a:pt x="3751480" y="-53700"/>
                  <a:pt x="3947247" y="-35101"/>
                  <a:pt x="4126647" y="0"/>
                </a:cubicBezTo>
                <a:cubicBezTo>
                  <a:pt x="4307968" y="-559"/>
                  <a:pt x="4560855" y="14038"/>
                  <a:pt x="4708235" y="0"/>
                </a:cubicBezTo>
                <a:cubicBezTo>
                  <a:pt x="4831970" y="2395"/>
                  <a:pt x="5147064" y="21292"/>
                  <a:pt x="5505468" y="0"/>
                </a:cubicBezTo>
                <a:cubicBezTo>
                  <a:pt x="5874907" y="-25405"/>
                  <a:pt x="5946354" y="-14801"/>
                  <a:pt x="6230820" y="0"/>
                </a:cubicBezTo>
                <a:cubicBezTo>
                  <a:pt x="6517881" y="9537"/>
                  <a:pt x="6739464" y="22484"/>
                  <a:pt x="6884289" y="0"/>
                </a:cubicBezTo>
                <a:cubicBezTo>
                  <a:pt x="6957949" y="-3850"/>
                  <a:pt x="7680985" y="-2637"/>
                  <a:pt x="7975584" y="0"/>
                </a:cubicBezTo>
                <a:cubicBezTo>
                  <a:pt x="8516967" y="-126788"/>
                  <a:pt x="8693587" y="307528"/>
                  <a:pt x="8763000" y="787416"/>
                </a:cubicBezTo>
                <a:cubicBezTo>
                  <a:pt x="8754644" y="929839"/>
                  <a:pt x="8688474" y="1209790"/>
                  <a:pt x="8763000" y="1480321"/>
                </a:cubicBezTo>
                <a:cubicBezTo>
                  <a:pt x="8794795" y="1753145"/>
                  <a:pt x="8776178" y="1801185"/>
                  <a:pt x="8763000" y="2047243"/>
                </a:cubicBezTo>
                <a:cubicBezTo>
                  <a:pt x="8754216" y="2300137"/>
                  <a:pt x="8741442" y="2461270"/>
                  <a:pt x="8763000" y="2614165"/>
                </a:cubicBezTo>
                <a:cubicBezTo>
                  <a:pt x="8829399" y="2768968"/>
                  <a:pt x="8750895" y="2987397"/>
                  <a:pt x="8763000" y="3149592"/>
                </a:cubicBezTo>
                <a:cubicBezTo>
                  <a:pt x="8783959" y="3291134"/>
                  <a:pt x="8777037" y="3721492"/>
                  <a:pt x="8763000" y="3936984"/>
                </a:cubicBezTo>
                <a:cubicBezTo>
                  <a:pt x="8642135" y="4454240"/>
                  <a:pt x="8410428" y="4684490"/>
                  <a:pt x="7975584" y="4724400"/>
                </a:cubicBezTo>
                <a:cubicBezTo>
                  <a:pt x="7820831" y="4733815"/>
                  <a:pt x="7468542" y="4730859"/>
                  <a:pt x="7322114" y="4724400"/>
                </a:cubicBezTo>
                <a:cubicBezTo>
                  <a:pt x="7185008" y="4659587"/>
                  <a:pt x="6946041" y="4710966"/>
                  <a:pt x="6596763" y="4724400"/>
                </a:cubicBezTo>
                <a:cubicBezTo>
                  <a:pt x="6259389" y="4740565"/>
                  <a:pt x="6140664" y="4766266"/>
                  <a:pt x="5871411" y="4724400"/>
                </a:cubicBezTo>
                <a:cubicBezTo>
                  <a:pt x="5565790" y="4698733"/>
                  <a:pt x="5326735" y="4745600"/>
                  <a:pt x="5074178" y="4724400"/>
                </a:cubicBezTo>
                <a:cubicBezTo>
                  <a:pt x="4849144" y="4764552"/>
                  <a:pt x="4581168" y="4688016"/>
                  <a:pt x="4348827" y="4724400"/>
                </a:cubicBezTo>
                <a:cubicBezTo>
                  <a:pt x="4060858" y="4761483"/>
                  <a:pt x="3917410" y="4770103"/>
                  <a:pt x="3767238" y="4724400"/>
                </a:cubicBezTo>
                <a:cubicBezTo>
                  <a:pt x="3601474" y="4703670"/>
                  <a:pt x="3447404" y="4704191"/>
                  <a:pt x="3329414" y="4724400"/>
                </a:cubicBezTo>
                <a:cubicBezTo>
                  <a:pt x="3234702" y="4768642"/>
                  <a:pt x="2810510" y="4696460"/>
                  <a:pt x="2675944" y="4724400"/>
                </a:cubicBezTo>
                <a:cubicBezTo>
                  <a:pt x="2515413" y="4718413"/>
                  <a:pt x="2307779" y="4726826"/>
                  <a:pt x="2094356" y="4724400"/>
                </a:cubicBezTo>
                <a:cubicBezTo>
                  <a:pt x="1865485" y="4692696"/>
                  <a:pt x="1738605" y="4743486"/>
                  <a:pt x="1512767" y="4724400"/>
                </a:cubicBezTo>
                <a:cubicBezTo>
                  <a:pt x="1294503" y="4756260"/>
                  <a:pt x="942445" y="4686019"/>
                  <a:pt x="787416" y="4724400"/>
                </a:cubicBezTo>
                <a:cubicBezTo>
                  <a:pt x="425022" y="4826042"/>
                  <a:pt x="-49391" y="4457069"/>
                  <a:pt x="0" y="3936984"/>
                </a:cubicBezTo>
                <a:cubicBezTo>
                  <a:pt x="-12410" y="3709411"/>
                  <a:pt x="48190" y="3538291"/>
                  <a:pt x="0" y="3370062"/>
                </a:cubicBezTo>
                <a:cubicBezTo>
                  <a:pt x="18410" y="3212401"/>
                  <a:pt x="14674" y="2980615"/>
                  <a:pt x="0" y="2708652"/>
                </a:cubicBezTo>
                <a:cubicBezTo>
                  <a:pt x="-21787" y="2476434"/>
                  <a:pt x="12487" y="2438565"/>
                  <a:pt x="0" y="2173226"/>
                </a:cubicBezTo>
                <a:cubicBezTo>
                  <a:pt x="-19029" y="1917075"/>
                  <a:pt x="24018" y="1755147"/>
                  <a:pt x="0" y="1574808"/>
                </a:cubicBezTo>
                <a:cubicBezTo>
                  <a:pt x="26453" y="1402858"/>
                  <a:pt x="-32744" y="1158854"/>
                  <a:pt x="0" y="787416"/>
                </a:cubicBezTo>
                <a:close/>
              </a:path>
              <a:path w="8763000" h="4724400" stroke="0" extrusionOk="0">
                <a:moveTo>
                  <a:pt x="0" y="787416"/>
                </a:moveTo>
                <a:cubicBezTo>
                  <a:pt x="19766" y="265988"/>
                  <a:pt x="262648" y="-52141"/>
                  <a:pt x="787416" y="0"/>
                </a:cubicBezTo>
                <a:cubicBezTo>
                  <a:pt x="1062159" y="29200"/>
                  <a:pt x="1275556" y="-9795"/>
                  <a:pt x="1584649" y="0"/>
                </a:cubicBezTo>
                <a:cubicBezTo>
                  <a:pt x="1864563" y="19917"/>
                  <a:pt x="1846806" y="1800"/>
                  <a:pt x="2022474" y="0"/>
                </a:cubicBezTo>
                <a:cubicBezTo>
                  <a:pt x="2262581" y="-41259"/>
                  <a:pt x="2559163" y="-5909"/>
                  <a:pt x="2819707" y="0"/>
                </a:cubicBezTo>
                <a:cubicBezTo>
                  <a:pt x="3097247" y="24536"/>
                  <a:pt x="3238113" y="-37626"/>
                  <a:pt x="3473177" y="0"/>
                </a:cubicBezTo>
                <a:cubicBezTo>
                  <a:pt x="3704101" y="18116"/>
                  <a:pt x="4029882" y="4515"/>
                  <a:pt x="4198528" y="0"/>
                </a:cubicBezTo>
                <a:cubicBezTo>
                  <a:pt x="4342356" y="-12159"/>
                  <a:pt x="4582762" y="7289"/>
                  <a:pt x="4708235" y="0"/>
                </a:cubicBezTo>
                <a:cubicBezTo>
                  <a:pt x="4858157" y="3410"/>
                  <a:pt x="5321685" y="24171"/>
                  <a:pt x="5505468" y="0"/>
                </a:cubicBezTo>
                <a:cubicBezTo>
                  <a:pt x="5706629" y="-45828"/>
                  <a:pt x="6015410" y="67856"/>
                  <a:pt x="6230820" y="0"/>
                </a:cubicBezTo>
                <a:cubicBezTo>
                  <a:pt x="6475891" y="-36263"/>
                  <a:pt x="6663964" y="10895"/>
                  <a:pt x="6956171" y="0"/>
                </a:cubicBezTo>
                <a:cubicBezTo>
                  <a:pt x="7298216" y="44538"/>
                  <a:pt x="7627218" y="-3083"/>
                  <a:pt x="7975584" y="0"/>
                </a:cubicBezTo>
                <a:cubicBezTo>
                  <a:pt x="8496778" y="-9579"/>
                  <a:pt x="8682277" y="416542"/>
                  <a:pt x="8763000" y="787416"/>
                </a:cubicBezTo>
                <a:cubicBezTo>
                  <a:pt x="8702744" y="931066"/>
                  <a:pt x="8782217" y="1160637"/>
                  <a:pt x="8763000" y="1322843"/>
                </a:cubicBezTo>
                <a:cubicBezTo>
                  <a:pt x="8745468" y="1476492"/>
                  <a:pt x="8755163" y="1673891"/>
                  <a:pt x="8763000" y="1952756"/>
                </a:cubicBezTo>
                <a:cubicBezTo>
                  <a:pt x="8743922" y="2251266"/>
                  <a:pt x="8752366" y="2262668"/>
                  <a:pt x="8763000" y="2488183"/>
                </a:cubicBezTo>
                <a:cubicBezTo>
                  <a:pt x="8770819" y="2708507"/>
                  <a:pt x="8728008" y="2875389"/>
                  <a:pt x="8763000" y="3149592"/>
                </a:cubicBezTo>
                <a:cubicBezTo>
                  <a:pt x="8768218" y="3406238"/>
                  <a:pt x="8718108" y="3698740"/>
                  <a:pt x="8763000" y="3936984"/>
                </a:cubicBezTo>
                <a:cubicBezTo>
                  <a:pt x="8806311" y="4439508"/>
                  <a:pt x="8364904" y="4820031"/>
                  <a:pt x="7975584" y="4724400"/>
                </a:cubicBezTo>
                <a:cubicBezTo>
                  <a:pt x="7732863" y="4724847"/>
                  <a:pt x="7625449" y="4703291"/>
                  <a:pt x="7393996" y="4724400"/>
                </a:cubicBezTo>
                <a:cubicBezTo>
                  <a:pt x="7172384" y="4777545"/>
                  <a:pt x="6944493" y="4743173"/>
                  <a:pt x="6668644" y="4724400"/>
                </a:cubicBezTo>
                <a:cubicBezTo>
                  <a:pt x="6407965" y="4737987"/>
                  <a:pt x="6300405" y="4752430"/>
                  <a:pt x="6015175" y="4724400"/>
                </a:cubicBezTo>
                <a:cubicBezTo>
                  <a:pt x="5722364" y="4708840"/>
                  <a:pt x="5688467" y="4714460"/>
                  <a:pt x="5577350" y="4724400"/>
                </a:cubicBezTo>
                <a:cubicBezTo>
                  <a:pt x="5468563" y="4758971"/>
                  <a:pt x="5282189" y="4714524"/>
                  <a:pt x="5139525" y="4724400"/>
                </a:cubicBezTo>
                <a:cubicBezTo>
                  <a:pt x="4991640" y="4723860"/>
                  <a:pt x="4837722" y="4708561"/>
                  <a:pt x="4629819" y="4724400"/>
                </a:cubicBezTo>
                <a:cubicBezTo>
                  <a:pt x="4401342" y="4739768"/>
                  <a:pt x="4386069" y="4738112"/>
                  <a:pt x="4191994" y="4724400"/>
                </a:cubicBezTo>
                <a:cubicBezTo>
                  <a:pt x="3987464" y="4696251"/>
                  <a:pt x="3764408" y="4703308"/>
                  <a:pt x="3394761" y="4724400"/>
                </a:cubicBezTo>
                <a:cubicBezTo>
                  <a:pt x="3032820" y="4724595"/>
                  <a:pt x="2913125" y="4724095"/>
                  <a:pt x="2597527" y="4724400"/>
                </a:cubicBezTo>
                <a:cubicBezTo>
                  <a:pt x="2259804" y="4718207"/>
                  <a:pt x="2233118" y="4699516"/>
                  <a:pt x="1872176" y="4724400"/>
                </a:cubicBezTo>
                <a:cubicBezTo>
                  <a:pt x="1527013" y="4822908"/>
                  <a:pt x="1081228" y="4747295"/>
                  <a:pt x="787416" y="4724400"/>
                </a:cubicBezTo>
                <a:cubicBezTo>
                  <a:pt x="357476" y="4744549"/>
                  <a:pt x="39055" y="4363655"/>
                  <a:pt x="0" y="3936984"/>
                </a:cubicBezTo>
                <a:cubicBezTo>
                  <a:pt x="49824" y="3769536"/>
                  <a:pt x="12487" y="3537409"/>
                  <a:pt x="0" y="3370062"/>
                </a:cubicBezTo>
                <a:cubicBezTo>
                  <a:pt x="-16043" y="3228189"/>
                  <a:pt x="6628" y="2893276"/>
                  <a:pt x="0" y="2740148"/>
                </a:cubicBezTo>
                <a:cubicBezTo>
                  <a:pt x="42254" y="2582544"/>
                  <a:pt x="16019" y="2324426"/>
                  <a:pt x="0" y="2204722"/>
                </a:cubicBezTo>
                <a:cubicBezTo>
                  <a:pt x="-10937" y="2050282"/>
                  <a:pt x="10252" y="1760780"/>
                  <a:pt x="0" y="1574808"/>
                </a:cubicBezTo>
                <a:cubicBezTo>
                  <a:pt x="-33430" y="1331401"/>
                  <a:pt x="20669" y="1045825"/>
                  <a:pt x="0" y="787416"/>
                </a:cubicBezTo>
                <a:close/>
              </a:path>
              <a:path w="8763000" h="4724400" fill="none" stroke="0" extrusionOk="0">
                <a:moveTo>
                  <a:pt x="0" y="787416"/>
                </a:moveTo>
                <a:cubicBezTo>
                  <a:pt x="9801" y="393553"/>
                  <a:pt x="420960" y="-46604"/>
                  <a:pt x="787416" y="0"/>
                </a:cubicBezTo>
                <a:cubicBezTo>
                  <a:pt x="986833" y="-28267"/>
                  <a:pt x="1189745" y="4018"/>
                  <a:pt x="1440886" y="0"/>
                </a:cubicBezTo>
                <a:cubicBezTo>
                  <a:pt x="1705861" y="-14180"/>
                  <a:pt x="2045125" y="40644"/>
                  <a:pt x="2238119" y="0"/>
                </a:cubicBezTo>
                <a:cubicBezTo>
                  <a:pt x="2466835" y="-24663"/>
                  <a:pt x="2686539" y="12071"/>
                  <a:pt x="3035352" y="0"/>
                </a:cubicBezTo>
                <a:cubicBezTo>
                  <a:pt x="3397175" y="-2955"/>
                  <a:pt x="3329578" y="16809"/>
                  <a:pt x="3545059" y="0"/>
                </a:cubicBezTo>
                <a:cubicBezTo>
                  <a:pt x="3743825" y="2439"/>
                  <a:pt x="3938357" y="-30313"/>
                  <a:pt x="4126647" y="0"/>
                </a:cubicBezTo>
                <a:cubicBezTo>
                  <a:pt x="4307046" y="-6088"/>
                  <a:pt x="4576380" y="45467"/>
                  <a:pt x="4708235" y="0"/>
                </a:cubicBezTo>
                <a:cubicBezTo>
                  <a:pt x="4788397" y="-11624"/>
                  <a:pt x="5081286" y="60996"/>
                  <a:pt x="5505468" y="0"/>
                </a:cubicBezTo>
                <a:cubicBezTo>
                  <a:pt x="5884549" y="-33012"/>
                  <a:pt x="5959531" y="-29463"/>
                  <a:pt x="6230820" y="0"/>
                </a:cubicBezTo>
                <a:cubicBezTo>
                  <a:pt x="6530317" y="27239"/>
                  <a:pt x="6760242" y="42320"/>
                  <a:pt x="6884289" y="0"/>
                </a:cubicBezTo>
                <a:cubicBezTo>
                  <a:pt x="6986543" y="37284"/>
                  <a:pt x="7600741" y="43429"/>
                  <a:pt x="7975584" y="0"/>
                </a:cubicBezTo>
                <a:cubicBezTo>
                  <a:pt x="8405175" y="-22238"/>
                  <a:pt x="8733901" y="312029"/>
                  <a:pt x="8763000" y="787416"/>
                </a:cubicBezTo>
                <a:cubicBezTo>
                  <a:pt x="8751307" y="987245"/>
                  <a:pt x="8769378" y="1190912"/>
                  <a:pt x="8763000" y="1480321"/>
                </a:cubicBezTo>
                <a:cubicBezTo>
                  <a:pt x="8806643" y="1760399"/>
                  <a:pt x="8775984" y="1798780"/>
                  <a:pt x="8763000" y="2047243"/>
                </a:cubicBezTo>
                <a:cubicBezTo>
                  <a:pt x="8724599" y="2272261"/>
                  <a:pt x="8764218" y="2459691"/>
                  <a:pt x="8763000" y="2614165"/>
                </a:cubicBezTo>
                <a:cubicBezTo>
                  <a:pt x="8794620" y="2775293"/>
                  <a:pt x="8740828" y="2965375"/>
                  <a:pt x="8763000" y="3149592"/>
                </a:cubicBezTo>
                <a:cubicBezTo>
                  <a:pt x="8738472" y="3276454"/>
                  <a:pt x="8807883" y="3746672"/>
                  <a:pt x="8763000" y="3936984"/>
                </a:cubicBezTo>
                <a:cubicBezTo>
                  <a:pt x="8739120" y="4437015"/>
                  <a:pt x="8432826" y="4675684"/>
                  <a:pt x="7975584" y="4724400"/>
                </a:cubicBezTo>
                <a:cubicBezTo>
                  <a:pt x="7832939" y="4752032"/>
                  <a:pt x="7465410" y="4709730"/>
                  <a:pt x="7322114" y="4724400"/>
                </a:cubicBezTo>
                <a:cubicBezTo>
                  <a:pt x="7170466" y="4678982"/>
                  <a:pt x="6942072" y="4763470"/>
                  <a:pt x="6596763" y="4724400"/>
                </a:cubicBezTo>
                <a:cubicBezTo>
                  <a:pt x="6255150" y="4737164"/>
                  <a:pt x="6131715" y="4749606"/>
                  <a:pt x="5871411" y="4724400"/>
                </a:cubicBezTo>
                <a:cubicBezTo>
                  <a:pt x="5622438" y="4727092"/>
                  <a:pt x="5302287" y="4698776"/>
                  <a:pt x="5074178" y="4724400"/>
                </a:cubicBezTo>
                <a:cubicBezTo>
                  <a:pt x="4830728" y="4724347"/>
                  <a:pt x="4582394" y="4711033"/>
                  <a:pt x="4348827" y="4724400"/>
                </a:cubicBezTo>
                <a:cubicBezTo>
                  <a:pt x="4061155" y="4703451"/>
                  <a:pt x="3913622" y="4717141"/>
                  <a:pt x="3767238" y="4724400"/>
                </a:cubicBezTo>
                <a:cubicBezTo>
                  <a:pt x="3628034" y="4704626"/>
                  <a:pt x="3458255" y="4705017"/>
                  <a:pt x="3329414" y="4724400"/>
                </a:cubicBezTo>
                <a:cubicBezTo>
                  <a:pt x="3182332" y="4751385"/>
                  <a:pt x="2838731" y="4692984"/>
                  <a:pt x="2675944" y="4724400"/>
                </a:cubicBezTo>
                <a:cubicBezTo>
                  <a:pt x="2524069" y="4745766"/>
                  <a:pt x="2332956" y="4759027"/>
                  <a:pt x="2094356" y="4724400"/>
                </a:cubicBezTo>
                <a:cubicBezTo>
                  <a:pt x="1850342" y="4709634"/>
                  <a:pt x="1723335" y="4733480"/>
                  <a:pt x="1512767" y="4724400"/>
                </a:cubicBezTo>
                <a:cubicBezTo>
                  <a:pt x="1297869" y="4732754"/>
                  <a:pt x="941618" y="4697103"/>
                  <a:pt x="787416" y="4724400"/>
                </a:cubicBezTo>
                <a:cubicBezTo>
                  <a:pt x="414992" y="4898280"/>
                  <a:pt x="-75944" y="4427423"/>
                  <a:pt x="0" y="3936984"/>
                </a:cubicBezTo>
                <a:cubicBezTo>
                  <a:pt x="-39582" y="3719453"/>
                  <a:pt x="54234" y="3578925"/>
                  <a:pt x="0" y="3370062"/>
                </a:cubicBezTo>
                <a:cubicBezTo>
                  <a:pt x="23864" y="3160027"/>
                  <a:pt x="-5935" y="2917541"/>
                  <a:pt x="0" y="2708652"/>
                </a:cubicBezTo>
                <a:cubicBezTo>
                  <a:pt x="-9414" y="2465460"/>
                  <a:pt x="7567" y="2427940"/>
                  <a:pt x="0" y="2173226"/>
                </a:cubicBezTo>
                <a:cubicBezTo>
                  <a:pt x="5906" y="1931805"/>
                  <a:pt x="29551" y="1770908"/>
                  <a:pt x="0" y="1574808"/>
                </a:cubicBezTo>
                <a:cubicBezTo>
                  <a:pt x="18251" y="1461433"/>
                  <a:pt x="-62161" y="1188356"/>
                  <a:pt x="0" y="787416"/>
                </a:cubicBezTo>
                <a:close/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02" y="3439633"/>
            <a:ext cx="6185068" cy="33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57" y="1153189"/>
            <a:ext cx="8126672" cy="204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72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Viết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665273"/>
              </p:ext>
            </p:extLst>
          </p:nvPr>
        </p:nvGraphicFramePr>
        <p:xfrm>
          <a:off x="-1" y="719666"/>
          <a:ext cx="12192000" cy="6006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11041">
                  <a:extLst>
                    <a:ext uri="{9D8B030D-6E8A-4147-A177-3AD203B41FA5}">
                      <a16:colId xmlns:a16="http://schemas.microsoft.com/office/drawing/2014/main" val="543011781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27920615"/>
                    </a:ext>
                  </a:extLst>
                </a:gridCol>
                <a:gridCol w="4511039">
                  <a:extLst>
                    <a:ext uri="{9D8B030D-6E8A-4147-A177-3AD203B41FA5}">
                      <a16:colId xmlns:a16="http://schemas.microsoft.com/office/drawing/2014/main" val="960076606"/>
                    </a:ext>
                  </a:extLst>
                </a:gridCol>
              </a:tblGrid>
              <a:tr h="8213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24141"/>
                  </a:ext>
                </a:extLst>
              </a:tr>
              <a:tr h="12935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8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đơn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52 814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105537"/>
                  </a:ext>
                </a:extLst>
              </a:tr>
              <a:tr h="12902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8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đơn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216546"/>
                  </a:ext>
                </a:extLst>
              </a:tr>
              <a:tr h="12716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đơn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040950"/>
                  </a:ext>
                </a:extLst>
              </a:tr>
              <a:tr h="132923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3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4 đơn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895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49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72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504 842 = 500 000 + 4 000 +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+ 40 + 2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1 730 539 = 1 000 000 +      + 30 000 + 500 + 30 + 9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26 400 500 = 20 000 000 + 6 000 000 + 400 000 +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4120" y="1356360"/>
            <a:ext cx="609600" cy="579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4480" y="2164080"/>
            <a:ext cx="609600" cy="579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10180320" y="2956560"/>
            <a:ext cx="609600" cy="579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54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669</Words>
  <Application>Microsoft Office PowerPoint</Application>
  <PresentationFormat>Widescreen</PresentationFormat>
  <Paragraphs>129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等线</vt:lpstr>
      <vt:lpstr>黑体</vt:lpstr>
      <vt:lpstr>Times New Roman</vt:lpstr>
      <vt:lpstr>Wingdings</vt:lpstr>
      <vt:lpstr>1_Office Theme</vt:lpstr>
      <vt:lpstr>Office 主题​​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Đọc số: 564 832 </vt:lpstr>
      <vt:lpstr>Nêu giá trị của từng chữ số              trong số sau: 72 164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2023-06-12T01:51:00Z</dcterms:created>
  <dcterms:modified xsi:type="dcterms:W3CDTF">2024-08-10T14:11:41Z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3CC8676823874B1995CEB3B0F152FED4</vt:lpwstr>
  </property>
  <property fmtid="{D5CDD505-2E9C-101B-9397-08002B2CF9AE}" pid="3" name="KSOProductBuildVer">
    <vt:lpwstr>1033-11.2.0.11537</vt:lpwstr>
  </property>
</Properties>
</file>