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58" r:id="rId4"/>
    <p:sldId id="259" r:id="rId5"/>
    <p:sldId id="260" r:id="rId6"/>
    <p:sldId id="269" r:id="rId7"/>
    <p:sldId id="265" r:id="rId8"/>
    <p:sldId id="261" r:id="rId9"/>
    <p:sldId id="266" r:id="rId10"/>
    <p:sldId id="267" r:id="rId11"/>
    <p:sldId id="268" r:id="rId12"/>
    <p:sldId id="264" r:id="rId13"/>
    <p:sldId id="27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502F-E54F-4DF5-BFBC-54FE0DE5443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70AF4-8954-4F40-80BD-227AF4640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0AF4-8954-4F40-80BD-227AF4640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86AE-51A1-9978-AC02-265840A3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F628D-1BAE-4FB0-57EE-1839FD92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1FC0A-0F43-2E8B-0BE6-2C907889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37D3-824E-D27B-D152-03CCC1D5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92A31-E9B7-71E0-37FD-A00859B6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CABE-AE3E-5EC9-ED5B-7895F5E5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C0FC7-38CC-8299-AE99-3E47448F8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43C8-FEB5-A56C-D4AE-A267787F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317A-DC60-59E2-DA74-E3BF614B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AF506-B2B6-710F-6C45-9FD7D894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F379A-1CC0-536E-F8E7-81569C90C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C752C-7F27-EE3A-0555-65B4AB87E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D928D-1B57-41A1-86DC-CB031A19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F2F39-DDD1-1408-87F1-6A0044E2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6F6B-8A1F-B0C4-604C-7D9A6BB5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2777-5008-8D9E-A4A2-3DC4D9D4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23DC-339C-484B-3645-29B510B8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45DF3-A965-07B3-2592-FE9918E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89697-2D94-7343-9DC4-14FD4C25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415D9-939B-200C-8695-53D9FDEC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AD89-75C7-9F41-D6F8-A7941B10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2FCF4-A1EF-033A-D58E-6245C53F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36695-8F26-7D24-7E64-673036E9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8A8FC-5715-BA98-C88D-C5A6A947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A0F2-06A8-D83C-379D-44F48F22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8BF1-57CE-A85C-7A07-70EBB300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7308-0253-AA98-3D87-AC8977BD9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023AE-1DEA-5341-4390-EEFA261B0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A3F31-E007-CF3C-1938-EC84FED5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79345-F3B1-FB53-205D-9DC880B3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982DB-B09A-1A71-3C6F-675A8F0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A493-B06A-C901-DCE8-E681992F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32AA-9E91-6825-0779-66C94B1F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865F-E721-7988-E036-BD0083A8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CF2AD-A71D-C803-7640-DC10286E3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BE053-DA47-071E-FE74-A7A5EA1CE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3A827-26D7-DA1B-EC95-CC8DE996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83A27-668A-B523-5193-2B3FE7D1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5E69D-C43F-1CB5-2F0A-8828A409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CC7F-6D2C-B20F-E35C-7FF112E8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19A62-21A3-309D-3695-F7B42E0A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A29A8-AE4D-CFFB-D44C-FCF6508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8C0F6-9564-BC70-56B8-869880C3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8FD2C-28E3-B8DB-5333-9640442C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CFE62-C61B-72CD-69BD-B4FA3AAA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47D6B-7E30-3FEF-CDBD-5C3188EF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8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7198-F39E-4C70-BAFE-89CEA51D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533B5-FEC5-CF6B-DE2A-D3215D70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B0AA0-41D9-8C64-F8E4-E9ED6281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14639-BF9C-FAEE-0B52-F310DCCF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87D29-B0D2-6D67-3705-9299CC53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FF9B4-0B3C-4586-A5EA-3709973B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37A6-1978-C991-9CB0-09676B2F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09149-6D8E-9A6D-2C84-3BF8C2978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3E8BB-BDF2-A0D3-C354-66DDDABDE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B68C9-ACB3-527C-C8F4-09689733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FCE22-BCC7-6DA9-7800-112AB1B9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07524-8035-2F5A-0B54-A93F03B5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BF741-FCFE-C43B-A036-0834A37C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21ED4-697F-CC92-425B-103B18EE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126A-B5BC-4C40-0102-363ED1AB1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036E-DDED-4AB8-A1DF-4FAA8F037ED0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0838A-F4A3-02B3-EA3E-34F3EBCB8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C928-BAE8-C340-C957-7F1524189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5AE5-711F-4FB2-A5AF-CB08785B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Ung%20dung%20BDTD%20trong%20DH%20&amp;%20QL(VLinh).ppt#-1,3,B&#7843;n &#273;&#7891; t&#432; du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2089193"/>
            <a:ext cx="4940392" cy="4940392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97246" y="2815642"/>
            <a:ext cx="10445597" cy="181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CÂU: LUYỆN TẬP VỀ DANH TỪ, ĐỘNG TỪ, TÍNH 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258231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en-US" altLang="en-US" sz="2622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THỌ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013471" y="1062333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</a:t>
            </a:r>
            <a:r>
              <a:rPr kumimoji="0" lang="en-US" sz="449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CHUYÊN ĐỀ TỔ</a:t>
            </a:r>
            <a:r>
              <a:rPr kumimoji="0" lang="en-US" sz="4494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5</a:t>
            </a:r>
            <a:endParaRPr kumimoji="0" lang="en-US" sz="4494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57699" y="74056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828314" y="5582836"/>
            <a:ext cx="9389958" cy="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hiện:Nguyễn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24E4F-17DB-2CAE-8E11-9B15103E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8" y="136377"/>
            <a:ext cx="10830824" cy="2442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C67E8-23F0-5947-085E-8EC2550DC4A8}"/>
              </a:ext>
            </a:extLst>
          </p:cNvPr>
          <p:cNvSpPr txBox="1"/>
          <p:nvPr/>
        </p:nvSpPr>
        <p:spPr>
          <a:xfrm>
            <a:off x="850185" y="2866490"/>
            <a:ext cx="10369195" cy="16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800" i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4800" i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8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41CCC-1832-50AB-C41A-70635B44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3E61-35CA-2637-2AEA-18C535B83909}"/>
              </a:ext>
            </a:extLst>
          </p:cNvPr>
          <p:cNvSpPr txBox="1"/>
          <p:nvPr/>
        </p:nvSpPr>
        <p:spPr>
          <a:xfrm>
            <a:off x="3175780" y="1859340"/>
            <a:ext cx="5840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33978-8EC0-54E6-56C0-990214B66091}"/>
              </a:ext>
            </a:extLst>
          </p:cNvPr>
          <p:cNvSpPr txBox="1"/>
          <p:nvPr/>
        </p:nvSpPr>
        <p:spPr>
          <a:xfrm>
            <a:off x="1014573" y="482885"/>
            <a:ext cx="10369195" cy="246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Đăt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800" i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i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i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DC183-4CD1-DDC8-D264-154B50F174F9}"/>
              </a:ext>
            </a:extLst>
          </p:cNvPr>
          <p:cNvSpPr txBox="1"/>
          <p:nvPr/>
        </p:nvSpPr>
        <p:spPr>
          <a:xfrm>
            <a:off x="1014574" y="3256909"/>
            <a:ext cx="10369195" cy="16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800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800" i="1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i="1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9084736" y="6477000"/>
            <a:ext cx="287443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5839BA5-2FAE-464F-B104-9953783E60F6}" type="slidenum">
              <a:rPr lang="en-US" sz="1600">
                <a:solidFill>
                  <a:srgbClr val="000066"/>
                </a:solidFill>
                <a:latin typeface=".VnArial" pitchFamily="34" charset="0"/>
              </a:rPr>
              <a:pPr algn="r"/>
              <a:t>13</a:t>
            </a:fld>
            <a:endParaRPr lang="en-US" sz="1600">
              <a:solidFill>
                <a:srgbClr val="000066"/>
              </a:solidFill>
              <a:latin typeface=".VnArial" pitchFamily="34" charset="0"/>
            </a:endParaRPr>
          </a:p>
        </p:txBody>
      </p:sp>
      <p:sp>
        <p:nvSpPr>
          <p:cNvPr id="1555458" name="Freeform 2"/>
          <p:cNvSpPr>
            <a:spLocks/>
          </p:cNvSpPr>
          <p:nvPr/>
        </p:nvSpPr>
        <p:spPr bwMode="auto">
          <a:xfrm rot="-3279283">
            <a:off x="3126581" y="4341019"/>
            <a:ext cx="2300288" cy="628651"/>
          </a:xfrm>
          <a:custGeom>
            <a:avLst/>
            <a:gdLst>
              <a:gd name="T0" fmla="*/ 0 w 1449"/>
              <a:gd name="T1" fmla="*/ 2147483647 h 297"/>
              <a:gd name="T2" fmla="*/ 2147483647 w 1449"/>
              <a:gd name="T3" fmla="*/ 2147483647 h 297"/>
              <a:gd name="T4" fmla="*/ 2147483647 w 1449"/>
              <a:gd name="T5" fmla="*/ 2147483647 h 297"/>
              <a:gd name="T6" fmla="*/ 2147483647 w 1449"/>
              <a:gd name="T7" fmla="*/ 2147483647 h 297"/>
              <a:gd name="T8" fmla="*/ 2147483647 w 1449"/>
              <a:gd name="T9" fmla="*/ 2147483647 h 297"/>
              <a:gd name="T10" fmla="*/ 2147483647 w 1449"/>
              <a:gd name="T11" fmla="*/ 2147483647 h 297"/>
              <a:gd name="T12" fmla="*/ 2147483647 w 1449"/>
              <a:gd name="T13" fmla="*/ 2147483647 h 297"/>
              <a:gd name="T14" fmla="*/ 2147483647 w 1449"/>
              <a:gd name="T15" fmla="*/ 2147483647 h 297"/>
              <a:gd name="T16" fmla="*/ 2147483647 w 1449"/>
              <a:gd name="T17" fmla="*/ 2147483647 h 297"/>
              <a:gd name="T18" fmla="*/ 2147483647 w 1449"/>
              <a:gd name="T19" fmla="*/ 2147483647 h 297"/>
              <a:gd name="T20" fmla="*/ 2147483647 w 1449"/>
              <a:gd name="T21" fmla="*/ 2147483647 h 297"/>
              <a:gd name="T22" fmla="*/ 2147483647 w 1449"/>
              <a:gd name="T23" fmla="*/ 2147483647 h 297"/>
              <a:gd name="T24" fmla="*/ 2147483647 w 1449"/>
              <a:gd name="T25" fmla="*/ 0 h 297"/>
              <a:gd name="T26" fmla="*/ 2147483647 w 1449"/>
              <a:gd name="T27" fmla="*/ 2147483647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9"/>
              <a:gd name="T43" fmla="*/ 0 h 297"/>
              <a:gd name="T44" fmla="*/ 1449 w 1449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9" h="297">
                <a:moveTo>
                  <a:pt x="0" y="279"/>
                </a:moveTo>
                <a:cubicBezTo>
                  <a:pt x="80" y="238"/>
                  <a:pt x="189" y="226"/>
                  <a:pt x="278" y="214"/>
                </a:cubicBezTo>
                <a:cubicBezTo>
                  <a:pt x="316" y="223"/>
                  <a:pt x="352" y="234"/>
                  <a:pt x="390" y="241"/>
                </a:cubicBezTo>
                <a:cubicBezTo>
                  <a:pt x="442" y="276"/>
                  <a:pt x="453" y="283"/>
                  <a:pt x="511" y="297"/>
                </a:cubicBezTo>
                <a:cubicBezTo>
                  <a:pt x="536" y="294"/>
                  <a:pt x="560" y="292"/>
                  <a:pt x="585" y="288"/>
                </a:cubicBezTo>
                <a:cubicBezTo>
                  <a:pt x="619" y="283"/>
                  <a:pt x="687" y="269"/>
                  <a:pt x="687" y="269"/>
                </a:cubicBezTo>
                <a:cubicBezTo>
                  <a:pt x="706" y="260"/>
                  <a:pt x="723" y="248"/>
                  <a:pt x="743" y="241"/>
                </a:cubicBezTo>
                <a:cubicBezTo>
                  <a:pt x="758" y="236"/>
                  <a:pt x="774" y="237"/>
                  <a:pt x="789" y="232"/>
                </a:cubicBezTo>
                <a:cubicBezTo>
                  <a:pt x="826" y="218"/>
                  <a:pt x="857" y="184"/>
                  <a:pt x="891" y="167"/>
                </a:cubicBezTo>
                <a:cubicBezTo>
                  <a:pt x="911" y="157"/>
                  <a:pt x="935" y="158"/>
                  <a:pt x="956" y="149"/>
                </a:cubicBezTo>
                <a:cubicBezTo>
                  <a:pt x="1032" y="115"/>
                  <a:pt x="986" y="127"/>
                  <a:pt x="1049" y="111"/>
                </a:cubicBezTo>
                <a:cubicBezTo>
                  <a:pt x="1074" y="105"/>
                  <a:pt x="1124" y="93"/>
                  <a:pt x="1124" y="93"/>
                </a:cubicBezTo>
                <a:cubicBezTo>
                  <a:pt x="1214" y="28"/>
                  <a:pt x="1210" y="18"/>
                  <a:pt x="1300" y="0"/>
                </a:cubicBezTo>
                <a:cubicBezTo>
                  <a:pt x="1350" y="3"/>
                  <a:pt x="1449" y="9"/>
                  <a:pt x="1449" y="9"/>
                </a:cubicBezTo>
              </a:path>
            </a:pathLst>
          </a:custGeom>
          <a:noFill/>
          <a:ln w="2032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 rot="-3821481">
            <a:off x="2502694" y="3845275"/>
            <a:ext cx="2716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Comic Sans MS" pitchFamily="66" charset="0"/>
              </a:rPr>
              <a:t>Từ Tiếng Việt</a:t>
            </a:r>
          </a:p>
        </p:txBody>
      </p:sp>
      <p:sp>
        <p:nvSpPr>
          <p:cNvPr id="1555467" name="Freeform 11"/>
          <p:cNvSpPr>
            <a:spLocks/>
          </p:cNvSpPr>
          <p:nvPr/>
        </p:nvSpPr>
        <p:spPr bwMode="auto">
          <a:xfrm rot="-2347824">
            <a:off x="3932767" y="1628775"/>
            <a:ext cx="2235200" cy="1638300"/>
          </a:xfrm>
          <a:custGeom>
            <a:avLst/>
            <a:gdLst>
              <a:gd name="T0" fmla="*/ 0 w 576"/>
              <a:gd name="T1" fmla="*/ 2147483647 h 456"/>
              <a:gd name="T2" fmla="*/ 2147483647 w 576"/>
              <a:gd name="T3" fmla="*/ 2147483647 h 456"/>
              <a:gd name="T4" fmla="*/ 2147483647 w 576"/>
              <a:gd name="T5" fmla="*/ 2147483647 h 456"/>
              <a:gd name="T6" fmla="*/ 0 60000 65536"/>
              <a:gd name="T7" fmla="*/ 0 60000 65536"/>
              <a:gd name="T8" fmla="*/ 0 60000 65536"/>
              <a:gd name="T9" fmla="*/ 0 w 576"/>
              <a:gd name="T10" fmla="*/ 0 h 456"/>
              <a:gd name="T11" fmla="*/ 576 w 576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456">
                <a:moveTo>
                  <a:pt x="0" y="456"/>
                </a:moveTo>
                <a:cubicBezTo>
                  <a:pt x="72" y="300"/>
                  <a:pt x="144" y="144"/>
                  <a:pt x="240" y="72"/>
                </a:cubicBezTo>
                <a:cubicBezTo>
                  <a:pt x="336" y="0"/>
                  <a:pt x="456" y="12"/>
                  <a:pt x="576" y="24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55468" name="Freeform 12"/>
          <p:cNvSpPr>
            <a:spLocks/>
          </p:cNvSpPr>
          <p:nvPr/>
        </p:nvSpPr>
        <p:spPr bwMode="auto">
          <a:xfrm>
            <a:off x="4978400" y="2286001"/>
            <a:ext cx="1828800" cy="1333500"/>
          </a:xfrm>
          <a:custGeom>
            <a:avLst/>
            <a:gdLst>
              <a:gd name="T0" fmla="*/ 0 w 624"/>
              <a:gd name="T1" fmla="*/ 2147483647 h 168"/>
              <a:gd name="T2" fmla="*/ 2147483647 w 624"/>
              <a:gd name="T3" fmla="*/ 2147483647 h 168"/>
              <a:gd name="T4" fmla="*/ 2147483647 w 624"/>
              <a:gd name="T5" fmla="*/ 2147483647 h 168"/>
              <a:gd name="T6" fmla="*/ 0 60000 65536"/>
              <a:gd name="T7" fmla="*/ 0 60000 65536"/>
              <a:gd name="T8" fmla="*/ 0 60000 65536"/>
              <a:gd name="T9" fmla="*/ 0 w 624"/>
              <a:gd name="T10" fmla="*/ 0 h 168"/>
              <a:gd name="T11" fmla="*/ 624 w 62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68">
                <a:moveTo>
                  <a:pt x="0" y="168"/>
                </a:moveTo>
                <a:cubicBezTo>
                  <a:pt x="116" y="108"/>
                  <a:pt x="232" y="48"/>
                  <a:pt x="336" y="24"/>
                </a:cubicBezTo>
                <a:cubicBezTo>
                  <a:pt x="440" y="0"/>
                  <a:pt x="568" y="24"/>
                  <a:pt x="624" y="24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55475" name="Freeform 19"/>
          <p:cNvSpPr>
            <a:spLocks/>
          </p:cNvSpPr>
          <p:nvPr/>
        </p:nvSpPr>
        <p:spPr bwMode="auto">
          <a:xfrm>
            <a:off x="4876800" y="3581400"/>
            <a:ext cx="2438400" cy="304800"/>
          </a:xfrm>
          <a:custGeom>
            <a:avLst/>
            <a:gdLst>
              <a:gd name="T0" fmla="*/ 0 w 768"/>
              <a:gd name="T1" fmla="*/ 0 h 344"/>
              <a:gd name="T2" fmla="*/ 2147483647 w 768"/>
              <a:gd name="T3" fmla="*/ 2147483647 h 344"/>
              <a:gd name="T4" fmla="*/ 2147483647 w 768"/>
              <a:gd name="T5" fmla="*/ 2147483647 h 344"/>
              <a:gd name="T6" fmla="*/ 0 60000 65536"/>
              <a:gd name="T7" fmla="*/ 0 60000 65536"/>
              <a:gd name="T8" fmla="*/ 0 60000 65536"/>
              <a:gd name="T9" fmla="*/ 0 w 768"/>
              <a:gd name="T10" fmla="*/ 0 h 344"/>
              <a:gd name="T11" fmla="*/ 768 w 76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44">
                <a:moveTo>
                  <a:pt x="0" y="0"/>
                </a:moveTo>
                <a:cubicBezTo>
                  <a:pt x="80" y="116"/>
                  <a:pt x="160" y="232"/>
                  <a:pt x="288" y="288"/>
                </a:cubicBezTo>
                <a:cubicBezTo>
                  <a:pt x="416" y="344"/>
                  <a:pt x="696" y="328"/>
                  <a:pt x="768" y="336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55491" name="Text Box 35"/>
          <p:cNvSpPr txBox="1">
            <a:spLocks noChangeArrowheads="1"/>
          </p:cNvSpPr>
          <p:nvPr/>
        </p:nvSpPr>
        <p:spPr bwMode="auto">
          <a:xfrm>
            <a:off x="1930402" y="5638800"/>
            <a:ext cx="4204997" cy="748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267" b="1" dirty="0" err="1"/>
              <a:t>Dựa</a:t>
            </a:r>
            <a:r>
              <a:rPr lang="en-US" sz="4267" b="1" dirty="0"/>
              <a:t> </a:t>
            </a:r>
            <a:r>
              <a:rPr lang="en-US" sz="4267" b="1" dirty="0" err="1"/>
              <a:t>vào</a:t>
            </a:r>
            <a:r>
              <a:rPr lang="en-US" sz="4267" b="1" dirty="0"/>
              <a:t> </a:t>
            </a:r>
            <a:r>
              <a:rPr lang="en-US" sz="4267" b="1" dirty="0" err="1"/>
              <a:t>từ</a:t>
            </a:r>
            <a:r>
              <a:rPr lang="en-US" sz="4267" b="1" dirty="0"/>
              <a:t> </a:t>
            </a:r>
            <a:r>
              <a:rPr lang="en-US" sz="4267" b="1" dirty="0" err="1"/>
              <a:t>loại</a:t>
            </a:r>
            <a:endParaRPr lang="en-US" sz="4267" b="1" dirty="0"/>
          </a:p>
        </p:txBody>
      </p:sp>
      <p:sp>
        <p:nvSpPr>
          <p:cNvPr id="30729" name="Right Arrow 37">
            <a:hlinkClick r:id="rId3" action="ppaction://hlinkpres?slideindex=3&amp;slidetitle=Bản đồ tư duy"/>
          </p:cNvPr>
          <p:cNvSpPr>
            <a:spLocks noChangeArrowheads="1"/>
          </p:cNvSpPr>
          <p:nvPr/>
        </p:nvSpPr>
        <p:spPr bwMode="auto">
          <a:xfrm>
            <a:off x="11379200" y="6096000"/>
            <a:ext cx="406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200"/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>
            <a:off x="4978400" y="685800"/>
            <a:ext cx="1625600" cy="914400"/>
          </a:xfrm>
          <a:prstGeom prst="star16">
            <a:avLst>
              <a:gd name="adj" fmla="val 37500"/>
            </a:avLst>
          </a:prstGeom>
          <a:solidFill>
            <a:srgbClr val="F9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Danh từ</a:t>
            </a:r>
          </a:p>
        </p:txBody>
      </p:sp>
      <p:sp>
        <p:nvSpPr>
          <p:cNvPr id="102412" name="AutoShape 12"/>
          <p:cNvSpPr>
            <a:spLocks noChangeArrowheads="1"/>
          </p:cNvSpPr>
          <p:nvPr/>
        </p:nvSpPr>
        <p:spPr bwMode="auto">
          <a:xfrm>
            <a:off x="6604000" y="2057400"/>
            <a:ext cx="1625600" cy="914400"/>
          </a:xfrm>
          <a:prstGeom prst="star16">
            <a:avLst>
              <a:gd name="adj" fmla="val 37500"/>
            </a:avLst>
          </a:prstGeom>
          <a:solidFill>
            <a:srgbClr val="EAB3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Động từ</a:t>
            </a:r>
          </a:p>
        </p:txBody>
      </p:sp>
      <p:sp>
        <p:nvSpPr>
          <p:cNvPr id="102413" name="AutoShape 13"/>
          <p:cNvSpPr>
            <a:spLocks noChangeArrowheads="1"/>
          </p:cNvSpPr>
          <p:nvPr/>
        </p:nvSpPr>
        <p:spPr bwMode="auto">
          <a:xfrm>
            <a:off x="7112000" y="3429000"/>
            <a:ext cx="1625600" cy="914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Tính từ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6400800" y="365125"/>
            <a:ext cx="5791200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67" b="1">
                <a:solidFill>
                  <a:srgbClr val="CC0000"/>
                </a:solidFill>
                <a:latin typeface="Times New Roman" pitchFamily="18" charset="0"/>
              </a:rPr>
              <a:t>Là những từ chỉ sự vật (người, vật, hiện tượng, khái niệm hoặc đơn vị).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8737600" y="3581400"/>
            <a:ext cx="3048000" cy="17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 b="1">
                <a:solidFill>
                  <a:schemeClr val="accent2"/>
                </a:solidFill>
                <a:latin typeface="Verdana" pitchFamily="34" charset="0"/>
              </a:rPr>
              <a:t>là những từ miêu tả đặc điểm hoặc tính chất của sự vật , hoạt động, trạng thái,…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8128000" y="1905000"/>
            <a:ext cx="3860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Verdana" pitchFamily="34" charset="0"/>
              </a:rPr>
              <a:t>Là những từ chỉ hoạt động, trạng thái của sự vật.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5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5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5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5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58" grpId="0" animBg="1"/>
      <p:bldP spid="1555467" grpId="0" animBg="1"/>
      <p:bldP spid="1555468" grpId="0" animBg="1"/>
      <p:bldP spid="1555475" grpId="0" animBg="1"/>
      <p:bldP spid="102411" grpId="0" animBg="1"/>
      <p:bldP spid="102412" grpId="0" animBg="1"/>
      <p:bldP spid="102413" grpId="0" animBg="1"/>
      <p:bldP spid="102415" grpId="0"/>
      <p:bldP spid="102416" grpId="0"/>
      <p:bldP spid="1024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41CCC-1832-50AB-C41A-70635B44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3E61-35CA-2637-2AEA-18C535B83909}"/>
              </a:ext>
            </a:extLst>
          </p:cNvPr>
          <p:cNvSpPr txBox="1"/>
          <p:nvPr/>
        </p:nvSpPr>
        <p:spPr>
          <a:xfrm>
            <a:off x="3175780" y="1859340"/>
            <a:ext cx="5840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4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F06F65-763C-05B5-68B0-2A7E19748954}"/>
              </a:ext>
            </a:extLst>
          </p:cNvPr>
          <p:cNvSpPr txBox="1"/>
          <p:nvPr/>
        </p:nvSpPr>
        <p:spPr>
          <a:xfrm>
            <a:off x="2042809" y="5060022"/>
            <a:ext cx="11169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1.KỂ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CÁC SỰ VẬT CÓ  TRONG BỨC TRANH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2.NÊU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TRONG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3.DÙNG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TỪ ĐỂ MIÊU TẢ BỨC TRANH</a:t>
            </a:r>
          </a:p>
        </p:txBody>
      </p:sp>
      <p:pic>
        <p:nvPicPr>
          <p:cNvPr id="1028" name="Picture 4" descr="Lý thuyết tham khảo cách viết đoạn văn kể về một giờ ra chơi ở trường em  tiếng việ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21" y="554476"/>
            <a:ext cx="10145949" cy="43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00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0A686-4D2D-C588-2645-CF7AB1BE7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" y="0"/>
            <a:ext cx="12201378" cy="6873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8F228-BF31-A129-30A9-9D71EAF03B1D}"/>
              </a:ext>
            </a:extLst>
          </p:cNvPr>
          <p:cNvSpPr txBox="1"/>
          <p:nvPr/>
        </p:nvSpPr>
        <p:spPr>
          <a:xfrm>
            <a:off x="2011525" y="1194820"/>
            <a:ext cx="97444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 LUYỆN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VỀ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TỪ-ĐỘNG TỪ-TÍNH TỪ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48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0F538D-DD0F-4829-EF35-F1F132A0A734}"/>
              </a:ext>
            </a:extLst>
          </p:cNvPr>
          <p:cNvSpPr txBox="1"/>
          <p:nvPr/>
        </p:nvSpPr>
        <p:spPr>
          <a:xfrm>
            <a:off x="653830" y="0"/>
            <a:ext cx="11171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8BD55-DA07-236C-8BFB-144233871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83"/>
          <a:stretch/>
        </p:blipFill>
        <p:spPr>
          <a:xfrm>
            <a:off x="879863" y="1569660"/>
            <a:ext cx="10288436" cy="48003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937DD5-8864-7F74-0C6F-5E118A63275E}"/>
              </a:ext>
            </a:extLst>
          </p:cNvPr>
          <p:cNvCxnSpPr/>
          <p:nvPr/>
        </p:nvCxnSpPr>
        <p:spPr>
          <a:xfrm>
            <a:off x="3698697" y="2661007"/>
            <a:ext cx="636997" cy="26918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00D537-96D2-FD51-72C6-3B55C2DDD472}"/>
              </a:ext>
            </a:extLst>
          </p:cNvPr>
          <p:cNvCxnSpPr>
            <a:cxnSpLocks/>
          </p:cNvCxnSpPr>
          <p:nvPr/>
        </p:nvCxnSpPr>
        <p:spPr>
          <a:xfrm flipV="1">
            <a:off x="3698697" y="2743200"/>
            <a:ext cx="647126" cy="12637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DFAEA8-0A07-B6A6-CFF8-6C6E041B9EDD}"/>
              </a:ext>
            </a:extLst>
          </p:cNvPr>
          <p:cNvCxnSpPr>
            <a:cxnSpLocks/>
          </p:cNvCxnSpPr>
          <p:nvPr/>
        </p:nvCxnSpPr>
        <p:spPr>
          <a:xfrm flipV="1">
            <a:off x="3647326" y="4006921"/>
            <a:ext cx="688368" cy="13459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1106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7320" y="1413701"/>
            <a:ext cx="996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ÂM CỦA GIÓ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7320" y="856034"/>
            <a:ext cx="1053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0F538D-DD0F-4829-EF35-F1F132A0A734}"/>
              </a:ext>
            </a:extLst>
          </p:cNvPr>
          <p:cNvSpPr txBox="1"/>
          <p:nvPr/>
        </p:nvSpPr>
        <p:spPr>
          <a:xfrm>
            <a:off x="653830" y="0"/>
            <a:ext cx="1117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4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“AI NHANH TRÍ NHẤT”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B63A8-05E0-C8E0-4BBC-89DD2CCB7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82"/>
          <a:stretch/>
        </p:blipFill>
        <p:spPr>
          <a:xfrm>
            <a:off x="808826" y="830997"/>
            <a:ext cx="10164594" cy="2917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559466-98D9-7EB0-BA3C-7DC5D258716E}"/>
              </a:ext>
            </a:extLst>
          </p:cNvPr>
          <p:cNvSpPr txBox="1"/>
          <p:nvPr/>
        </p:nvSpPr>
        <p:spPr>
          <a:xfrm>
            <a:off x="1419827" y="4083369"/>
            <a:ext cx="10009598" cy="164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Danh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Danh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Danh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48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682D8E-75C5-C8A7-9F15-148E14C6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6" y="143838"/>
            <a:ext cx="9878804" cy="2013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11804-F78E-0AE4-2A60-E36C3308201D}"/>
              </a:ext>
            </a:extLst>
          </p:cNvPr>
          <p:cNvSpPr txBox="1"/>
          <p:nvPr/>
        </p:nvSpPr>
        <p:spPr>
          <a:xfrm>
            <a:off x="368157" y="2515119"/>
            <a:ext cx="11455685" cy="252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2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D6FFC-6C7F-770A-BA55-E3AC9054C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939621" y="318498"/>
            <a:ext cx="10711273" cy="3298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BA64E-3BF6-6A2C-54FE-3545255F6857}"/>
              </a:ext>
            </a:extLst>
          </p:cNvPr>
          <p:cNvSpPr txBox="1"/>
          <p:nvPr/>
        </p:nvSpPr>
        <p:spPr>
          <a:xfrm>
            <a:off x="1384014" y="3808241"/>
            <a:ext cx="9423971" cy="273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1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9F0855-6DE6-4FE3-99DD-EFFB91D48EE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t\n{A41D3A88-1E0C-483B-9AAF-5668B546D8E0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TVC LUYEN TAP VE DANH TU DONG TU TINH TU LOP 5KNT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B88FE0-3227-45E7-B23D-FB01E9AC5ED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973EE-9D49-4E98-A632-3CBF53B09D36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6C3C47-01A5-4C07-AE3D-3509E447B933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336492-7D67-48AD-B99F-E148EECD0135}: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6DDE90-2ACD-4B1F-A76D-4778E47DAB05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7F4A5B-D075-4D84-85F7-7EA1B7625C7D}: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DEAFF5-2633-4C12-99D0-FF00BE7A5DDC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29E8AF-598B-49B7-9091-476CD116AFE0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BD987F-9532-47ED-8150-0066639FAB52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B934D0-B803-4DFE-B65D-71EFC428DEB2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70CBC6-C42D-4CFE-9789-059B711DF70D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BF45D5-E0CF-4C26-98CE-A7B0B685F559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28B82D-3DE2-4A3A-89F1-8EEA9CA1AB0C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377</Words>
  <Application>Microsoft Office PowerPoint</Application>
  <PresentationFormat>Widescreen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.VnArial</vt:lpstr>
      <vt:lpstr>Arial</vt:lpstr>
      <vt:lpstr>Calibri</vt:lpstr>
      <vt:lpstr>Calibri Light</vt:lpstr>
      <vt:lpstr>Comic Sans MS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LTVC LUYEN TAP VE DANH TU DONG TU TINH TU LOP 5KNTT</dc:title>
  <dc:creator>Admin</dc:creator>
  <cp:lastModifiedBy>dell</cp:lastModifiedBy>
  <cp:revision>22</cp:revision>
  <dcterms:created xsi:type="dcterms:W3CDTF">2024-04-08T13:00:23Z</dcterms:created>
  <dcterms:modified xsi:type="dcterms:W3CDTF">2024-09-02T14:17:47Z</dcterms:modified>
</cp:coreProperties>
</file>