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281" r:id="rId3"/>
    <p:sldId id="311" r:id="rId4"/>
    <p:sldId id="312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0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59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35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7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04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9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18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0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88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22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12.jp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0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2.jp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16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970" y="606505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2140" y="1458799"/>
            <a:ext cx="9449619" cy="114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9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5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6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5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6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7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8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5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6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7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8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10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5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6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8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10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11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6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91800C1-F38A-40B6-81CC-5036A264C13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\\TRUYỀN THÔNG K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ài 3. Ôn tập phân số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761138-1B1C-464C-9577-94A5BC912CBF}:3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CAFC3-2441-4E3A-8471-1C2B112D621A}:3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65EE0E-C03B-4629-8FD8-74531801567D}:3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F5441-33A0-470D-925E-F8806F7470C8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EC26E7-68DA-4DD2-83CA-C52FAE94A955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28FF2A-41EE-4A88-ABAD-411E1C2A7C99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7DF37C-FCC1-434E-9BCA-91F0E5224E9E}:3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EF72D7-F966-42CF-BA83-B292CE58F765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522E7A-8B7D-4667-A47B-3C21D418BCC3}:3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08A39A-D8BA-4976-97FA-58D39A004A8D}:3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8B8CEE-8143-4FEA-AECF-B4D45318D6D0}: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B18EA9-09E9-4AFF-A86C-D3A299C40443}:316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299</Words>
  <Application>Microsoft Office PowerPoint</Application>
  <PresentationFormat>Widescreen</PresentationFormat>
  <Paragraphs>78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Bài 3. Ôn tập phân số</dc:title>
  <dc:creator>Thao Tran</dc:creator>
  <cp:lastModifiedBy>Anh Nguyen</cp:lastModifiedBy>
  <cp:revision>26</cp:revision>
  <dcterms:created xsi:type="dcterms:W3CDTF">2024-06-02T09:27:40Z</dcterms:created>
  <dcterms:modified xsi:type="dcterms:W3CDTF">2024-09-07T03:12:19Z</dcterms:modified>
</cp:coreProperties>
</file>