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6"/>
  </p:notesMasterIdLst>
  <p:sldIdLst>
    <p:sldId id="294" r:id="rId11"/>
    <p:sldId id="281" r:id="rId12"/>
    <p:sldId id="259" r:id="rId13"/>
    <p:sldId id="323" r:id="rId14"/>
    <p:sldId id="322" r:id="rId15"/>
    <p:sldId id="274" r:id="rId16"/>
    <p:sldId id="317" r:id="rId17"/>
    <p:sldId id="539" r:id="rId18"/>
    <p:sldId id="315" r:id="rId19"/>
    <p:sldId id="316" r:id="rId20"/>
    <p:sldId id="326" r:id="rId21"/>
    <p:sldId id="264" r:id="rId22"/>
    <p:sldId id="327" r:id="rId23"/>
    <p:sldId id="328" r:id="rId24"/>
    <p:sldId id="318" r:id="rId25"/>
    <p:sldId id="319" r:id="rId26"/>
    <p:sldId id="320" r:id="rId27"/>
    <p:sldId id="528" r:id="rId28"/>
    <p:sldId id="530" r:id="rId29"/>
    <p:sldId id="321" r:id="rId30"/>
    <p:sldId id="324" r:id="rId31"/>
    <p:sldId id="531" r:id="rId32"/>
    <p:sldId id="325" r:id="rId33"/>
    <p:sldId id="532" r:id="rId34"/>
    <p:sldId id="533" r:id="rId35"/>
    <p:sldId id="534" r:id="rId36"/>
    <p:sldId id="468" r:id="rId37"/>
    <p:sldId id="469" r:id="rId38"/>
    <p:sldId id="535" r:id="rId39"/>
    <p:sldId id="346" r:id="rId40"/>
    <p:sldId id="536" r:id="rId41"/>
    <p:sldId id="537" r:id="rId42"/>
    <p:sldId id="538" r:id="rId43"/>
    <p:sldId id="304" r:id="rId44"/>
    <p:sldId id="389"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6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1</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18</a:t>
            </a:fld>
            <a:endParaRPr lang="en-US"/>
          </a:p>
        </p:txBody>
      </p:sp>
    </p:spTree>
    <p:extLst>
      <p:ext uri="{BB962C8B-B14F-4D97-AF65-F5344CB8AC3E}">
        <p14:creationId xmlns:p14="http://schemas.microsoft.com/office/powerpoint/2010/main" val="281339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19</a:t>
            </a:fld>
            <a:endParaRPr lang="en-US"/>
          </a:p>
        </p:txBody>
      </p:sp>
    </p:spTree>
    <p:extLst>
      <p:ext uri="{BB962C8B-B14F-4D97-AF65-F5344CB8AC3E}">
        <p14:creationId xmlns:p14="http://schemas.microsoft.com/office/powerpoint/2010/main" val="277307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2</a:t>
            </a:fld>
            <a:endParaRPr lang="en-US"/>
          </a:p>
        </p:txBody>
      </p:sp>
    </p:spTree>
    <p:extLst>
      <p:ext uri="{BB962C8B-B14F-4D97-AF65-F5344CB8AC3E}">
        <p14:creationId xmlns:p14="http://schemas.microsoft.com/office/powerpoint/2010/main" val="1428627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27</a:t>
            </a:fld>
            <a:endParaRPr lang="en-US"/>
          </a:p>
        </p:txBody>
      </p:sp>
    </p:spTree>
    <p:extLst>
      <p:ext uri="{BB962C8B-B14F-4D97-AF65-F5344CB8AC3E}">
        <p14:creationId xmlns:p14="http://schemas.microsoft.com/office/powerpoint/2010/main" val="3588250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28</a:t>
            </a:fld>
            <a:endParaRPr lang="en-US"/>
          </a:p>
        </p:txBody>
      </p:sp>
    </p:spTree>
    <p:extLst>
      <p:ext uri="{BB962C8B-B14F-4D97-AF65-F5344CB8AC3E}">
        <p14:creationId xmlns:p14="http://schemas.microsoft.com/office/powerpoint/2010/main" val="3952701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461967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34</a:t>
            </a:fld>
            <a:endParaRPr lang="en-US"/>
          </a:p>
        </p:txBody>
      </p:sp>
    </p:spTree>
    <p:extLst>
      <p:ext uri="{BB962C8B-B14F-4D97-AF65-F5344CB8AC3E}">
        <p14:creationId xmlns:p14="http://schemas.microsoft.com/office/powerpoint/2010/main" val="4042277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35</a:t>
            </a:fld>
            <a:endParaRPr lang="en-US"/>
          </a:p>
        </p:txBody>
      </p:sp>
    </p:spTree>
    <p:extLst>
      <p:ext uri="{BB962C8B-B14F-4D97-AF65-F5344CB8AC3E}">
        <p14:creationId xmlns:p14="http://schemas.microsoft.com/office/powerpoint/2010/main" val="176099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4</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165259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8</a:t>
            </a:fld>
            <a:endParaRPr lang="en-US"/>
          </a:p>
        </p:txBody>
      </p:sp>
    </p:spTree>
    <p:extLst>
      <p:ext uri="{BB962C8B-B14F-4D97-AF65-F5344CB8AC3E}">
        <p14:creationId xmlns:p14="http://schemas.microsoft.com/office/powerpoint/2010/main" val="398758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9/7/2024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9/7/2024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9/7/2024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9/7/2024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9/7/2024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9/7/2024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D65B4BB-3427-E57B-6AD1-E7E8D288E7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9/7/2024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11.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9.xml"/><Relationship Id="rId1" Type="http://schemas.openxmlformats.org/officeDocument/2006/relationships/tags" Target="../tags/tag12.xml"/><Relationship Id="rId6" Type="http://schemas.openxmlformats.org/officeDocument/2006/relationships/image" Target="../media/image47.png"/><Relationship Id="rId5" Type="http://schemas.openxmlformats.org/officeDocument/2006/relationships/image" Target="../media/image43.jp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9.png"/><Relationship Id="rId2" Type="http://schemas.openxmlformats.org/officeDocument/2006/relationships/slideLayout" Target="../slideLayouts/slideLayout55.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4.xml"/><Relationship Id="rId5" Type="http://schemas.openxmlformats.org/officeDocument/2006/relationships/image" Target="../media/image50.pn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3.jp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5.xml"/><Relationship Id="rId7" Type="http://schemas.openxmlformats.org/officeDocument/2006/relationships/image" Target="../media/image53.svg"/><Relationship Id="rId2" Type="http://schemas.openxmlformats.org/officeDocument/2006/relationships/slideLayout" Target="../slideLayouts/slideLayout39.xml"/><Relationship Id="rId1" Type="http://schemas.openxmlformats.org/officeDocument/2006/relationships/tags" Target="../tags/tag1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3.jp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6.xml"/><Relationship Id="rId7" Type="http://schemas.openxmlformats.org/officeDocument/2006/relationships/image" Target="../media/image54.png"/><Relationship Id="rId2" Type="http://schemas.openxmlformats.org/officeDocument/2006/relationships/slideLayout" Target="../slideLayouts/slideLayout39.xml"/><Relationship Id="rId1" Type="http://schemas.openxmlformats.org/officeDocument/2006/relationships/tags" Target="../tags/tag1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3.jp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8.png"/><Relationship Id="rId2" Type="http://schemas.openxmlformats.org/officeDocument/2006/relationships/slideLayout" Target="../slideLayouts/slideLayout41.xml"/><Relationship Id="rId1" Type="http://schemas.openxmlformats.org/officeDocument/2006/relationships/tags" Target="../tags/tag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7.xml"/><Relationship Id="rId1" Type="http://schemas.openxmlformats.org/officeDocument/2006/relationships/tags" Target="../tags/tag19.xml"/><Relationship Id="rId6" Type="http://schemas.openxmlformats.org/officeDocument/2006/relationships/image" Target="../media/image60.emf"/><Relationship Id="rId5" Type="http://schemas.openxmlformats.org/officeDocument/2006/relationships/image" Target="../media/image47.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9.xml"/><Relationship Id="rId7" Type="http://schemas.openxmlformats.org/officeDocument/2006/relationships/image" Target="../media/image61.png"/><Relationship Id="rId2" Type="http://schemas.openxmlformats.org/officeDocument/2006/relationships/slideLayout" Target="../slideLayouts/slideLayout87.xml"/><Relationship Id="rId1" Type="http://schemas.openxmlformats.org/officeDocument/2006/relationships/tags" Target="../tags/tag20.xml"/><Relationship Id="rId6" Type="http://schemas.openxmlformats.org/officeDocument/2006/relationships/image" Target="../media/image60.emf"/><Relationship Id="rId5"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notesSlide" Target="../notesSlides/notesSlide2.xml"/><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slideLayout" Target="../slideLayouts/slideLayout18.xml"/><Relationship Id="rId16" Type="http://schemas.microsoft.com/office/2007/relationships/hdphoto" Target="../media/hdphoto1.wdp"/><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20.xml"/><Relationship Id="rId7" Type="http://schemas.openxmlformats.org/officeDocument/2006/relationships/image" Target="../media/image65.png"/><Relationship Id="rId2" Type="http://schemas.openxmlformats.org/officeDocument/2006/relationships/slideLayout" Target="../slideLayouts/slideLayout39.xml"/><Relationship Id="rId1" Type="http://schemas.openxmlformats.org/officeDocument/2006/relationships/tags" Target="../tags/tag21.xml"/><Relationship Id="rId6" Type="http://schemas.openxmlformats.org/officeDocument/2006/relationships/image" Target="../media/image64.png"/><Relationship Id="rId5" Type="http://schemas.openxmlformats.org/officeDocument/2006/relationships/image" Target="../media/image43.jpg"/><Relationship Id="rId4" Type="http://schemas.openxmlformats.org/officeDocument/2006/relationships/audio" Target="../media/audio1.wav"/><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21.xml"/><Relationship Id="rId7" Type="http://schemas.openxmlformats.org/officeDocument/2006/relationships/image" Target="../media/image68.png"/><Relationship Id="rId2" Type="http://schemas.openxmlformats.org/officeDocument/2006/relationships/slideLayout" Target="../slideLayouts/slideLayout39.xml"/><Relationship Id="rId1" Type="http://schemas.openxmlformats.org/officeDocument/2006/relationships/tags" Target="../tags/tag22.xml"/><Relationship Id="rId6" Type="http://schemas.openxmlformats.org/officeDocument/2006/relationships/image" Target="../media/image64.png"/><Relationship Id="rId5" Type="http://schemas.openxmlformats.org/officeDocument/2006/relationships/image" Target="../media/image43.jp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22.xml"/><Relationship Id="rId7" Type="http://schemas.openxmlformats.org/officeDocument/2006/relationships/image" Target="../media/image65.png"/><Relationship Id="rId2" Type="http://schemas.openxmlformats.org/officeDocument/2006/relationships/slideLayout" Target="../slideLayouts/slideLayout39.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43.jp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23.xml"/><Relationship Id="rId7" Type="http://schemas.openxmlformats.org/officeDocument/2006/relationships/image" Target="../media/image65.png"/><Relationship Id="rId2" Type="http://schemas.openxmlformats.org/officeDocument/2006/relationships/slideLayout" Target="../slideLayouts/slideLayout39.xml"/><Relationship Id="rId1" Type="http://schemas.openxmlformats.org/officeDocument/2006/relationships/tags" Target="../tags/tag24.xml"/><Relationship Id="rId6" Type="http://schemas.openxmlformats.org/officeDocument/2006/relationships/image" Target="../media/image64.png"/><Relationship Id="rId5" Type="http://schemas.openxmlformats.org/officeDocument/2006/relationships/image" Target="../media/image43.jpg"/><Relationship Id="rId4" Type="http://schemas.openxmlformats.org/officeDocument/2006/relationships/audio" Target="../media/audio1.wav"/><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4.xml"/><Relationship Id="rId7" Type="http://schemas.openxmlformats.org/officeDocument/2006/relationships/image" Target="../media/image69.png"/><Relationship Id="rId2" Type="http://schemas.openxmlformats.org/officeDocument/2006/relationships/slideLayout" Target="../slideLayouts/slideLayout39.xml"/><Relationship Id="rId1" Type="http://schemas.openxmlformats.org/officeDocument/2006/relationships/tags" Target="../tags/tag25.xml"/><Relationship Id="rId6" Type="http://schemas.openxmlformats.org/officeDocument/2006/relationships/image" Target="../media/image64.png"/><Relationship Id="rId5" Type="http://schemas.openxmlformats.org/officeDocument/2006/relationships/image" Target="../media/image43.jp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9.xml"/><Relationship Id="rId1" Type="http://schemas.openxmlformats.org/officeDocument/2006/relationships/tags" Target="../tags/tag26.xml"/><Relationship Id="rId6" Type="http://schemas.openxmlformats.org/officeDocument/2006/relationships/image" Target="../media/image67.png"/><Relationship Id="rId5" Type="http://schemas.openxmlformats.org/officeDocument/2006/relationships/image" Target="../media/image43.jp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26.xml"/><Relationship Id="rId7" Type="http://schemas.openxmlformats.org/officeDocument/2006/relationships/image" Target="../media/image68.png"/><Relationship Id="rId2" Type="http://schemas.openxmlformats.org/officeDocument/2006/relationships/slideLayout" Target="../slideLayouts/slideLayout39.xml"/><Relationship Id="rId1" Type="http://schemas.openxmlformats.org/officeDocument/2006/relationships/tags" Target="../tags/tag27.xml"/><Relationship Id="rId6" Type="http://schemas.openxmlformats.org/officeDocument/2006/relationships/image" Target="../media/image64.png"/><Relationship Id="rId5" Type="http://schemas.openxmlformats.org/officeDocument/2006/relationships/image" Target="../media/image43.jp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notesSlide" Target="../notesSlides/notesSlide27.xml"/><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slideLayout" Target="../slideLayouts/slideLayout87.xml"/><Relationship Id="rId1" Type="http://schemas.openxmlformats.org/officeDocument/2006/relationships/tags" Target="../tags/tag28.xml"/><Relationship Id="rId6" Type="http://schemas.microsoft.com/office/2007/relationships/hdphoto" Target="../media/hdphoto2.wdp"/><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svg"/><Relationship Id="rId4" Type="http://schemas.openxmlformats.org/officeDocument/2006/relationships/image" Target="../media/image59.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8.xml"/><Relationship Id="rId7" Type="http://schemas.openxmlformats.org/officeDocument/2006/relationships/image" Target="../media/image78.png"/><Relationship Id="rId2" Type="http://schemas.openxmlformats.org/officeDocument/2006/relationships/slideLayout" Target="../slideLayouts/slideLayout87.xml"/><Relationship Id="rId1" Type="http://schemas.openxmlformats.org/officeDocument/2006/relationships/tags" Target="../tags/tag29.xml"/><Relationship Id="rId6" Type="http://schemas.openxmlformats.org/officeDocument/2006/relationships/image" Target="../media/image77.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3.xml"/><Relationship Id="rId1" Type="http://schemas.openxmlformats.org/officeDocument/2006/relationships/tags" Target="../tags/tag30.xml"/><Relationship Id="rId5" Type="http://schemas.openxmlformats.org/officeDocument/2006/relationships/image" Target="../media/image80.pn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75.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5.xml"/><Relationship Id="rId1" Type="http://schemas.openxmlformats.org/officeDocument/2006/relationships/tags" Target="../tags/tag3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4.png"/><Relationship Id="rId2" Type="http://schemas.openxmlformats.org/officeDocument/2006/relationships/slideLayout" Target="../slideLayouts/slideLayout41.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3.xml"/><Relationship Id="rId1" Type="http://schemas.openxmlformats.org/officeDocument/2006/relationships/tags" Target="../tags/tag33.xml"/><Relationship Id="rId5" Type="http://schemas.openxmlformats.org/officeDocument/2006/relationships/image" Target="../media/image85.png"/><Relationship Id="rId4" Type="http://schemas.openxmlformats.org/officeDocument/2006/relationships/image" Target="../media/image79.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3.xml"/><Relationship Id="rId1" Type="http://schemas.openxmlformats.org/officeDocument/2006/relationships/tags" Target="../tags/tag34.xml"/><Relationship Id="rId5" Type="http://schemas.openxmlformats.org/officeDocument/2006/relationships/image" Target="../media/image86.png"/><Relationship Id="rId4" Type="http://schemas.openxmlformats.org/officeDocument/2006/relationships/image" Target="../media/image79.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2.xml"/><Relationship Id="rId1" Type="http://schemas.openxmlformats.org/officeDocument/2006/relationships/tags" Target="../tags/tag35.xml"/><Relationship Id="rId6" Type="http://schemas.openxmlformats.org/officeDocument/2006/relationships/image" Target="../media/image87.png"/><Relationship Id="rId5" Type="http://schemas.openxmlformats.org/officeDocument/2006/relationships/image" Target="../media/image51.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91.svg"/><Relationship Id="rId2" Type="http://schemas.openxmlformats.org/officeDocument/2006/relationships/slideLayout" Target="../slideLayouts/slideLayout87.xml"/><Relationship Id="rId1" Type="http://schemas.openxmlformats.org/officeDocument/2006/relationships/tags" Target="../tags/tag3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2.png"/><Relationship Id="rId2" Type="http://schemas.openxmlformats.org/officeDocument/2006/relationships/slideLayout" Target="../slideLayouts/slideLayout41.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9.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notesSlide" Target="../notesSlides/notesSlide8.xml"/><Relationship Id="rId4"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4"/>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5"/>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6"/>
          <a:stretch>
            <a:fillRect/>
          </a:stretch>
        </p:blipFill>
        <p:spPr>
          <a:xfrm>
            <a:off x="1768218" y="3163368"/>
            <a:ext cx="8846063" cy="1731414"/>
          </a:xfrm>
          <a:prstGeom prst="rect">
            <a:avLst/>
          </a:prstGeom>
        </p:spPr>
      </p:pic>
    </p:spTree>
    <p:custDataLst>
      <p:tags r:id="rId1"/>
    </p:custDataLst>
    <p:extLst>
      <p:ext uri="{BB962C8B-B14F-4D97-AF65-F5344CB8AC3E}">
        <p14:creationId xmlns:p14="http://schemas.microsoft.com/office/powerpoint/2010/main" val="214204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custDataLst>
      <p:tags r:id="rId1"/>
    </p:custDataLst>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6"/>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custDataLst>
      <p:tags r:id="rId1"/>
    </p:custDataLst>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4"/>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5">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6">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7"/>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5"/>
          <a:stretch>
            <a:fillRect/>
          </a:stretch>
        </p:blipFill>
        <p:spPr>
          <a:xfrm>
            <a:off x="1040751" y="310837"/>
            <a:ext cx="12034547" cy="1359526"/>
          </a:xfrm>
          <a:prstGeom prst="rect">
            <a:avLst/>
          </a:prstGeom>
        </p:spPr>
      </p:pic>
    </p:spTree>
    <p:custDataLst>
      <p:tags r:id="rId1"/>
    </p:custDataLst>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6"/>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5"/>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5"/>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5"/>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8"/>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9"/>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10"/>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8"/>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9"/>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10"/>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8"/>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9"/>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10"/>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7"/>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8"/>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9"/>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7"/>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8"/>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9"/>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7"/>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8"/>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9"/>
            <a:stretch>
              <a:fillRect/>
            </a:stretch>
          </p:blipFill>
          <p:spPr>
            <a:xfrm>
              <a:off x="10627161" y="5896564"/>
              <a:ext cx="469963" cy="469963"/>
            </a:xfrm>
            <a:prstGeom prst="rect">
              <a:avLst/>
            </a:prstGeom>
          </p:spPr>
        </p:pic>
      </p:grpSp>
    </p:spTree>
    <p:custDataLst>
      <p:tags r:id="rId1"/>
    </p:custDataLst>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6">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7"/>
          <a:stretch>
            <a:fillRect/>
          </a:stretch>
        </p:blipFill>
        <p:spPr>
          <a:xfrm>
            <a:off x="2240686" y="1899945"/>
            <a:ext cx="8205927" cy="2353260"/>
          </a:xfrm>
          <a:prstGeom prst="rect">
            <a:avLst/>
          </a:prstGeom>
        </p:spPr>
      </p:pic>
    </p:spTree>
    <p:custDataLst>
      <p:tags r:id="rId1"/>
    </p:custDataLst>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5"/>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6"/>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custDataLst>
      <p:tags r:id="rId1"/>
    </p:custDataLst>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5"/>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6"/>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8"/>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custDataLst>
      <p:tags r:id="rId1"/>
    </p:custDataLst>
    <p:extLst>
      <p:ext uri="{BB962C8B-B14F-4D97-AF65-F5344CB8AC3E}">
        <p14:creationId xmlns:p14="http://schemas.microsoft.com/office/powerpoint/2010/main" val="861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custDataLst>
      <p:tags r:id="rId1"/>
    </p:custDataLst>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custDataLst>
      <p:tags r:id="rId1"/>
    </p:custDataLst>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custDataLst>
      <p:tags r:id="rId1"/>
    </p:custDataLst>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custDataLst>
      <p:tags r:id="rId1"/>
    </p:custDataLst>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7"/>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custDataLst>
      <p:tags r:id="rId1"/>
    </p:custDataLst>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custDataLst>
      <p:tags r:id="rId1"/>
    </p:custDataLst>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custDataLst>
      <p:tags r:id="rId1"/>
    </p:custDataLst>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5854" y="510304"/>
                  <a:pt x="248841" y="-60994"/>
                  <a:pt x="749065" y="0"/>
                </a:cubicBezTo>
                <a:cubicBezTo>
                  <a:pt x="3233977" y="140589"/>
                  <a:pt x="7640757" y="-777492"/>
                  <a:pt x="10027149" y="0"/>
                </a:cubicBezTo>
                <a:cubicBezTo>
                  <a:pt x="10563802" y="38594"/>
                  <a:pt x="10649341" y="267941"/>
                  <a:pt x="10776215" y="850225"/>
                </a:cubicBezTo>
                <a:cubicBezTo>
                  <a:pt x="10934936" y="1719813"/>
                  <a:pt x="10831607" y="2111508"/>
                  <a:pt x="10776215" y="2631308"/>
                </a:cubicBezTo>
                <a:cubicBezTo>
                  <a:pt x="10859953" y="3037048"/>
                  <a:pt x="10518213" y="3396187"/>
                  <a:pt x="10027149" y="3481534"/>
                </a:cubicBezTo>
                <a:cubicBezTo>
                  <a:pt x="8542011" y="3584434"/>
                  <a:pt x="2136314" y="3238114"/>
                  <a:pt x="749065" y="3481534"/>
                </a:cubicBezTo>
                <a:cubicBezTo>
                  <a:pt x="206363" y="3444203"/>
                  <a:pt x="-234869" y="3097511"/>
                  <a:pt x="0" y="2631308"/>
                </a:cubicBezTo>
                <a:cubicBezTo>
                  <a:pt x="1440" y="2112094"/>
                  <a:pt x="42263" y="1578507"/>
                  <a:pt x="0" y="850225"/>
                </a:cubicBezTo>
                <a:close/>
              </a:path>
              <a:path w="10776215" h="3481534" stroke="0" extrusionOk="0">
                <a:moveTo>
                  <a:pt x="0" y="850225"/>
                </a:moveTo>
                <a:cubicBezTo>
                  <a:pt x="-148988" y="283585"/>
                  <a:pt x="241697" y="30714"/>
                  <a:pt x="749065" y="0"/>
                </a:cubicBezTo>
                <a:cubicBezTo>
                  <a:pt x="4725333" y="-316387"/>
                  <a:pt x="5517428" y="194435"/>
                  <a:pt x="10027149" y="0"/>
                </a:cubicBezTo>
                <a:cubicBezTo>
                  <a:pt x="10428810" y="-131094"/>
                  <a:pt x="10646564" y="354702"/>
                  <a:pt x="10776215" y="850225"/>
                </a:cubicBezTo>
                <a:cubicBezTo>
                  <a:pt x="10656928" y="1303595"/>
                  <a:pt x="10917482" y="2267043"/>
                  <a:pt x="10776215" y="2631308"/>
                </a:cubicBezTo>
                <a:cubicBezTo>
                  <a:pt x="10826576" y="2976394"/>
                  <a:pt x="10454165" y="3424709"/>
                  <a:pt x="10027149" y="3481534"/>
                </a:cubicBezTo>
                <a:cubicBezTo>
                  <a:pt x="6758234" y="3418775"/>
                  <a:pt x="4487217" y="3511250"/>
                  <a:pt x="749065" y="3481534"/>
                </a:cubicBezTo>
                <a:cubicBezTo>
                  <a:pt x="374106" y="3547799"/>
                  <a:pt x="-67008" y="3231423"/>
                  <a:pt x="0" y="2631308"/>
                </a:cubicBezTo>
                <a:cubicBezTo>
                  <a:pt x="-57594" y="1813172"/>
                  <a:pt x="83093" y="1701934"/>
                  <a:pt x="0" y="850225"/>
                </a:cubicBezTo>
                <a:close/>
              </a:path>
              <a:path w="10776215" h="3481534" fill="none" stroke="0" extrusionOk="0">
                <a:moveTo>
                  <a:pt x="0" y="850225"/>
                </a:moveTo>
                <a:cubicBezTo>
                  <a:pt x="-44471" y="300010"/>
                  <a:pt x="282614" y="-17496"/>
                  <a:pt x="749065" y="0"/>
                </a:cubicBezTo>
                <a:cubicBezTo>
                  <a:pt x="4350634" y="-10457"/>
                  <a:pt x="7578800" y="90722"/>
                  <a:pt x="10027149" y="0"/>
                </a:cubicBezTo>
                <a:cubicBezTo>
                  <a:pt x="10442758" y="-30640"/>
                  <a:pt x="10614669" y="332821"/>
                  <a:pt x="10776215" y="850225"/>
                </a:cubicBezTo>
                <a:cubicBezTo>
                  <a:pt x="10850953" y="1728460"/>
                  <a:pt x="10857693" y="2006063"/>
                  <a:pt x="10776215" y="2631308"/>
                </a:cubicBezTo>
                <a:cubicBezTo>
                  <a:pt x="10727479" y="3091208"/>
                  <a:pt x="10443219" y="3449320"/>
                  <a:pt x="10027149" y="3481534"/>
                </a:cubicBezTo>
                <a:cubicBezTo>
                  <a:pt x="8876321" y="3681514"/>
                  <a:pt x="2105306" y="3455980"/>
                  <a:pt x="749065" y="3481534"/>
                </a:cubicBezTo>
                <a:cubicBezTo>
                  <a:pt x="266150" y="3493762"/>
                  <a:pt x="-92867" y="3192299"/>
                  <a:pt x="0" y="2631308"/>
                </a:cubicBezTo>
                <a:cubicBezTo>
                  <a:pt x="-6497" y="2366809"/>
                  <a:pt x="48407" y="1650947"/>
                  <a:pt x="0" y="850225"/>
                </a:cubicBezTo>
                <a:close/>
              </a:path>
              <a:path w="10776215" h="3481534" fill="none" stroke="0" extrusionOk="0">
                <a:moveTo>
                  <a:pt x="0" y="850225"/>
                </a:moveTo>
                <a:cubicBezTo>
                  <a:pt x="-42371" y="448493"/>
                  <a:pt x="223251" y="-22297"/>
                  <a:pt x="749065" y="0"/>
                </a:cubicBezTo>
                <a:cubicBezTo>
                  <a:pt x="3690012" y="188514"/>
                  <a:pt x="7951736" y="-461471"/>
                  <a:pt x="10027149" y="0"/>
                </a:cubicBezTo>
                <a:cubicBezTo>
                  <a:pt x="10471164" y="-6555"/>
                  <a:pt x="10652523" y="272036"/>
                  <a:pt x="10776215" y="850225"/>
                </a:cubicBezTo>
                <a:cubicBezTo>
                  <a:pt x="10916534" y="1730864"/>
                  <a:pt x="10854042" y="2013335"/>
                  <a:pt x="10776215" y="2631308"/>
                </a:cubicBezTo>
                <a:cubicBezTo>
                  <a:pt x="10856189" y="3027058"/>
                  <a:pt x="10458416" y="3436696"/>
                  <a:pt x="10027149" y="3481534"/>
                </a:cubicBezTo>
                <a:cubicBezTo>
                  <a:pt x="8593431" y="3721884"/>
                  <a:pt x="2149745" y="3323657"/>
                  <a:pt x="749065" y="3481534"/>
                </a:cubicBezTo>
                <a:cubicBezTo>
                  <a:pt x="153943" y="3471344"/>
                  <a:pt x="-209217" y="3147684"/>
                  <a:pt x="0" y="2631308"/>
                </a:cubicBezTo>
                <a:cubicBezTo>
                  <a:pt x="-14263" y="2230547"/>
                  <a:pt x="11143" y="1587449"/>
                  <a:pt x="0" y="850225"/>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11"/>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2"/>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7"/>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9598" y="2743200"/>
            <a:ext cx="4656068" cy="4114800"/>
          </a:xfrm>
          <a:prstGeom prst="rect">
            <a:avLst/>
          </a:prstGeom>
        </p:spPr>
      </p:pic>
    </p:spTree>
    <p:custDataLst>
      <p:tags r:id="rId1"/>
    </p:custDataLst>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5"/>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đọc</a:t>
            </a:r>
            <a:r>
              <a:rPr lang="vi-VN" sz="44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nhanh, vui tươi thể hiện tâm </a:t>
            </a:r>
            <a:r>
              <a:rPr lang="en-US" sz="4400" dirty="0" err="1">
                <a:solidFill>
                  <a:prstClr val="black"/>
                </a:solidFill>
                <a:latin typeface="Cambria" panose="02040503050406030204" pitchFamily="18" charset="0"/>
                <a:ea typeface="Cambria" panose="02040503050406030204" pitchFamily="18" charset="0"/>
              </a:rPr>
              <a:t>trạng</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bạn</a:t>
            </a:r>
            <a:r>
              <a:rPr lang="en-US" sz="4400" dirty="0">
                <a:solidFill>
                  <a:prstClr val="black"/>
                </a:solidFill>
                <a:latin typeface="Cambria" panose="02040503050406030204" pitchFamily="18" charset="0"/>
                <a:ea typeface="Cambria" panose="02040503050406030204" pitchFamily="18" charset="0"/>
              </a:rPr>
              <a:t> nhỏ </a:t>
            </a:r>
            <a:r>
              <a:rPr lang="vi-VN" sz="4400" dirty="0">
                <a:solidFill>
                  <a:prstClr val="black"/>
                </a:solidFill>
                <a:latin typeface="Cambria" panose="02040503050406030204" pitchFamily="18" charset="0"/>
                <a:ea typeface="Cambria" panose="02040503050406030204" pitchFamily="18" charset="0"/>
              </a:rPr>
              <a:t>nghĩ ra ý tưởn</a:t>
            </a:r>
            <a:r>
              <a:rPr lang="en-US" sz="4400" dirty="0">
                <a:solidFill>
                  <a:prstClr val="black"/>
                </a:solidFill>
                <a:latin typeface="Cambria" panose="02040503050406030204" pitchFamily="18" charset="0"/>
                <a:ea typeface="Cambria" panose="02040503050406030204" pitchFamily="18" charset="0"/>
              </a:rPr>
              <a:t>g.</a:t>
            </a:r>
            <a:endParaRPr lang="vi-VN" sz="4400"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8"/>
          <a:stretch>
            <a:fillRect/>
          </a:stretch>
        </p:blipFill>
        <p:spPr>
          <a:xfrm>
            <a:off x="5026444" y="3000139"/>
            <a:ext cx="6858594" cy="4023709"/>
          </a:xfrm>
          <a:prstGeom prst="rect">
            <a:avLst/>
          </a:prstGeom>
        </p:spPr>
      </p:pic>
    </p:spTree>
    <p:custDataLst>
      <p:tags r:id="rId1"/>
    </p:custDataLst>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ustDataLst>
      <p:tags r:id="rId1"/>
    </p:custDataLst>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6">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7"/>
          <a:stretch>
            <a:fillRect/>
          </a:stretch>
        </p:blipFill>
        <p:spPr>
          <a:xfrm>
            <a:off x="2416365" y="1878981"/>
            <a:ext cx="7340220" cy="2566638"/>
          </a:xfrm>
          <a:prstGeom prst="rect">
            <a:avLst/>
          </a:prstGeom>
        </p:spPr>
      </p:pic>
    </p:spTree>
    <p:custDataLst>
      <p:tags r:id="rId1"/>
    </p:custDataLst>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5"/>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custDataLst>
      <p:tags r:id="rId1"/>
    </p:custDataLst>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5"/>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5"/>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5"/>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5"/>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6"/>
          <a:stretch>
            <a:fillRect/>
          </a:stretch>
        </p:blipFill>
        <p:spPr>
          <a:xfrm>
            <a:off x="4084866" y="76907"/>
            <a:ext cx="4974767" cy="1255885"/>
          </a:xfrm>
          <a:prstGeom prst="rect">
            <a:avLst/>
          </a:prstGeom>
        </p:spPr>
      </p:pic>
    </p:spTree>
    <p:custDataLst>
      <p:tags r:id="rId1"/>
    </p:custDataLst>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5"/>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4914" y="2645535"/>
            <a:ext cx="3843875" cy="4212465"/>
          </a:xfrm>
          <a:prstGeom prst="rect">
            <a:avLst/>
          </a:prstGeom>
        </p:spPr>
      </p:pic>
    </p:spTree>
    <p:custDataLst>
      <p:tags r:id="rId1"/>
    </p:custDataLst>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5"/>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6658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4"/>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5302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6">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7"/>
          <a:stretch>
            <a:fillRect/>
          </a:stretch>
        </p:blipFill>
        <p:spPr>
          <a:xfrm>
            <a:off x="2123705" y="1693443"/>
            <a:ext cx="8535140" cy="2347163"/>
          </a:xfrm>
          <a:prstGeom prst="rect">
            <a:avLst/>
          </a:prstGeom>
        </p:spPr>
      </p:pic>
    </p:spTree>
    <p:custDataLst>
      <p:tags r:id="rId1"/>
    </p:custDataLst>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5">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6">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custDataLst>
      <p:tags r:id="rId1"/>
    </p:custDataLst>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219021" cy="6858000"/>
          </a:xfrm>
          <a:prstGeom prst="rect">
            <a:avLst/>
          </a:prstGeom>
        </p:spPr>
      </p:pic>
    </p:spTree>
    <p:custDataLst>
      <p:tags r:id="rId1"/>
    </p:custDataLst>
    <p:extLst>
      <p:ext uri="{BB962C8B-B14F-4D97-AF65-F5344CB8AC3E}">
        <p14:creationId xmlns:p14="http://schemas.microsoft.com/office/powerpoint/2010/main" val="2993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5"/>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6"/>
          <a:stretch>
            <a:fillRect/>
          </a:stretch>
        </p:blipFill>
        <p:spPr>
          <a:xfrm>
            <a:off x="3835322" y="345915"/>
            <a:ext cx="4730906" cy="755970"/>
          </a:xfrm>
          <a:prstGeom prst="rect">
            <a:avLst/>
          </a:prstGeom>
        </p:spPr>
      </p:pic>
    </p:spTree>
    <p:custDataLst>
      <p:tags r:id="rId1"/>
    </p:custDataLst>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27CEA34-9625-46BB-95C7-8E9D301C247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t{BC205310-00B2-41AA-9631-AD59AAFB990D}&quot;,&quot;C:\\Users\\ADMIN\\Desktop\\TRUYỀN THÔNG K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2 DocCanhDongHo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8EBBBD3B-C5CF-4628-B590-3161C6FB74CA}:315"/>
</p:tagLst>
</file>

<file path=ppt/tags/tag11.xml><?xml version="1.0" encoding="utf-8"?>
<p:tagLst xmlns:a="http://schemas.openxmlformats.org/drawingml/2006/main" xmlns:r="http://schemas.openxmlformats.org/officeDocument/2006/relationships" xmlns:p="http://schemas.openxmlformats.org/presentationml/2006/main">
  <p:tag name="GENSWF_SLIDE_UID" val="{FBA10C2F-8C80-43AC-86C3-C4C066DB579C}:316"/>
</p:tagLst>
</file>

<file path=ppt/tags/tag12.xml><?xml version="1.0" encoding="utf-8"?>
<p:tagLst xmlns:a="http://schemas.openxmlformats.org/drawingml/2006/main" xmlns:r="http://schemas.openxmlformats.org/officeDocument/2006/relationships" xmlns:p="http://schemas.openxmlformats.org/presentationml/2006/main">
  <p:tag name="GENSWF_SLIDE_UID" val="{CD5A041A-4D56-4B3A-AEFD-4EDBDD7BBB5E}:326"/>
</p:tagLst>
</file>

<file path=ppt/tags/tag13.xml><?xml version="1.0" encoding="utf-8"?>
<p:tagLst xmlns:a="http://schemas.openxmlformats.org/drawingml/2006/main" xmlns:r="http://schemas.openxmlformats.org/officeDocument/2006/relationships" xmlns:p="http://schemas.openxmlformats.org/presentationml/2006/main">
  <p:tag name="GENSWF_SLIDE_UID" val="{F81495F5-480C-4425-9A11-0ACBB1D29C28}:264"/>
</p:tagLst>
</file>

<file path=ppt/tags/tag14.xml><?xml version="1.0" encoding="utf-8"?>
<p:tagLst xmlns:a="http://schemas.openxmlformats.org/drawingml/2006/main" xmlns:r="http://schemas.openxmlformats.org/officeDocument/2006/relationships" xmlns:p="http://schemas.openxmlformats.org/presentationml/2006/main">
  <p:tag name="GENSWF_SLIDE_UID" val="{57531021-B0BE-402A-97A9-977240738EE5}:327"/>
</p:tagLst>
</file>

<file path=ppt/tags/tag15.xml><?xml version="1.0" encoding="utf-8"?>
<p:tagLst xmlns:a="http://schemas.openxmlformats.org/drawingml/2006/main" xmlns:r="http://schemas.openxmlformats.org/officeDocument/2006/relationships" xmlns:p="http://schemas.openxmlformats.org/presentationml/2006/main">
  <p:tag name="GENSWF_SLIDE_UID" val="{B2BC8A34-5E48-4C2A-85F6-D0CDB930CEE8}:328"/>
</p:tagLst>
</file>

<file path=ppt/tags/tag16.xml><?xml version="1.0" encoding="utf-8"?>
<p:tagLst xmlns:a="http://schemas.openxmlformats.org/drawingml/2006/main" xmlns:r="http://schemas.openxmlformats.org/officeDocument/2006/relationships" xmlns:p="http://schemas.openxmlformats.org/presentationml/2006/main">
  <p:tag name="GENSWF_SLIDE_UID" val="{E9ABD6F0-1045-4D22-9928-B0860A27A683}:318"/>
</p:tagLst>
</file>

<file path=ppt/tags/tag17.xml><?xml version="1.0" encoding="utf-8"?>
<p:tagLst xmlns:a="http://schemas.openxmlformats.org/drawingml/2006/main" xmlns:r="http://schemas.openxmlformats.org/officeDocument/2006/relationships" xmlns:p="http://schemas.openxmlformats.org/presentationml/2006/main">
  <p:tag name="GENSWF_SLIDE_UID" val="{71987130-A704-4D67-BBE2-B23FDE25020C}:319"/>
</p:tagLst>
</file>

<file path=ppt/tags/tag18.xml><?xml version="1.0" encoding="utf-8"?>
<p:tagLst xmlns:a="http://schemas.openxmlformats.org/drawingml/2006/main" xmlns:r="http://schemas.openxmlformats.org/officeDocument/2006/relationships" xmlns:p="http://schemas.openxmlformats.org/presentationml/2006/main">
  <p:tag name="GENSWF_SLIDE_UID" val="{5FB37475-3930-4789-8E9D-01DE0BE35846}:320"/>
</p:tagLst>
</file>

<file path=ppt/tags/tag19.xml><?xml version="1.0" encoding="utf-8"?>
<p:tagLst xmlns:a="http://schemas.openxmlformats.org/drawingml/2006/main" xmlns:r="http://schemas.openxmlformats.org/officeDocument/2006/relationships" xmlns:p="http://schemas.openxmlformats.org/presentationml/2006/main">
  <p:tag name="GENSWF_SLIDE_UID" val="{E37E5ED1-86F3-473D-836E-E8E37FE9E806}:528"/>
</p:tagLst>
</file>

<file path=ppt/tags/tag2.xml><?xml version="1.0" encoding="utf-8"?>
<p:tagLst xmlns:a="http://schemas.openxmlformats.org/drawingml/2006/main" xmlns:r="http://schemas.openxmlformats.org/officeDocument/2006/relationships" xmlns:p="http://schemas.openxmlformats.org/presentationml/2006/main">
  <p:tag name="GENSWF_SLIDE_UID" val="{4AF256DF-002F-43DA-BFC3-7D1FE5A7E189}:294"/>
</p:tagLst>
</file>

<file path=ppt/tags/tag20.xml><?xml version="1.0" encoding="utf-8"?>
<p:tagLst xmlns:a="http://schemas.openxmlformats.org/drawingml/2006/main" xmlns:r="http://schemas.openxmlformats.org/officeDocument/2006/relationships" xmlns:p="http://schemas.openxmlformats.org/presentationml/2006/main">
  <p:tag name="GENSWF_SLIDE_UID" val="{05641929-ECC3-401D-8A2D-9C78FAC1CB0A}:530"/>
</p:tagLst>
</file>

<file path=ppt/tags/tag21.xml><?xml version="1.0" encoding="utf-8"?>
<p:tagLst xmlns:a="http://schemas.openxmlformats.org/drawingml/2006/main" xmlns:r="http://schemas.openxmlformats.org/officeDocument/2006/relationships" xmlns:p="http://schemas.openxmlformats.org/presentationml/2006/main">
  <p:tag name="GENSWF_SLIDE_UID" val="{04BFF5DD-6C8F-4B85-A5D5-F0889AE2BC9F}:321"/>
</p:tagLst>
</file>

<file path=ppt/tags/tag22.xml><?xml version="1.0" encoding="utf-8"?>
<p:tagLst xmlns:a="http://schemas.openxmlformats.org/drawingml/2006/main" xmlns:r="http://schemas.openxmlformats.org/officeDocument/2006/relationships" xmlns:p="http://schemas.openxmlformats.org/presentationml/2006/main">
  <p:tag name="GENSWF_SLIDE_UID" val="{FA14B986-919F-4B6E-B8F5-B793AE2A4D57}:324"/>
</p:tagLst>
</file>

<file path=ppt/tags/tag23.xml><?xml version="1.0" encoding="utf-8"?>
<p:tagLst xmlns:a="http://schemas.openxmlformats.org/drawingml/2006/main" xmlns:r="http://schemas.openxmlformats.org/officeDocument/2006/relationships" xmlns:p="http://schemas.openxmlformats.org/presentationml/2006/main">
  <p:tag name="GENSWF_SLIDE_UID" val="{E133A6CC-B237-4E1F-B750-0C6B3E23CD0F}:531"/>
</p:tagLst>
</file>

<file path=ppt/tags/tag24.xml><?xml version="1.0" encoding="utf-8"?>
<p:tagLst xmlns:a="http://schemas.openxmlformats.org/drawingml/2006/main" xmlns:r="http://schemas.openxmlformats.org/officeDocument/2006/relationships" xmlns:p="http://schemas.openxmlformats.org/presentationml/2006/main">
  <p:tag name="GENSWF_SLIDE_UID" val="{D20B69F4-A82F-4EEC-958F-C352E12202C8}:325"/>
</p:tagLst>
</file>

<file path=ppt/tags/tag25.xml><?xml version="1.0" encoding="utf-8"?>
<p:tagLst xmlns:a="http://schemas.openxmlformats.org/drawingml/2006/main" xmlns:r="http://schemas.openxmlformats.org/officeDocument/2006/relationships" xmlns:p="http://schemas.openxmlformats.org/presentationml/2006/main">
  <p:tag name="GENSWF_SLIDE_UID" val="{1D901466-065E-4890-A191-57F0BD77CDBD}:532"/>
</p:tagLst>
</file>

<file path=ppt/tags/tag26.xml><?xml version="1.0" encoding="utf-8"?>
<p:tagLst xmlns:a="http://schemas.openxmlformats.org/drawingml/2006/main" xmlns:r="http://schemas.openxmlformats.org/officeDocument/2006/relationships" xmlns:p="http://schemas.openxmlformats.org/presentationml/2006/main">
  <p:tag name="GENSWF_SLIDE_UID" val="{97913AF5-4A8D-4098-A5EA-24F3E7D39B81}:533"/>
</p:tagLst>
</file>

<file path=ppt/tags/tag27.xml><?xml version="1.0" encoding="utf-8"?>
<p:tagLst xmlns:a="http://schemas.openxmlformats.org/drawingml/2006/main" xmlns:r="http://schemas.openxmlformats.org/officeDocument/2006/relationships" xmlns:p="http://schemas.openxmlformats.org/presentationml/2006/main">
  <p:tag name="GENSWF_SLIDE_UID" val="{3DD3806E-EC31-4DA1-AD74-165D80C85699}:534"/>
</p:tagLst>
</file>

<file path=ppt/tags/tag28.xml><?xml version="1.0" encoding="utf-8"?>
<p:tagLst xmlns:a="http://schemas.openxmlformats.org/drawingml/2006/main" xmlns:r="http://schemas.openxmlformats.org/officeDocument/2006/relationships" xmlns:p="http://schemas.openxmlformats.org/presentationml/2006/main">
  <p:tag name="GENSWF_SLIDE_UID" val="{D1057B90-8AD9-4729-B090-4061EA7920C6}:468"/>
</p:tagLst>
</file>

<file path=ppt/tags/tag29.xml><?xml version="1.0" encoding="utf-8"?>
<p:tagLst xmlns:a="http://schemas.openxmlformats.org/drawingml/2006/main" xmlns:r="http://schemas.openxmlformats.org/officeDocument/2006/relationships" xmlns:p="http://schemas.openxmlformats.org/presentationml/2006/main">
  <p:tag name="GENSWF_SLIDE_UID" val="{477AA7FB-C155-436E-8330-F42CFA18FEC9}:469"/>
</p:tagLst>
</file>

<file path=ppt/tags/tag3.xml><?xml version="1.0" encoding="utf-8"?>
<p:tagLst xmlns:a="http://schemas.openxmlformats.org/drawingml/2006/main" xmlns:r="http://schemas.openxmlformats.org/officeDocument/2006/relationships" xmlns:p="http://schemas.openxmlformats.org/presentationml/2006/main">
  <p:tag name="GENSWF_SLIDE_UID" val="{4643FC6D-B0AD-4976-A0BD-75448805483D}:281"/>
</p:tagLst>
</file>

<file path=ppt/tags/tag30.xml><?xml version="1.0" encoding="utf-8"?>
<p:tagLst xmlns:a="http://schemas.openxmlformats.org/drawingml/2006/main" xmlns:r="http://schemas.openxmlformats.org/officeDocument/2006/relationships" xmlns:p="http://schemas.openxmlformats.org/presentationml/2006/main">
  <p:tag name="GENSWF_SLIDE_UID" val="{095CDD98-17DC-4F17-A3D1-B6439C77A720}:535"/>
</p:tagLst>
</file>

<file path=ppt/tags/tag31.xml><?xml version="1.0" encoding="utf-8"?>
<p:tagLst xmlns:a="http://schemas.openxmlformats.org/drawingml/2006/main" xmlns:r="http://schemas.openxmlformats.org/officeDocument/2006/relationships" xmlns:p="http://schemas.openxmlformats.org/presentationml/2006/main">
  <p:tag name="GENSWF_SLIDE_UID" val="{73FC3FC8-7909-4897-98F0-CC966E75A925}:346"/>
</p:tagLst>
</file>

<file path=ppt/tags/tag32.xml><?xml version="1.0" encoding="utf-8"?>
<p:tagLst xmlns:a="http://schemas.openxmlformats.org/drawingml/2006/main" xmlns:r="http://schemas.openxmlformats.org/officeDocument/2006/relationships" xmlns:p="http://schemas.openxmlformats.org/presentationml/2006/main">
  <p:tag name="GENSWF_SLIDE_UID" val="{25817971-91C3-46D6-94ED-AEF3CAB7CE1D}:536"/>
</p:tagLst>
</file>

<file path=ppt/tags/tag33.xml><?xml version="1.0" encoding="utf-8"?>
<p:tagLst xmlns:a="http://schemas.openxmlformats.org/drawingml/2006/main" xmlns:r="http://schemas.openxmlformats.org/officeDocument/2006/relationships" xmlns:p="http://schemas.openxmlformats.org/presentationml/2006/main">
  <p:tag name="GENSWF_SLIDE_UID" val="{53671BF8-00D6-4284-B3CB-820BCED9FE86}:537"/>
</p:tagLst>
</file>

<file path=ppt/tags/tag34.xml><?xml version="1.0" encoding="utf-8"?>
<p:tagLst xmlns:a="http://schemas.openxmlformats.org/drawingml/2006/main" xmlns:r="http://schemas.openxmlformats.org/officeDocument/2006/relationships" xmlns:p="http://schemas.openxmlformats.org/presentationml/2006/main">
  <p:tag name="GENSWF_SLIDE_UID" val="{913931EB-EB95-4177-9D86-A5747067EEA3}:538"/>
</p:tagLst>
</file>

<file path=ppt/tags/tag35.xml><?xml version="1.0" encoding="utf-8"?>
<p:tagLst xmlns:a="http://schemas.openxmlformats.org/drawingml/2006/main" xmlns:r="http://schemas.openxmlformats.org/officeDocument/2006/relationships" xmlns:p="http://schemas.openxmlformats.org/presentationml/2006/main">
  <p:tag name="GENSWF_SLIDE_UID" val="{8D511097-ADA2-4107-B68B-50DE8BFF74E0}:304"/>
</p:tagLst>
</file>

<file path=ppt/tags/tag36.xml><?xml version="1.0" encoding="utf-8"?>
<p:tagLst xmlns:a="http://schemas.openxmlformats.org/drawingml/2006/main" xmlns:r="http://schemas.openxmlformats.org/officeDocument/2006/relationships" xmlns:p="http://schemas.openxmlformats.org/presentationml/2006/main">
  <p:tag name="GENSWF_SLIDE_UID" val="{BEEE6DF2-8868-47BB-8094-619824BF8621}:389"/>
</p:tagLst>
</file>

<file path=ppt/tags/tag4.xml><?xml version="1.0" encoding="utf-8"?>
<p:tagLst xmlns:a="http://schemas.openxmlformats.org/drawingml/2006/main" xmlns:r="http://schemas.openxmlformats.org/officeDocument/2006/relationships" xmlns:p="http://schemas.openxmlformats.org/presentationml/2006/main">
  <p:tag name="GENSWF_SLIDE_UID" val="{320B40B8-7C48-4BB9-BCED-919377EBDF4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096F6430-A3C3-4FC2-9952-7D9F3A6F284E}:323"/>
</p:tagLst>
</file>

<file path=ppt/tags/tag6.xml><?xml version="1.0" encoding="utf-8"?>
<p:tagLst xmlns:a="http://schemas.openxmlformats.org/drawingml/2006/main" xmlns:r="http://schemas.openxmlformats.org/officeDocument/2006/relationships" xmlns:p="http://schemas.openxmlformats.org/presentationml/2006/main">
  <p:tag name="GENSWF_SLIDE_UID" val="{51FC4C0A-BE37-46CF-A271-203AFADF12DB}:322"/>
</p:tagLst>
</file>

<file path=ppt/tags/tag7.xml><?xml version="1.0" encoding="utf-8"?>
<p:tagLst xmlns:a="http://schemas.openxmlformats.org/drawingml/2006/main" xmlns:r="http://schemas.openxmlformats.org/officeDocument/2006/relationships" xmlns:p="http://schemas.openxmlformats.org/presentationml/2006/main">
  <p:tag name="GENSWF_SLIDE_UID" val="{82948ED5-E1C8-4FFF-BAB2-922007E79D79}:274"/>
</p:tagLst>
</file>

<file path=ppt/tags/tag8.xml><?xml version="1.0" encoding="utf-8"?>
<p:tagLst xmlns:a="http://schemas.openxmlformats.org/drawingml/2006/main" xmlns:r="http://schemas.openxmlformats.org/officeDocument/2006/relationships" xmlns:p="http://schemas.openxmlformats.org/presentationml/2006/main">
  <p:tag name="GENSWF_SLIDE_UID" val="{A2689C44-07B6-48AA-9151-5C29173E3BC8}:317"/>
</p:tagLst>
</file>

<file path=ppt/tags/tag9.xml><?xml version="1.0" encoding="utf-8"?>
<p:tagLst xmlns:a="http://schemas.openxmlformats.org/drawingml/2006/main" xmlns:r="http://schemas.openxmlformats.org/officeDocument/2006/relationships" xmlns:p="http://schemas.openxmlformats.org/presentationml/2006/main">
  <p:tag name="GENSWF_SLIDE_UID" val="{9ED903C6-8E4C-4A0C-804A-FEE28D78EA43}:53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1884</Words>
  <Application>Microsoft Office PowerPoint</Application>
  <PresentationFormat>Widescreen</PresentationFormat>
  <Paragraphs>154</Paragraphs>
  <Slides>35</Slides>
  <Notes>35</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35</vt:i4>
      </vt:variant>
    </vt:vector>
  </HeadingPairs>
  <TitlesOfParts>
    <vt:vector size="59" baseType="lpstr">
      <vt:lpstr>等线</vt:lpstr>
      <vt:lpstr>#9Slide05 SVNKitten</vt:lpstr>
      <vt:lpstr>Arial</vt:lpstr>
      <vt:lpstr>Calibri</vt:lpstr>
      <vt:lpstr>Calibri Light</vt:lpstr>
      <vt:lpstr>Cambria</vt:lpstr>
      <vt:lpstr>Coming Soon</vt:lpstr>
      <vt:lpstr>Itim</vt:lpstr>
      <vt:lpstr>Livvic</vt:lpstr>
      <vt:lpstr>Manjari</vt:lpstr>
      <vt:lpstr>Nunito Light</vt:lpstr>
      <vt:lpstr>Roboto Condensed Light</vt:lpstr>
      <vt:lpstr>Segoe UI Historic</vt:lpstr>
      <vt:lpstr>SVN-Poky's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T1.2 DocCanhDongHoa</dc:title>
  <dc:creator>Thao Tran</dc:creator>
  <cp:lastModifiedBy>Anh Nguyen</cp:lastModifiedBy>
  <cp:revision>45</cp:revision>
  <dcterms:created xsi:type="dcterms:W3CDTF">2024-05-24T02:46:29Z</dcterms:created>
  <dcterms:modified xsi:type="dcterms:W3CDTF">2024-09-07T02:59:31Z</dcterms:modified>
</cp:coreProperties>
</file>