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</p:sldMasterIdLst>
  <p:notesMasterIdLst>
    <p:notesMasterId r:id="rId23"/>
  </p:notesMasterIdLst>
  <p:sldIdLst>
    <p:sldId id="257" r:id="rId5"/>
    <p:sldId id="259" r:id="rId6"/>
    <p:sldId id="339" r:id="rId7"/>
    <p:sldId id="265" r:id="rId8"/>
    <p:sldId id="350" r:id="rId9"/>
    <p:sldId id="335" r:id="rId10"/>
    <p:sldId id="266" r:id="rId11"/>
    <p:sldId id="346" r:id="rId12"/>
    <p:sldId id="2007577111" r:id="rId13"/>
    <p:sldId id="347" r:id="rId14"/>
    <p:sldId id="2007577112" r:id="rId15"/>
    <p:sldId id="345" r:id="rId16"/>
    <p:sldId id="2007577113" r:id="rId17"/>
    <p:sldId id="342" r:id="rId18"/>
    <p:sldId id="2007577114" r:id="rId19"/>
    <p:sldId id="344" r:id="rId20"/>
    <p:sldId id="349" r:id="rId21"/>
    <p:sldId id="200757711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4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12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4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96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2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58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95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5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4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1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4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2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35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55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51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1.xml"/><Relationship Id="rId6" Type="http://schemas.openxmlformats.org/officeDocument/2006/relationships/image" Target="../media/image19.jpeg"/><Relationship Id="rId11" Type="http://schemas.openxmlformats.org/officeDocument/2006/relationships/image" Target="../media/image25.png"/><Relationship Id="rId5" Type="http://schemas.openxmlformats.org/officeDocument/2006/relationships/image" Target="../media/image17.jp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3.xml"/><Relationship Id="rId6" Type="http://schemas.openxmlformats.org/officeDocument/2006/relationships/image" Target="../media/image19.jpeg"/><Relationship Id="rId11" Type="http://schemas.openxmlformats.org/officeDocument/2006/relationships/image" Target="../media/image25.png"/><Relationship Id="rId5" Type="http://schemas.openxmlformats.org/officeDocument/2006/relationships/image" Target="../media/image17.jp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5.xml"/><Relationship Id="rId6" Type="http://schemas.openxmlformats.org/officeDocument/2006/relationships/image" Target="../media/image19.jpeg"/><Relationship Id="rId11" Type="http://schemas.openxmlformats.org/officeDocument/2006/relationships/image" Target="../media/image25.png"/><Relationship Id="rId5" Type="http://schemas.openxmlformats.org/officeDocument/2006/relationships/image" Target="../media/image17.jp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7.xml"/><Relationship Id="rId6" Type="http://schemas.openxmlformats.org/officeDocument/2006/relationships/image" Target="../media/image19.jpeg"/><Relationship Id="rId11" Type="http://schemas.openxmlformats.org/officeDocument/2006/relationships/image" Target="../media/image25.png"/><Relationship Id="rId5" Type="http://schemas.openxmlformats.org/officeDocument/2006/relationships/image" Target="../media/image17.jp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gif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8.xml"/><Relationship Id="rId6" Type="http://schemas.openxmlformats.org/officeDocument/2006/relationships/image" Target="../media/image19.jpeg"/><Relationship Id="rId5" Type="http://schemas.openxmlformats.org/officeDocument/2006/relationships/image" Target="../media/image17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9.xml"/><Relationship Id="rId6" Type="http://schemas.openxmlformats.org/officeDocument/2006/relationships/image" Target="../media/image19.jpeg"/><Relationship Id="rId11" Type="http://schemas.openxmlformats.org/officeDocument/2006/relationships/image" Target="../media/image25.png"/><Relationship Id="rId5" Type="http://schemas.openxmlformats.org/officeDocument/2006/relationships/image" Target="../media/image17.jpg"/><Relationship Id="rId10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1210F1D-916F-43A7-BD62-1A2D7438F3A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\\TRUYỀN THÔNG K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ài 2. Ôn tập các phép tính với số tự nhiên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63F30-DD81-4905-ADD7-FD1838B1E321}:20075771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BF6A7-EF26-4E4C-89B0-32CD444C5650}:34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7F074-147C-4551-9629-A97413C9DD6D}:20075771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CE9B13-54CB-420E-AD58-2FD06D86A28B}:3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7E35F7-E089-4D6A-A23C-0668EF3FEAE5}:20075771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DE13BB-C212-420B-A32A-7A5E0C7A53EB}:3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5DECB6-56E7-49FD-B80C-0CADF3AB1CCE}:20075771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8EAE64-E469-41D4-986E-A91924C09F04}:3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160155-1714-45A6-8527-83E3DDCB5A27}:34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6908F4-E85C-4D7F-85A1-3E8E951CCB1E}:20075771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D8D9CD-5282-4475-BA91-198B478F10F0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F440CE-9330-4C38-9546-58FEFA3D95A2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251403-FA73-4CDF-BDFF-D4DF1929856A}:3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413D14-A9EF-4C3A-90C5-4733085B3BA6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F8DC74-9B03-49EA-B262-87DF93B3764D}:3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F9EE8F-8684-450F-A406-2BF83F0603B0}:3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A4169F-7FFD-49AD-ACC8-CE08A21F0470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20FFCD-47A8-4E60-95E7-B8492672833F}:34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599</Words>
  <Application>Microsoft Office PowerPoint</Application>
  <PresentationFormat>Widescreen</PresentationFormat>
  <Paragraphs>138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#9Slide07 HoneyCream</vt:lpstr>
      <vt:lpstr>Arial</vt:lpstr>
      <vt:lpstr>Calibri</vt:lpstr>
      <vt:lpstr>Cambria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2. Ôn tập các phép tính với số tự nhiên</dc:title>
  <dc:creator>Thao Tran</dc:creator>
  <cp:lastModifiedBy>Anh Nguyen</cp:lastModifiedBy>
  <cp:revision>33</cp:revision>
  <dcterms:created xsi:type="dcterms:W3CDTF">2024-06-02T08:02:26Z</dcterms:created>
  <dcterms:modified xsi:type="dcterms:W3CDTF">2024-09-07T03:09:26Z</dcterms:modified>
</cp:coreProperties>
</file>