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69" r:id="rId5"/>
    <p:sldId id="259" r:id="rId6"/>
    <p:sldId id="260" r:id="rId7"/>
    <p:sldId id="270" r:id="rId8"/>
    <p:sldId id="271" r:id="rId9"/>
    <p:sldId id="272" r:id="rId10"/>
    <p:sldId id="273" r:id="rId11"/>
    <p:sldId id="268" r:id="rId12"/>
  </p:sldIdLst>
  <p:sldSz cx="18288000" cy="10287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Dynapuff" panose="020B0604020202020204" charset="0"/>
      <p:regular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65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BF22-46B3-4B70-817F-E99F91F45A5E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BB77A-742D-4D3C-961D-499D90F4F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9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5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89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5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0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02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67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99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3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21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21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BB77A-742D-4D3C-961D-499D90F4FC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6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7.svg"/><Relationship Id="rId18" Type="http://schemas.openxmlformats.org/officeDocument/2006/relationships/image" Target="../media/image76.png"/><Relationship Id="rId26" Type="http://schemas.openxmlformats.org/officeDocument/2006/relationships/image" Target="../media/image62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32.svg"/><Relationship Id="rId7" Type="http://schemas.openxmlformats.org/officeDocument/2006/relationships/image" Target="../media/image69.svg"/><Relationship Id="rId12" Type="http://schemas.openxmlformats.org/officeDocument/2006/relationships/image" Target="../media/image56.png"/><Relationship Id="rId17" Type="http://schemas.openxmlformats.org/officeDocument/2006/relationships/image" Target="../media/image51.svg"/><Relationship Id="rId25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png"/><Relationship Id="rId20" Type="http://schemas.openxmlformats.org/officeDocument/2006/relationships/image" Target="../media/image31.png"/><Relationship Id="rId29" Type="http://schemas.openxmlformats.org/officeDocument/2006/relationships/image" Target="../media/image81.svg"/><Relationship Id="rId1" Type="http://schemas.openxmlformats.org/officeDocument/2006/relationships/tags" Target="../tags/tag12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24" Type="http://schemas.openxmlformats.org/officeDocument/2006/relationships/image" Target="../media/image3.png"/><Relationship Id="rId5" Type="http://schemas.openxmlformats.org/officeDocument/2006/relationships/image" Target="../media/image24.svg"/><Relationship Id="rId15" Type="http://schemas.openxmlformats.org/officeDocument/2006/relationships/image" Target="../media/image75.svg"/><Relationship Id="rId23" Type="http://schemas.openxmlformats.org/officeDocument/2006/relationships/image" Target="../media/image79.svg"/><Relationship Id="rId28" Type="http://schemas.openxmlformats.org/officeDocument/2006/relationships/image" Target="../media/image80.png"/><Relationship Id="rId10" Type="http://schemas.openxmlformats.org/officeDocument/2006/relationships/image" Target="../media/image72.png"/><Relationship Id="rId19" Type="http://schemas.openxmlformats.org/officeDocument/2006/relationships/image" Target="../media/image77.svg"/><Relationship Id="rId4" Type="http://schemas.openxmlformats.org/officeDocument/2006/relationships/image" Target="../media/image23.png"/><Relationship Id="rId9" Type="http://schemas.openxmlformats.org/officeDocument/2006/relationships/image" Target="../media/image71.svg"/><Relationship Id="rId14" Type="http://schemas.openxmlformats.org/officeDocument/2006/relationships/image" Target="../media/image74.png"/><Relationship Id="rId22" Type="http://schemas.openxmlformats.org/officeDocument/2006/relationships/image" Target="../media/image78.png"/><Relationship Id="rId27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4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2.svg"/><Relationship Id="rId25" Type="http://schemas.openxmlformats.org/officeDocument/2006/relationships/image" Target="../media/image3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20" Type="http://schemas.openxmlformats.org/officeDocument/2006/relationships/image" Target="../media/image33.png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6.svg"/><Relationship Id="rId24" Type="http://schemas.openxmlformats.org/officeDocument/2006/relationships/image" Target="../media/image37.png"/><Relationship Id="rId5" Type="http://schemas.openxmlformats.org/officeDocument/2006/relationships/image" Target="../media/image24.svg"/><Relationship Id="rId15" Type="http://schemas.openxmlformats.org/officeDocument/2006/relationships/image" Target="../media/image4.svg"/><Relationship Id="rId23" Type="http://schemas.openxmlformats.org/officeDocument/2006/relationships/image" Target="../media/image36.svg"/><Relationship Id="rId28" Type="http://schemas.openxmlformats.org/officeDocument/2006/relationships/image" Target="../media/image41.png"/><Relationship Id="rId10" Type="http://schemas.openxmlformats.org/officeDocument/2006/relationships/image" Target="../media/image5.png"/><Relationship Id="rId19" Type="http://schemas.openxmlformats.org/officeDocument/2006/relationships/image" Target="../media/image32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4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2.svg"/><Relationship Id="rId25" Type="http://schemas.openxmlformats.org/officeDocument/2006/relationships/image" Target="../media/image3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20" Type="http://schemas.openxmlformats.org/officeDocument/2006/relationships/image" Target="../media/image33.png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6.svg"/><Relationship Id="rId24" Type="http://schemas.openxmlformats.org/officeDocument/2006/relationships/image" Target="../media/image37.png"/><Relationship Id="rId5" Type="http://schemas.openxmlformats.org/officeDocument/2006/relationships/image" Target="../media/image24.svg"/><Relationship Id="rId15" Type="http://schemas.openxmlformats.org/officeDocument/2006/relationships/image" Target="../media/image4.svg"/><Relationship Id="rId23" Type="http://schemas.openxmlformats.org/officeDocument/2006/relationships/image" Target="../media/image36.svg"/><Relationship Id="rId28" Type="http://schemas.openxmlformats.org/officeDocument/2006/relationships/image" Target="../media/image43.png"/><Relationship Id="rId10" Type="http://schemas.openxmlformats.org/officeDocument/2006/relationships/image" Target="../media/image5.png"/><Relationship Id="rId19" Type="http://schemas.openxmlformats.org/officeDocument/2006/relationships/image" Target="../media/image32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55.svg"/><Relationship Id="rId7" Type="http://schemas.openxmlformats.org/officeDocument/2006/relationships/image" Target="../media/image2.svg"/><Relationship Id="rId12" Type="http://schemas.openxmlformats.org/officeDocument/2006/relationships/image" Target="../media/image48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svg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11" Type="http://schemas.openxmlformats.org/officeDocument/2006/relationships/image" Target="../media/image47.svg"/><Relationship Id="rId24" Type="http://schemas.openxmlformats.org/officeDocument/2006/relationships/image" Target="../media/image58.pn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23" Type="http://schemas.openxmlformats.org/officeDocument/2006/relationships/image" Target="../media/image57.svg"/><Relationship Id="rId28" Type="http://schemas.openxmlformats.org/officeDocument/2006/relationships/image" Target="../media/image62.png"/><Relationship Id="rId10" Type="http://schemas.openxmlformats.org/officeDocument/2006/relationships/image" Target="../media/image46.png"/><Relationship Id="rId19" Type="http://schemas.openxmlformats.org/officeDocument/2006/relationships/image" Target="../media/image53.svg"/><Relationship Id="rId31" Type="http://schemas.openxmlformats.org/officeDocument/2006/relationships/image" Target="../media/image4.svg"/><Relationship Id="rId4" Type="http://schemas.openxmlformats.org/officeDocument/2006/relationships/image" Target="../media/image5.png"/><Relationship Id="rId9" Type="http://schemas.openxmlformats.org/officeDocument/2006/relationships/image" Target="../media/image45.svg"/><Relationship Id="rId14" Type="http://schemas.openxmlformats.org/officeDocument/2006/relationships/image" Target="../media/image17.png"/><Relationship Id="rId22" Type="http://schemas.openxmlformats.org/officeDocument/2006/relationships/image" Target="../media/image56.png"/><Relationship Id="rId27" Type="http://schemas.openxmlformats.org/officeDocument/2006/relationships/image" Target="../media/image61.svg"/><Relationship Id="rId30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34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image" Target="../media/image12.svg"/><Relationship Id="rId25" Type="http://schemas.openxmlformats.org/officeDocument/2006/relationships/image" Target="../media/image3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20" Type="http://schemas.openxmlformats.org/officeDocument/2006/relationships/image" Target="../media/image33.png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6.svg"/><Relationship Id="rId24" Type="http://schemas.openxmlformats.org/officeDocument/2006/relationships/image" Target="../media/image37.png"/><Relationship Id="rId5" Type="http://schemas.openxmlformats.org/officeDocument/2006/relationships/image" Target="../media/image24.svg"/><Relationship Id="rId15" Type="http://schemas.openxmlformats.org/officeDocument/2006/relationships/image" Target="../media/image4.svg"/><Relationship Id="rId23" Type="http://schemas.openxmlformats.org/officeDocument/2006/relationships/image" Target="../media/image36.svg"/><Relationship Id="rId28" Type="http://schemas.openxmlformats.org/officeDocument/2006/relationships/image" Target="../media/image66.png"/><Relationship Id="rId10" Type="http://schemas.openxmlformats.org/officeDocument/2006/relationships/image" Target="../media/image5.png"/><Relationship Id="rId19" Type="http://schemas.openxmlformats.org/officeDocument/2006/relationships/image" Target="../media/image32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B010E0-C455-F412-0B1E-CBE42D77631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4800600" y="1181100"/>
            <a:ext cx="12725400" cy="5105400"/>
            <a:chOff x="1673260" y="2182852"/>
            <a:chExt cx="8602936" cy="38800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371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122492"/>
            <a:ext cx="4800600" cy="6339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56507" y="7966357"/>
            <a:ext cx="32253737" cy="3925194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8600" y="2389457"/>
            <a:ext cx="13488604" cy="643242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414944" y="3390496"/>
            <a:ext cx="3333782" cy="3742318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35218" y="6250866"/>
            <a:ext cx="3895861" cy="1027533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9034" flipH="1">
            <a:off x="-4010345" y="6749260"/>
            <a:ext cx="15507497" cy="3235822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352433" y="3616842"/>
            <a:ext cx="2437717" cy="3769665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251973" y="6907894"/>
            <a:ext cx="14078301" cy="2937603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22812">
            <a:off x="6202647" y="948447"/>
            <a:ext cx="1277744" cy="491585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386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59417" flipH="1">
            <a:off x="1065246" y="6641457"/>
            <a:ext cx="2503599" cy="1064030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429165" y="6676006"/>
            <a:ext cx="1935567" cy="957226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2446" flipH="1">
            <a:off x="12441519" y="-525157"/>
            <a:ext cx="4445280" cy="388962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084786" y="8754582"/>
            <a:ext cx="776859" cy="465144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429415" y="8598743"/>
            <a:ext cx="648703" cy="38841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734310" y="8987154"/>
            <a:ext cx="992308" cy="465144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10402" y="7418434"/>
            <a:ext cx="870162" cy="407888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6753627" y="1224120"/>
            <a:ext cx="2256613" cy="933674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66052" y="493269"/>
            <a:ext cx="1264250" cy="1272201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614607" y="759015"/>
            <a:ext cx="2860090" cy="11833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 rot="-21920">
            <a:off x="3883386" y="3647322"/>
            <a:ext cx="6470846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7"/>
              </a:lnSpc>
            </a:pPr>
            <a:r>
              <a:rPr lang="en-US" sz="15915">
                <a:solidFill>
                  <a:srgbClr val="FF7A00"/>
                </a:solidFill>
                <a:latin typeface="Dynapuff"/>
              </a:rPr>
              <a:t>Thank</a:t>
            </a:r>
          </a:p>
        </p:txBody>
      </p:sp>
      <p:sp>
        <p:nvSpPr>
          <p:cNvPr id="25" name="TextBox 25"/>
          <p:cNvSpPr txBox="1"/>
          <p:nvPr/>
        </p:nvSpPr>
        <p:spPr>
          <a:xfrm rot="-21920">
            <a:off x="10354125" y="3613848"/>
            <a:ext cx="4028268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07"/>
              </a:lnSpc>
            </a:pPr>
            <a:r>
              <a:rPr lang="en-US" sz="15915">
                <a:solidFill>
                  <a:srgbClr val="FFCA31"/>
                </a:solidFill>
                <a:latin typeface="Dynapuff"/>
              </a:rPr>
              <a:t>You</a:t>
            </a:r>
          </a:p>
        </p:txBody>
      </p:sp>
      <p:sp>
        <p:nvSpPr>
          <p:cNvPr id="27" name="Freeform 27"/>
          <p:cNvSpPr/>
          <p:nvPr/>
        </p:nvSpPr>
        <p:spPr>
          <a:xfrm rot="99228">
            <a:off x="-5303196" y="8451029"/>
            <a:ext cx="6905475" cy="1896128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Đẹp mãi tuổi thơ (Tập hát theo lời bài hát mẫu lớp 3 SGK CTPT 2018 - NXBGD)">
            <a:hlinkClick r:id="" action="ppaction://media"/>
            <a:extLst>
              <a:ext uri="{FF2B5EF4-FFF2-40B4-BE49-F238E27FC236}">
                <a16:creationId xmlns:a16="http://schemas.microsoft.com/office/drawing/2014/main" id="{46B1CB6C-ED43-9A29-C71A-7A94787F0F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2860"/>
            <a:ext cx="18247360" cy="10264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4D5F235-DE44-405B-823B-6967643AF1D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\\TRUYỀN THÔNG K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4. Đọc mở rộ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2B2596-5AE2-4BB1-A0E0-785490E342D7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6709CD-1320-4BC3-AEC2-731D0C5EB562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941D57-3B4B-4E86-98A0-CDBE5C5A6B8B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F34CFD-1E32-4C34-B000-873AA8B7A543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B88996-6CA4-4D71-AF6E-7A12815165D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B16AC9-223E-4F08-ADFB-61E536D81FAD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0B107-594B-4F61-A132-1250DB634265}:2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1A9C74-1ECA-4DA0-8D8C-D75F3605CF45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C08034-3943-4B0B-8F3E-D41B0A3F4742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B93990-C459-47D1-BC48-82735712122E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CACCD5-8D4C-46D6-82BC-826E20FCDCCF}: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231</Words>
  <Application>Microsoft Office PowerPoint</Application>
  <PresentationFormat>Custom</PresentationFormat>
  <Paragraphs>29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Cambria</vt:lpstr>
      <vt:lpstr>Arial</vt:lpstr>
      <vt:lpstr>Calibri</vt:lpstr>
      <vt:lpstr>Dynapuff</vt:lpstr>
      <vt:lpstr>Aptos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T4. Đọc mở rộng</dc:title>
  <dc:creator>thao</dc:creator>
  <cp:lastModifiedBy>Anh Nguyen</cp:lastModifiedBy>
  <cp:revision>12</cp:revision>
  <dcterms:created xsi:type="dcterms:W3CDTF">2006-08-16T00:00:00Z</dcterms:created>
  <dcterms:modified xsi:type="dcterms:W3CDTF">2024-09-07T02:55:22Z</dcterms:modified>
  <dc:identifier>DAGGBMTwqNQ</dc:identifier>
</cp:coreProperties>
</file>