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64" r:id="rId3"/>
    <p:sldId id="257" r:id="rId4"/>
    <p:sldId id="266" r:id="rId5"/>
    <p:sldId id="256" r:id="rId6"/>
    <p:sldId id="258" r:id="rId7"/>
    <p:sldId id="267" r:id="rId8"/>
    <p:sldId id="263" r:id="rId9"/>
    <p:sldId id="259" r:id="rId10"/>
    <p:sldId id="260" r:id="rId11"/>
    <p:sldId id="261" r:id="rId12"/>
    <p:sldId id="262" r:id="rId13"/>
    <p:sldId id="439" r:id="rId14"/>
    <p:sldId id="440" r:id="rId15"/>
    <p:sldId id="441" r:id="rId16"/>
    <p:sldId id="452" r:id="rId17"/>
    <p:sldId id="453" r:id="rId18"/>
    <p:sldId id="265" r:id="rId1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9558" autoAdjust="0"/>
  </p:normalViewPr>
  <p:slideViewPr>
    <p:cSldViewPr>
      <p:cViewPr>
        <p:scale>
          <a:sx n="10" d="100"/>
          <a:sy n="10" d="100"/>
        </p:scale>
        <p:origin x="2620" y="10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9945B0-201D-4666-96B0-86EEFA26A103}" type="datetimeFigureOut">
              <a:rPr lang="en-US" smtClean="0"/>
              <a:t>8/11/2024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B139CF-A3DF-4033-8AC8-6C4E20ED5308}" type="slidenum">
              <a:rPr lang="en-US" smtClean="0"/>
              <a:t>‹#›</a:t>
            </a:fld>
            <a:endParaRPr lang="en-US"/>
          </a:p>
        </p:txBody>
      </p:sp>
    </p:spTree>
    <p:extLst>
      <p:ext uri="{BB962C8B-B14F-4D97-AF65-F5344CB8AC3E}">
        <p14:creationId xmlns:p14="http://schemas.microsoft.com/office/powerpoint/2010/main" val="1624056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500"/>
              </a:spcAft>
            </a:pPr>
            <a:r>
              <a:rPr lang="vi-VN" sz="1800" b="0" i="0" u="none" strike="noStrike" dirty="0">
                <a:solidFill>
                  <a:srgbClr val="7F8300"/>
                </a:solidFill>
                <a:effectLst/>
                <a:latin typeface="Arial" panose="020B0604020202020204" pitchFamily="34" charset="0"/>
              </a:rPr>
              <a:t> Thật tuyệt khi chúng ta có thể nhìn được những thay đổi, dù là bé nhỏ, của bản thân. Đừng quên tự động viên, khen ngợi và tự hào về những tiến bộ ấy để có động lực rèn luyện nhiều hơn, tự đặt cho mình mục tiêu mới xa hơn.</a:t>
            </a:r>
            <a:endParaRPr lang="vi-VN" b="0" dirty="0">
              <a:effectLst/>
            </a:endParaRPr>
          </a:p>
        </p:txBody>
      </p:sp>
      <p:sp>
        <p:nvSpPr>
          <p:cNvPr id="4" name="Slide Number Placeholder 3"/>
          <p:cNvSpPr>
            <a:spLocks noGrp="1"/>
          </p:cNvSpPr>
          <p:nvPr>
            <p:ph type="sldNum" sz="quarter" idx="5"/>
          </p:nvPr>
        </p:nvSpPr>
        <p:spPr/>
        <p:txBody>
          <a:bodyPr/>
          <a:lstStyle/>
          <a:p>
            <a:fld id="{2CB139CF-A3DF-4033-8AC8-6C4E20ED5308}" type="slidenum">
              <a:rPr lang="en-US" smtClean="0"/>
              <a:t>4</a:t>
            </a:fld>
            <a:endParaRPr lang="en-US"/>
          </a:p>
        </p:txBody>
      </p:sp>
    </p:spTree>
    <p:extLst>
      <p:ext uri="{BB962C8B-B14F-4D97-AF65-F5344CB8AC3E}">
        <p14:creationId xmlns:p14="http://schemas.microsoft.com/office/powerpoint/2010/main" val="406612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40FAC-192E-4AA0-AF32-EDA4F59528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777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1257300" y="2738438"/>
            <a:ext cx="15773400" cy="6527007"/>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fld id="{967918DD-F32C-40AE-BFB5-741B5886C773}" type="datetimeFigureOut">
              <a:rPr lang="zh-CN" altLang="en-US" smtClean="0"/>
              <a:t>2024/8/11</a:t>
            </a:fld>
            <a:endParaRPr lang="zh-CN" altLang="en-US"/>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391623313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2024/8/11</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888603818"/>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9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2024/8/11</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75943799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8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2024/8/11</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638560227"/>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7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2024/8/11</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636080867"/>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6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2024/8/11</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299434881"/>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5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2024/8/11</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798395427"/>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4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2024/8/11</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26280340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3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2024/8/11</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174641163"/>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2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2024/8/11</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227100264"/>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2024/8/11</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453248770"/>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084153"/>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1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270694"/>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1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201738"/>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1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199803"/>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1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723656"/>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1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186188"/>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10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91210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9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015251"/>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643941"/>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087755"/>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2758955"/>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671131"/>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884148"/>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684299"/>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527438"/>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126436"/>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69236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17057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8" name="圆角矩形 7"/>
          <p:cNvSpPr/>
          <p:nvPr userDrawn="1"/>
        </p:nvSpPr>
        <p:spPr>
          <a:xfrm>
            <a:off x="800100" y="585788"/>
            <a:ext cx="16687800" cy="9043989"/>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
        <p:nvSpPr>
          <p:cNvPr id="9" name="圆角矩形 8"/>
          <p:cNvSpPr/>
          <p:nvPr userDrawn="1"/>
        </p:nvSpPr>
        <p:spPr>
          <a:xfrm>
            <a:off x="1085850" y="828675"/>
            <a:ext cx="16144875" cy="8601075"/>
          </a:xfrm>
          <a:prstGeom prst="roundRect">
            <a:avLst/>
          </a:prstGeom>
          <a:solidFill>
            <a:schemeClr val="bg1"/>
          </a:solidFill>
          <a:ln w="28575">
            <a:solidFill>
              <a:srgbClr val="E35F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Tree>
    <p:extLst>
      <p:ext uri="{BB962C8B-B14F-4D97-AF65-F5344CB8AC3E}">
        <p14:creationId xmlns:p14="http://schemas.microsoft.com/office/powerpoint/2010/main" val="2503568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ransition spd="slow">
    <p:push dir="u"/>
  </p:transition>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7.png"/><Relationship Id="rId2" Type="http://schemas.openxmlformats.org/officeDocument/2006/relationships/image" Target="../media/image2.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1.svg"/><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5.svg"/><Relationship Id="rId7" Type="http://schemas.openxmlformats.org/officeDocument/2006/relationships/image" Target="../media/image2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1.svg"/><Relationship Id="rId10" Type="http://schemas.openxmlformats.org/officeDocument/2006/relationships/image" Target="../media/image30.png"/><Relationship Id="rId4" Type="http://schemas.openxmlformats.org/officeDocument/2006/relationships/image" Target="../media/image5.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svg"/><Relationship Id="rId7" Type="http://schemas.openxmlformats.org/officeDocument/2006/relationships/image" Target="../media/image3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1.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5.svg"/><Relationship Id="rId7"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0.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41.png"/><Relationship Id="rId3" Type="http://schemas.openxmlformats.org/officeDocument/2006/relationships/image" Target="../media/image5.svg"/><Relationship Id="rId7" Type="http://schemas.openxmlformats.org/officeDocument/2006/relationships/image" Target="../media/image7.svg"/><Relationship Id="rId12"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3.svg"/><Relationship Id="rId5" Type="http://schemas.openxmlformats.org/officeDocument/2006/relationships/image" Target="../media/image11.svg"/><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svg"/><Relationship Id="rId1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svg"/><Relationship Id="rId7" Type="http://schemas.openxmlformats.org/officeDocument/2006/relationships/image" Target="../media/image20.svg"/><Relationship Id="rId12" Type="http://schemas.openxmlformats.org/officeDocument/2006/relationships/image" Target="../media/image2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2.png"/><Relationship Id="rId5" Type="http://schemas.openxmlformats.org/officeDocument/2006/relationships/image" Target="../media/image13.sv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svg"/><Relationship Id="rId7" Type="http://schemas.openxmlformats.org/officeDocument/2006/relationships/image" Target="../media/image15.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3.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5.svg"/><Relationship Id="rId1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7.png"/><Relationship Id="rId17" Type="http://schemas.openxmlformats.org/officeDocument/2006/relationships/image" Target="../media/image23.svg"/><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4.png"/><Relationship Id="rId5" Type="http://schemas.openxmlformats.org/officeDocument/2006/relationships/image" Target="../media/image3.png"/><Relationship Id="rId15" Type="http://schemas.openxmlformats.org/officeDocument/2006/relationships/image" Target="../media/image27.svg"/><Relationship Id="rId10" Type="http://schemas.openxmlformats.org/officeDocument/2006/relationships/image" Target="../media/image13.svg"/><Relationship Id="rId19" Type="http://schemas.openxmlformats.org/officeDocument/2006/relationships/image" Target="../media/image17.png"/><Relationship Id="rId4" Type="http://schemas.openxmlformats.org/officeDocument/2006/relationships/image" Target="../media/image5.svg"/><Relationship Id="rId9" Type="http://schemas.openxmlformats.org/officeDocument/2006/relationships/image" Target="../media/image6.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32.svg"/><Relationship Id="rId12"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3.svg"/><Relationship Id="rId5" Type="http://schemas.openxmlformats.org/officeDocument/2006/relationships/image" Target="../media/image11.svg"/><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0.sv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7.png"/><Relationship Id="rId2" Type="http://schemas.openxmlformats.org/officeDocument/2006/relationships/image" Target="../media/image2.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1.svg"/><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1.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5.sv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svg"/><Relationship Id="rId7"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0.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8" name="Freeform 8"/>
          <p:cNvSpPr/>
          <p:nvPr/>
        </p:nvSpPr>
        <p:spPr>
          <a:xfrm>
            <a:off x="2996800" y="929874"/>
            <a:ext cx="12294401" cy="8427253"/>
          </a:xfrm>
          <a:custGeom>
            <a:avLst/>
            <a:gdLst/>
            <a:ahLst/>
            <a:cxnLst/>
            <a:rect l="l" t="t" r="r" b="b"/>
            <a:pathLst>
              <a:path w="12294401" h="8427253">
                <a:moveTo>
                  <a:pt x="0" y="0"/>
                </a:moveTo>
                <a:lnTo>
                  <a:pt x="12294400" y="0"/>
                </a:lnTo>
                <a:lnTo>
                  <a:pt x="12294400" y="8427252"/>
                </a:lnTo>
                <a:lnTo>
                  <a:pt x="0" y="84272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9" name="Freeform 9"/>
          <p:cNvSpPr/>
          <p:nvPr/>
        </p:nvSpPr>
        <p:spPr>
          <a:xfrm>
            <a:off x="3375233" y="1189272"/>
            <a:ext cx="11537534" cy="7908455"/>
          </a:xfrm>
          <a:custGeom>
            <a:avLst/>
            <a:gdLst/>
            <a:ahLst/>
            <a:cxnLst/>
            <a:rect l="l" t="t" r="r" b="b"/>
            <a:pathLst>
              <a:path w="11537534" h="7908455">
                <a:moveTo>
                  <a:pt x="0" y="0"/>
                </a:moveTo>
                <a:lnTo>
                  <a:pt x="11537534" y="0"/>
                </a:lnTo>
                <a:lnTo>
                  <a:pt x="11537534" y="7908456"/>
                </a:lnTo>
                <a:lnTo>
                  <a:pt x="0" y="790845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0" name="Freeform 10"/>
          <p:cNvSpPr/>
          <p:nvPr/>
        </p:nvSpPr>
        <p:spPr>
          <a:xfrm>
            <a:off x="2394020" y="6506528"/>
            <a:ext cx="3680350" cy="2850598"/>
          </a:xfrm>
          <a:custGeom>
            <a:avLst/>
            <a:gdLst/>
            <a:ahLst/>
            <a:cxnLst/>
            <a:rect l="l" t="t" r="r" b="b"/>
            <a:pathLst>
              <a:path w="3680350" h="2850598">
                <a:moveTo>
                  <a:pt x="0" y="0"/>
                </a:moveTo>
                <a:lnTo>
                  <a:pt x="3680350" y="0"/>
                </a:lnTo>
                <a:lnTo>
                  <a:pt x="3680350" y="2850598"/>
                </a:lnTo>
                <a:lnTo>
                  <a:pt x="0" y="285059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1" name="Freeform 11"/>
          <p:cNvSpPr/>
          <p:nvPr/>
        </p:nvSpPr>
        <p:spPr>
          <a:xfrm rot="10414307" flipH="1" flipV="1">
            <a:off x="-942814" y="205013"/>
            <a:ext cx="3113393" cy="4166341"/>
          </a:xfrm>
          <a:custGeom>
            <a:avLst/>
            <a:gdLst/>
            <a:ahLst/>
            <a:cxnLst/>
            <a:rect l="l" t="t" r="r" b="b"/>
            <a:pathLst>
              <a:path w="3113393" h="4166341">
                <a:moveTo>
                  <a:pt x="3113393" y="4166341"/>
                </a:moveTo>
                <a:lnTo>
                  <a:pt x="0" y="4166341"/>
                </a:lnTo>
                <a:lnTo>
                  <a:pt x="0" y="0"/>
                </a:lnTo>
                <a:lnTo>
                  <a:pt x="3113393" y="0"/>
                </a:lnTo>
                <a:lnTo>
                  <a:pt x="3113393" y="4166341"/>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2" name="Freeform 12"/>
          <p:cNvSpPr/>
          <p:nvPr/>
        </p:nvSpPr>
        <p:spPr>
          <a:xfrm rot="-10266238" flipV="1">
            <a:off x="16230761" y="7014557"/>
            <a:ext cx="3113393" cy="4166341"/>
          </a:xfrm>
          <a:custGeom>
            <a:avLst/>
            <a:gdLst/>
            <a:ahLst/>
            <a:cxnLst/>
            <a:rect l="l" t="t" r="r" b="b"/>
            <a:pathLst>
              <a:path w="3113393" h="4166341">
                <a:moveTo>
                  <a:pt x="0" y="4166341"/>
                </a:moveTo>
                <a:lnTo>
                  <a:pt x="3113392" y="4166341"/>
                </a:lnTo>
                <a:lnTo>
                  <a:pt x="3113392" y="0"/>
                </a:lnTo>
                <a:lnTo>
                  <a:pt x="0" y="0"/>
                </a:lnTo>
                <a:lnTo>
                  <a:pt x="0" y="4166341"/>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3" name="Freeform 13"/>
          <p:cNvSpPr/>
          <p:nvPr/>
        </p:nvSpPr>
        <p:spPr>
          <a:xfrm rot="-8396681">
            <a:off x="3438472" y="1510799"/>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4" name="Freeform 14"/>
          <p:cNvSpPr/>
          <p:nvPr/>
        </p:nvSpPr>
        <p:spPr>
          <a:xfrm rot="1996296">
            <a:off x="14208620" y="7608616"/>
            <a:ext cx="952270" cy="1193049"/>
          </a:xfrm>
          <a:custGeom>
            <a:avLst/>
            <a:gdLst/>
            <a:ahLst/>
            <a:cxnLst/>
            <a:rect l="l" t="t" r="r" b="b"/>
            <a:pathLst>
              <a:path w="952270" h="1193049">
                <a:moveTo>
                  <a:pt x="0" y="0"/>
                </a:moveTo>
                <a:lnTo>
                  <a:pt x="952270" y="0"/>
                </a:lnTo>
                <a:lnTo>
                  <a:pt x="952270" y="1193050"/>
                </a:lnTo>
                <a:lnTo>
                  <a:pt x="0" y="119305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5" name="Freeform 15"/>
          <p:cNvSpPr/>
          <p:nvPr/>
        </p:nvSpPr>
        <p:spPr>
          <a:xfrm>
            <a:off x="12732545" y="1189272"/>
            <a:ext cx="2453729" cy="2776854"/>
          </a:xfrm>
          <a:custGeom>
            <a:avLst/>
            <a:gdLst/>
            <a:ahLst/>
            <a:cxnLst/>
            <a:rect l="l" t="t" r="r" b="b"/>
            <a:pathLst>
              <a:path w="2453729" h="2776854">
                <a:moveTo>
                  <a:pt x="0" y="0"/>
                </a:moveTo>
                <a:lnTo>
                  <a:pt x="2453730" y="0"/>
                </a:lnTo>
                <a:lnTo>
                  <a:pt x="2453730" y="2776855"/>
                </a:lnTo>
                <a:lnTo>
                  <a:pt x="0" y="277685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pic>
        <p:nvPicPr>
          <p:cNvPr id="18" name="Picture 17">
            <a:extLst>
              <a:ext uri="{FF2B5EF4-FFF2-40B4-BE49-F238E27FC236}">
                <a16:creationId xmlns:a16="http://schemas.microsoft.com/office/drawing/2014/main" id="{319E2C70-66CA-7364-AD12-7DF9BDA2C8D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343400" y="3543300"/>
            <a:ext cx="9753600" cy="3181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grpSp>
        <p:nvGrpSpPr>
          <p:cNvPr id="2" name="Group 2"/>
          <p:cNvGrpSpPr/>
          <p:nvPr/>
        </p:nvGrpSpPr>
        <p:grpSpPr>
          <a:xfrm>
            <a:off x="-1166255" y="-1531134"/>
            <a:ext cx="22773029" cy="15212594"/>
            <a:chOff x="0" y="0"/>
            <a:chExt cx="30364039" cy="20283458"/>
          </a:xfrm>
        </p:grpSpPr>
        <p:sp>
          <p:nvSpPr>
            <p:cNvPr id="3" name="Freeform 3"/>
            <p:cNvSpPr/>
            <p:nvPr/>
          </p:nvSpPr>
          <p:spPr>
            <a:xfrm>
              <a:off x="0" y="0"/>
              <a:ext cx="10184846" cy="10184846"/>
            </a:xfrm>
            <a:custGeom>
              <a:avLst/>
              <a:gdLst/>
              <a:ahLst/>
              <a:cxnLst/>
              <a:rect l="l" t="t" r="r" b="b"/>
              <a:pathLst>
                <a:path w="10184846" h="10184846">
                  <a:moveTo>
                    <a:pt x="0" y="0"/>
                  </a:moveTo>
                  <a:lnTo>
                    <a:pt x="10184846" y="0"/>
                  </a:lnTo>
                  <a:lnTo>
                    <a:pt x="10184846" y="10184846"/>
                  </a:lnTo>
                  <a:lnTo>
                    <a:pt x="0" y="101848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0083246" y="0"/>
              <a:ext cx="10184846" cy="10184846"/>
            </a:xfrm>
            <a:custGeom>
              <a:avLst/>
              <a:gdLst/>
              <a:ahLst/>
              <a:cxnLst/>
              <a:rect l="l" t="t" r="r" b="b"/>
              <a:pathLst>
                <a:path w="10184846" h="10184846">
                  <a:moveTo>
                    <a:pt x="0" y="0"/>
                  </a:moveTo>
                  <a:lnTo>
                    <a:pt x="10184847" y="0"/>
                  </a:lnTo>
                  <a:lnTo>
                    <a:pt x="10184847" y="10184846"/>
                  </a:lnTo>
                  <a:lnTo>
                    <a:pt x="0" y="101848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20179193" y="0"/>
              <a:ext cx="10184846" cy="10184846"/>
            </a:xfrm>
            <a:custGeom>
              <a:avLst/>
              <a:gdLst/>
              <a:ahLst/>
              <a:cxnLst/>
              <a:rect l="l" t="t" r="r" b="b"/>
              <a:pathLst>
                <a:path w="10184846" h="10184846">
                  <a:moveTo>
                    <a:pt x="0" y="0"/>
                  </a:moveTo>
                  <a:lnTo>
                    <a:pt x="10184846" y="0"/>
                  </a:lnTo>
                  <a:lnTo>
                    <a:pt x="10184846" y="10184846"/>
                  </a:lnTo>
                  <a:lnTo>
                    <a:pt x="0" y="101848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0" y="10098612"/>
              <a:ext cx="10184846" cy="10184846"/>
            </a:xfrm>
            <a:custGeom>
              <a:avLst/>
              <a:gdLst/>
              <a:ahLst/>
              <a:cxnLst/>
              <a:rect l="l" t="t" r="r" b="b"/>
              <a:pathLst>
                <a:path w="10184846" h="10184846">
                  <a:moveTo>
                    <a:pt x="0" y="0"/>
                  </a:moveTo>
                  <a:lnTo>
                    <a:pt x="10184846" y="0"/>
                  </a:lnTo>
                  <a:lnTo>
                    <a:pt x="10184846" y="10184846"/>
                  </a:lnTo>
                  <a:lnTo>
                    <a:pt x="0" y="101848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0083246" y="10098612"/>
              <a:ext cx="10184846" cy="10184846"/>
            </a:xfrm>
            <a:custGeom>
              <a:avLst/>
              <a:gdLst/>
              <a:ahLst/>
              <a:cxnLst/>
              <a:rect l="l" t="t" r="r" b="b"/>
              <a:pathLst>
                <a:path w="10184846" h="10184846">
                  <a:moveTo>
                    <a:pt x="0" y="0"/>
                  </a:moveTo>
                  <a:lnTo>
                    <a:pt x="10184847" y="0"/>
                  </a:lnTo>
                  <a:lnTo>
                    <a:pt x="10184847" y="10184846"/>
                  </a:lnTo>
                  <a:lnTo>
                    <a:pt x="0" y="101848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8" name="Freeform 8"/>
            <p:cNvSpPr/>
            <p:nvPr/>
          </p:nvSpPr>
          <p:spPr>
            <a:xfrm>
              <a:off x="20179193" y="10098612"/>
              <a:ext cx="10184846" cy="10184846"/>
            </a:xfrm>
            <a:custGeom>
              <a:avLst/>
              <a:gdLst/>
              <a:ahLst/>
              <a:cxnLst/>
              <a:rect l="l" t="t" r="r" b="b"/>
              <a:pathLst>
                <a:path w="10184846" h="10184846">
                  <a:moveTo>
                    <a:pt x="0" y="0"/>
                  </a:moveTo>
                  <a:lnTo>
                    <a:pt x="10184846" y="0"/>
                  </a:lnTo>
                  <a:lnTo>
                    <a:pt x="10184846" y="10184846"/>
                  </a:lnTo>
                  <a:lnTo>
                    <a:pt x="0" y="101848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9" name="Group 9"/>
          <p:cNvGrpSpPr/>
          <p:nvPr/>
        </p:nvGrpSpPr>
        <p:grpSpPr>
          <a:xfrm>
            <a:off x="-311682" y="-994570"/>
            <a:ext cx="18911364" cy="12410582"/>
            <a:chOff x="0" y="0"/>
            <a:chExt cx="812800" cy="533400"/>
          </a:xfrm>
        </p:grpSpPr>
        <p:sp>
          <p:nvSpPr>
            <p:cNvPr id="10" name="Freeform 10"/>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txBody>
            <a:bodyPr/>
            <a:lstStyle/>
            <a:p>
              <a:endParaRPr lang="en-US"/>
            </a:p>
          </p:txBody>
        </p:sp>
        <p:sp>
          <p:nvSpPr>
            <p:cNvPr id="11" name="TextBox 11"/>
            <p:cNvSpPr txBox="1"/>
            <p:nvPr/>
          </p:nvSpPr>
          <p:spPr>
            <a:xfrm>
              <a:off x="38100" y="50800"/>
              <a:ext cx="736600" cy="406400"/>
            </a:xfrm>
            <a:prstGeom prst="rect">
              <a:avLst/>
            </a:prstGeom>
          </p:spPr>
          <p:txBody>
            <a:bodyPr lIns="79444" tIns="79444" rIns="79444" bIns="79444" rtlCol="0" anchor="ctr"/>
            <a:lstStyle/>
            <a:p>
              <a:pPr algn="ctr">
                <a:lnSpc>
                  <a:spcPts val="2659"/>
                </a:lnSpc>
                <a:spcBef>
                  <a:spcPct val="0"/>
                </a:spcBef>
              </a:pPr>
              <a:endParaRPr/>
            </a:p>
          </p:txBody>
        </p:sp>
      </p:grpSp>
      <p:grpSp>
        <p:nvGrpSpPr>
          <p:cNvPr id="12" name="Group 12"/>
          <p:cNvGrpSpPr/>
          <p:nvPr/>
        </p:nvGrpSpPr>
        <p:grpSpPr>
          <a:xfrm>
            <a:off x="366278" y="-549659"/>
            <a:ext cx="17555443" cy="11520760"/>
            <a:chOff x="0" y="0"/>
            <a:chExt cx="812800" cy="533400"/>
          </a:xfrm>
        </p:grpSpPr>
        <p:sp>
          <p:nvSpPr>
            <p:cNvPr id="13" name="Freeform 13"/>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a:ln w="104775" cap="sq">
              <a:solidFill>
                <a:srgbClr val="F4AC78"/>
              </a:solidFill>
              <a:prstDash val="lgDash"/>
              <a:miter/>
            </a:ln>
          </p:spPr>
          <p:txBody>
            <a:bodyPr/>
            <a:lstStyle/>
            <a:p>
              <a:endParaRPr lang="en-US"/>
            </a:p>
          </p:txBody>
        </p:sp>
        <p:sp>
          <p:nvSpPr>
            <p:cNvPr id="14" name="TextBox 14"/>
            <p:cNvSpPr txBox="1"/>
            <p:nvPr/>
          </p:nvSpPr>
          <p:spPr>
            <a:xfrm>
              <a:off x="38100" y="50800"/>
              <a:ext cx="736600" cy="406400"/>
            </a:xfrm>
            <a:prstGeom prst="rect">
              <a:avLst/>
            </a:prstGeom>
          </p:spPr>
          <p:txBody>
            <a:bodyPr lIns="79444" tIns="79444" rIns="79444" bIns="79444" rtlCol="0" anchor="ctr"/>
            <a:lstStyle/>
            <a:p>
              <a:pPr algn="ctr">
                <a:lnSpc>
                  <a:spcPts val="2659"/>
                </a:lnSpc>
                <a:spcBef>
                  <a:spcPct val="0"/>
                </a:spcBef>
              </a:pPr>
              <a:endParaRPr/>
            </a:p>
          </p:txBody>
        </p:sp>
      </p:grpSp>
      <p:sp>
        <p:nvSpPr>
          <p:cNvPr id="17" name="Freeform 17"/>
          <p:cNvSpPr/>
          <p:nvPr/>
        </p:nvSpPr>
        <p:spPr>
          <a:xfrm flipH="1">
            <a:off x="1028700" y="13887"/>
            <a:ext cx="3680350" cy="2850598"/>
          </a:xfrm>
          <a:custGeom>
            <a:avLst/>
            <a:gdLst/>
            <a:ahLst/>
            <a:cxnLst/>
            <a:rect l="l" t="t" r="r" b="b"/>
            <a:pathLst>
              <a:path w="3680350" h="2850598">
                <a:moveTo>
                  <a:pt x="3680350" y="0"/>
                </a:moveTo>
                <a:lnTo>
                  <a:pt x="0" y="0"/>
                </a:lnTo>
                <a:lnTo>
                  <a:pt x="0" y="2850599"/>
                </a:lnTo>
                <a:lnTo>
                  <a:pt x="3680350" y="2850599"/>
                </a:lnTo>
                <a:lnTo>
                  <a:pt x="368035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8" name="Freeform 18"/>
          <p:cNvSpPr/>
          <p:nvPr/>
        </p:nvSpPr>
        <p:spPr>
          <a:xfrm>
            <a:off x="11372600" y="709753"/>
            <a:ext cx="3278896" cy="637894"/>
          </a:xfrm>
          <a:custGeom>
            <a:avLst/>
            <a:gdLst/>
            <a:ahLst/>
            <a:cxnLst/>
            <a:rect l="l" t="t" r="r" b="b"/>
            <a:pathLst>
              <a:path w="3278896" h="637894">
                <a:moveTo>
                  <a:pt x="0" y="0"/>
                </a:moveTo>
                <a:lnTo>
                  <a:pt x="3278896" y="0"/>
                </a:lnTo>
                <a:lnTo>
                  <a:pt x="3278896" y="637894"/>
                </a:lnTo>
                <a:lnTo>
                  <a:pt x="0" y="6378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9" name="Freeform 19"/>
          <p:cNvSpPr/>
          <p:nvPr/>
        </p:nvSpPr>
        <p:spPr>
          <a:xfrm>
            <a:off x="11709000" y="9649106"/>
            <a:ext cx="3278896" cy="637894"/>
          </a:xfrm>
          <a:custGeom>
            <a:avLst/>
            <a:gdLst/>
            <a:ahLst/>
            <a:cxnLst/>
            <a:rect l="l" t="t" r="r" b="b"/>
            <a:pathLst>
              <a:path w="3278896" h="637894">
                <a:moveTo>
                  <a:pt x="0" y="0"/>
                </a:moveTo>
                <a:lnTo>
                  <a:pt x="3278896" y="0"/>
                </a:lnTo>
                <a:lnTo>
                  <a:pt x="3278896" y="637894"/>
                </a:lnTo>
                <a:lnTo>
                  <a:pt x="0" y="6378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pic>
        <p:nvPicPr>
          <p:cNvPr id="22" name="Picture 21">
            <a:extLst>
              <a:ext uri="{FF2B5EF4-FFF2-40B4-BE49-F238E27FC236}">
                <a16:creationId xmlns:a16="http://schemas.microsoft.com/office/drawing/2014/main" id="{673CAF1C-6A98-F999-AEB3-C4F22A4AFB86}"/>
              </a:ext>
            </a:extLst>
          </p:cNvPr>
          <p:cNvPicPr>
            <a:picLocks noChangeAspect="1"/>
          </p:cNvPicPr>
          <p:nvPr/>
        </p:nvPicPr>
        <p:blipFill>
          <a:blip r:embed="rId8"/>
          <a:stretch>
            <a:fillRect/>
          </a:stretch>
        </p:blipFill>
        <p:spPr>
          <a:xfrm>
            <a:off x="3810000" y="1333500"/>
            <a:ext cx="11658600" cy="8683781"/>
          </a:xfrm>
          <a:prstGeom prst="rect">
            <a:avLst/>
          </a:prstGeom>
        </p:spPr>
      </p:pic>
      <p:pic>
        <p:nvPicPr>
          <p:cNvPr id="23" name="图片 29">
            <a:extLst>
              <a:ext uri="{FF2B5EF4-FFF2-40B4-BE49-F238E27FC236}">
                <a16:creationId xmlns:a16="http://schemas.microsoft.com/office/drawing/2014/main" id="{AC276B17-BCFD-5F2E-035D-7471DAA186A6}"/>
              </a:ext>
            </a:extLst>
          </p:cNvPr>
          <p:cNvPicPr>
            <a:picLocks noChangeAspect="1"/>
          </p:cNvPicPr>
          <p:nvPr/>
        </p:nvPicPr>
        <p:blipFill rotWithShape="1">
          <a:blip r:embed="rId9">
            <a:extLst>
              <a:ext uri="{28A0092B-C50C-407E-A947-70E740481C1C}">
                <a14:useLocalDpi xmlns:a14="http://schemas.microsoft.com/office/drawing/2010/main" val="0"/>
              </a:ext>
            </a:extLst>
          </a:blip>
          <a:srcRect l="54301" t="7619" r="16012" b="5381"/>
          <a:stretch/>
        </p:blipFill>
        <p:spPr>
          <a:xfrm rot="20056975" flipH="1">
            <a:off x="-1131364" y="4600580"/>
            <a:ext cx="7099150" cy="9751990"/>
          </a:xfrm>
          <a:prstGeom prst="rect">
            <a:avLst/>
          </a:prstGeom>
        </p:spPr>
      </p:pic>
      <p:pic>
        <p:nvPicPr>
          <p:cNvPr id="24" name="图片 23">
            <a:extLst>
              <a:ext uri="{FF2B5EF4-FFF2-40B4-BE49-F238E27FC236}">
                <a16:creationId xmlns:a16="http://schemas.microsoft.com/office/drawing/2014/main" id="{C7E36A8D-85F4-852E-56F9-692B7348ACE1}"/>
              </a:ext>
            </a:extLst>
          </p:cNvPr>
          <p:cNvPicPr>
            <a:picLocks noChangeAspect="1"/>
          </p:cNvPicPr>
          <p:nvPr/>
        </p:nvPicPr>
        <p:blipFill rotWithShape="1">
          <a:blip r:embed="rId10">
            <a:extLst>
              <a:ext uri="{28A0092B-C50C-407E-A947-70E740481C1C}">
                <a14:useLocalDpi xmlns:a14="http://schemas.microsoft.com/office/drawing/2010/main" val="0"/>
              </a:ext>
            </a:extLst>
          </a:blip>
          <a:srcRect l="27097" t="17936" r="52339" b="35612"/>
          <a:stretch/>
        </p:blipFill>
        <p:spPr>
          <a:xfrm>
            <a:off x="12790572" y="4471737"/>
            <a:ext cx="5505449" cy="5829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1" name="Freeform 51"/>
          <p:cNvSpPr/>
          <p:nvPr/>
        </p:nvSpPr>
        <p:spPr>
          <a:xfrm flipH="1">
            <a:off x="152400" y="7277100"/>
            <a:ext cx="3680350" cy="2850598"/>
          </a:xfrm>
          <a:custGeom>
            <a:avLst/>
            <a:gdLst/>
            <a:ahLst/>
            <a:cxnLst/>
            <a:rect l="l" t="t" r="r" b="b"/>
            <a:pathLst>
              <a:path w="3680350" h="2850598">
                <a:moveTo>
                  <a:pt x="3680350" y="0"/>
                </a:moveTo>
                <a:lnTo>
                  <a:pt x="0" y="0"/>
                </a:lnTo>
                <a:lnTo>
                  <a:pt x="0" y="2850599"/>
                </a:lnTo>
                <a:lnTo>
                  <a:pt x="3680350" y="2850599"/>
                </a:lnTo>
                <a:lnTo>
                  <a:pt x="368035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52" name="Freeform 52"/>
          <p:cNvSpPr/>
          <p:nvPr/>
        </p:nvSpPr>
        <p:spPr>
          <a:xfrm>
            <a:off x="14558208" y="-1250314"/>
            <a:ext cx="2229473" cy="4114800"/>
          </a:xfrm>
          <a:custGeom>
            <a:avLst/>
            <a:gdLst/>
            <a:ahLst/>
            <a:cxnLst/>
            <a:rect l="l" t="t" r="r" b="b"/>
            <a:pathLst>
              <a:path w="2229473" h="4114800">
                <a:moveTo>
                  <a:pt x="0" y="0"/>
                </a:moveTo>
                <a:lnTo>
                  <a:pt x="2229473" y="0"/>
                </a:lnTo>
                <a:lnTo>
                  <a:pt x="2229473"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grpSp>
        <p:nvGrpSpPr>
          <p:cNvPr id="60" name="Group 59">
            <a:extLst>
              <a:ext uri="{FF2B5EF4-FFF2-40B4-BE49-F238E27FC236}">
                <a16:creationId xmlns:a16="http://schemas.microsoft.com/office/drawing/2014/main" id="{9CC9C457-B47D-984B-1CA4-0D8B9825F7E9}"/>
              </a:ext>
            </a:extLst>
          </p:cNvPr>
          <p:cNvGrpSpPr/>
          <p:nvPr/>
        </p:nvGrpSpPr>
        <p:grpSpPr>
          <a:xfrm>
            <a:off x="1295400" y="571500"/>
            <a:ext cx="15103939" cy="1768539"/>
            <a:chOff x="1335206" y="2101023"/>
            <a:chExt cx="4126481" cy="1768539"/>
          </a:xfrm>
          <a:solidFill>
            <a:schemeClr val="bg1"/>
          </a:solidFill>
        </p:grpSpPr>
        <p:sp>
          <p:nvSpPr>
            <p:cNvPr id="61" name="Rounded Rectangle 41">
              <a:extLst>
                <a:ext uri="{FF2B5EF4-FFF2-40B4-BE49-F238E27FC236}">
                  <a16:creationId xmlns:a16="http://schemas.microsoft.com/office/drawing/2014/main" id="{035F5926-DAC1-C084-606E-7612A31FF11B}"/>
                </a:ext>
              </a:extLst>
            </p:cNvPr>
            <p:cNvSpPr/>
            <p:nvPr/>
          </p:nvSpPr>
          <p:spPr>
            <a:xfrm>
              <a:off x="1335206" y="2101023"/>
              <a:ext cx="4126481" cy="1768539"/>
            </a:xfrm>
            <a:prstGeom prst="roundRect">
              <a:avLst>
                <a:gd name="adj" fmla="val 32235"/>
              </a:avLst>
            </a:prstGeom>
            <a:grpFill/>
            <a:ln w="57150" cap="flat" cmpd="sng" algn="ctr">
              <a:solidFill>
                <a:srgbClr val="E35F56"/>
              </a:solidFill>
              <a:prstDash val="dash"/>
              <a:miter lim="800000"/>
            </a:ln>
            <a:effectLst>
              <a:outerShdw blurRad="63500" sx="102000" sy="102000" algn="ctr" rotWithShape="0">
                <a:prstClr val="black">
                  <a:alpha val="40000"/>
                </a:prstClr>
              </a:outerShdw>
            </a:effectLst>
          </p:spPr>
          <p:txBody>
            <a:bodyPr rtlCol="0" anchor="ct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字魂20号-石头体" panose="00000500000000000000" pitchFamily="2" charset="-122"/>
                <a:ea typeface="字魂20号-石头体" panose="00000500000000000000" pitchFamily="2" charset="-122"/>
                <a:cs typeface="+mn-cs"/>
                <a:sym typeface="思源宋体" panose="02020400000000000000" pitchFamily="18" charset="-122"/>
              </a:endParaRPr>
            </a:p>
          </p:txBody>
        </p:sp>
        <p:sp>
          <p:nvSpPr>
            <p:cNvPr id="62" name="Rectangle 61">
              <a:extLst>
                <a:ext uri="{FF2B5EF4-FFF2-40B4-BE49-F238E27FC236}">
                  <a16:creationId xmlns:a16="http://schemas.microsoft.com/office/drawing/2014/main" id="{C03DE058-CFF5-73C5-2EC4-ABB2FA3F1EB0}"/>
                </a:ext>
              </a:extLst>
            </p:cNvPr>
            <p:cNvSpPr/>
            <p:nvPr/>
          </p:nvSpPr>
          <p:spPr>
            <a:xfrm>
              <a:off x="1527262" y="2200462"/>
              <a:ext cx="3742368" cy="1446550"/>
            </a:xfrm>
            <a:prstGeom prst="rect">
              <a:avLst/>
            </a:prstGeom>
            <a:grpFill/>
          </p:spPr>
          <p:txBody>
            <a:bodyPr wrap="square">
              <a:spAutoFit/>
            </a:bodyPr>
            <a:lstStyle/>
            <a:p>
              <a:pPr algn="ctr">
                <a:defRPr/>
              </a:pPr>
              <a:r>
                <a:rPr lang="en-US" sz="4400" b="1" kern="0" dirty="0" err="1">
                  <a:solidFill>
                    <a:prstClr val="black"/>
                  </a:solidFill>
                  <a:latin typeface="Cambria" panose="02040503050406030204" pitchFamily="18" charset="0"/>
                  <a:ea typeface="微软雅黑"/>
                  <a:cs typeface="Times New Roman" pitchFamily="18" charset="0"/>
                </a:rPr>
                <a:t>Trưng</a:t>
              </a:r>
              <a:r>
                <a:rPr lang="en-US" sz="4400" b="1" kern="0" dirty="0">
                  <a:solidFill>
                    <a:prstClr val="black"/>
                  </a:solidFill>
                  <a:latin typeface="Cambria" panose="02040503050406030204" pitchFamily="18" charset="0"/>
                  <a:ea typeface="微软雅黑"/>
                  <a:cs typeface="Times New Roman" pitchFamily="18" charset="0"/>
                </a:rPr>
                <a:t> </a:t>
              </a:r>
              <a:r>
                <a:rPr lang="en-US" sz="4400" b="1" kern="0" dirty="0" err="1">
                  <a:solidFill>
                    <a:prstClr val="black"/>
                  </a:solidFill>
                  <a:latin typeface="Cambria" panose="02040503050406030204" pitchFamily="18" charset="0"/>
                  <a:ea typeface="微软雅黑"/>
                  <a:cs typeface="Times New Roman" pitchFamily="18" charset="0"/>
                </a:rPr>
                <a:t>bày</a:t>
              </a:r>
              <a:r>
                <a:rPr lang="vi-VN" sz="4400" b="1" kern="0" dirty="0">
                  <a:solidFill>
                    <a:prstClr val="black"/>
                  </a:solidFill>
                  <a:latin typeface="Cambria" panose="02040503050406030204" pitchFamily="18" charset="0"/>
                  <a:ea typeface="微软雅黑"/>
                  <a:cs typeface="Times New Roman" pitchFamily="18" charset="0"/>
                </a:rPr>
                <a:t> các hoạt động chung, thành tích chung của tập thể lớp những năm trước</a:t>
              </a:r>
              <a:r>
                <a:rPr lang="en-US" sz="4400" b="1" kern="0" dirty="0">
                  <a:solidFill>
                    <a:prstClr val="black"/>
                  </a:solidFill>
                  <a:latin typeface="Cambria" panose="02040503050406030204" pitchFamily="18" charset="0"/>
                  <a:ea typeface="微软雅黑"/>
                  <a:cs typeface="Times New Roman" pitchFamily="18" charset="0"/>
                </a:rPr>
                <a:t>.</a:t>
              </a:r>
              <a:r>
                <a:rPr lang="vi-VN" sz="4400" b="1" kern="0" dirty="0">
                  <a:solidFill>
                    <a:prstClr val="black"/>
                  </a:solidFill>
                  <a:latin typeface="Cambria" panose="02040503050406030204" pitchFamily="18" charset="0"/>
                  <a:ea typeface="微软雅黑"/>
                  <a:cs typeface="Times New Roman" pitchFamily="18" charset="0"/>
                </a:rPr>
                <a:t> </a:t>
              </a:r>
              <a:endParaRPr lang="vi-VN" sz="3600" kern="0" dirty="0">
                <a:solidFill>
                  <a:prstClr val="black"/>
                </a:solidFill>
                <a:latin typeface="Cambria" panose="02040503050406030204" pitchFamily="18" charset="0"/>
                <a:ea typeface="微软雅黑"/>
              </a:endParaRPr>
            </a:p>
          </p:txBody>
        </p:sp>
      </p:grpSp>
      <p:pic>
        <p:nvPicPr>
          <p:cNvPr id="64" name="Picture 63">
            <a:extLst>
              <a:ext uri="{FF2B5EF4-FFF2-40B4-BE49-F238E27FC236}">
                <a16:creationId xmlns:a16="http://schemas.microsoft.com/office/drawing/2014/main" id="{E8030A16-BBA1-55BB-99AF-D164E6EC7485}"/>
              </a:ext>
            </a:extLst>
          </p:cNvPr>
          <p:cNvPicPr>
            <a:picLocks noChangeAspect="1"/>
          </p:cNvPicPr>
          <p:nvPr/>
        </p:nvPicPr>
        <p:blipFill>
          <a:blip r:embed="rId8"/>
          <a:stretch>
            <a:fillRect/>
          </a:stretch>
        </p:blipFill>
        <p:spPr>
          <a:xfrm>
            <a:off x="2133600" y="3238500"/>
            <a:ext cx="14173200" cy="58009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par>
                                <p:cTn id="10" presetID="53" presetClass="entr" presetSubtype="16"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Effect transition="in" filter="fade">
                                      <p:cBhvr>
                                        <p:cTn id="1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55286AF-EBB3-8DDE-227C-D79DCD0AB824}"/>
              </a:ext>
            </a:extLst>
          </p:cNvPr>
          <p:cNvGrpSpPr/>
          <p:nvPr/>
        </p:nvGrpSpPr>
        <p:grpSpPr>
          <a:xfrm>
            <a:off x="2590800" y="2476500"/>
            <a:ext cx="13716000" cy="3196147"/>
            <a:chOff x="1335206" y="2101023"/>
            <a:chExt cx="4126481" cy="2130764"/>
          </a:xfrm>
        </p:grpSpPr>
        <p:sp>
          <p:nvSpPr>
            <p:cNvPr id="7" name="Rounded Rectangle 41">
              <a:extLst>
                <a:ext uri="{FF2B5EF4-FFF2-40B4-BE49-F238E27FC236}">
                  <a16:creationId xmlns:a16="http://schemas.microsoft.com/office/drawing/2014/main" id="{C23C11BA-E211-1AFF-C829-4B6073EFACF3}"/>
                </a:ext>
              </a:extLst>
            </p:cNvPr>
            <p:cNvSpPr/>
            <p:nvPr/>
          </p:nvSpPr>
          <p:spPr>
            <a:xfrm>
              <a:off x="1335206" y="2101023"/>
              <a:ext cx="4126481" cy="1768539"/>
            </a:xfrm>
            <a:prstGeom prst="roundRect">
              <a:avLst>
                <a:gd name="adj" fmla="val 32235"/>
              </a:avLst>
            </a:prstGeom>
            <a:solidFill>
              <a:srgbClr val="FFF9E7"/>
            </a:solidFill>
            <a:ln w="38100" cap="flat" cmpd="sng" algn="ctr">
              <a:solidFill>
                <a:srgbClr val="E35F56"/>
              </a:solidFill>
              <a:prstDash val="dash"/>
              <a:miter lim="800000"/>
            </a:ln>
            <a:effectLst>
              <a:outerShdw blurRad="63500" sx="102000" sy="102000" algn="ctr" rotWithShape="0">
                <a:prstClr val="black">
                  <a:alpha val="40000"/>
                </a:prstClr>
              </a:outerShdw>
            </a:effectLst>
          </p:spPr>
          <p:txBody>
            <a:bodyPr rtlCol="0" anchor="ctr"/>
            <a:lstStyle/>
            <a:p>
              <a:pPr algn="ctr" defTabSz="914355">
                <a:defRPr/>
              </a:pPr>
              <a:endParaRPr lang="en-US" sz="2700" kern="0" dirty="0">
                <a:solidFill>
                  <a:prstClr val="white"/>
                </a:solidFill>
                <a:latin typeface="字魂20号-石头体" panose="00000500000000000000" pitchFamily="2" charset="-122"/>
                <a:ea typeface="字魂20号-石头体" panose="00000500000000000000" pitchFamily="2" charset="-122"/>
                <a:sym typeface="思源宋体" panose="02020400000000000000" pitchFamily="18" charset="-122"/>
              </a:endParaRPr>
            </a:p>
          </p:txBody>
        </p:sp>
        <p:sp>
          <p:nvSpPr>
            <p:cNvPr id="8" name="Rectangle 7">
              <a:extLst>
                <a:ext uri="{FF2B5EF4-FFF2-40B4-BE49-F238E27FC236}">
                  <a16:creationId xmlns:a16="http://schemas.microsoft.com/office/drawing/2014/main" id="{358FE8FF-6EBC-B874-7BE5-11B3F5DA3EEB}"/>
                </a:ext>
              </a:extLst>
            </p:cNvPr>
            <p:cNvSpPr/>
            <p:nvPr/>
          </p:nvSpPr>
          <p:spPr>
            <a:xfrm>
              <a:off x="1527262" y="2200462"/>
              <a:ext cx="3742368" cy="2031325"/>
            </a:xfrm>
            <a:prstGeom prst="rect">
              <a:avLst/>
            </a:prstGeom>
          </p:spPr>
          <p:txBody>
            <a:bodyPr wrap="square">
              <a:spAutoFit/>
            </a:bodyPr>
            <a:lstStyle/>
            <a:p>
              <a:pPr algn="ctr" defTabSz="1371600">
                <a:defRPr/>
              </a:pPr>
              <a:r>
                <a:rPr lang="en-US" sz="4800" b="1" kern="0" dirty="0">
                  <a:solidFill>
                    <a:prstClr val="black"/>
                  </a:solidFill>
                  <a:latin typeface="Cambria" panose="02040503050406030204" pitchFamily="18" charset="0"/>
                  <a:ea typeface="微软雅黑"/>
                  <a:cs typeface="Times New Roman" pitchFamily="18" charset="0"/>
                </a:rPr>
                <a:t>C</a:t>
              </a:r>
              <a:r>
                <a:rPr lang="vi-VN" sz="4800" b="1" kern="0" dirty="0">
                  <a:solidFill>
                    <a:prstClr val="black"/>
                  </a:solidFill>
                  <a:latin typeface="Cambria" panose="02040503050406030204" pitchFamily="18" charset="0"/>
                  <a:ea typeface="微软雅黑"/>
                  <a:cs typeface="Times New Roman" pitchFamily="18" charset="0"/>
                </a:rPr>
                <a:t>hia sẻ cảm xúc khi nhìn thấy những sản phẩm dấu từng bước trưởng thành của mình và các bạn cả về thể chất và tinh thần.</a:t>
              </a:r>
              <a:endParaRPr lang="vi-VN" sz="3600" kern="0" dirty="0">
                <a:solidFill>
                  <a:prstClr val="black"/>
                </a:solidFill>
                <a:latin typeface="Cambria" panose="02040503050406030204" pitchFamily="18" charset="0"/>
                <a:ea typeface="微软雅黑"/>
              </a:endParaRPr>
            </a:p>
          </p:txBody>
        </p:sp>
      </p:grpSp>
      <p:pic>
        <p:nvPicPr>
          <p:cNvPr id="17" name="Picture 16">
            <a:extLst>
              <a:ext uri="{FF2B5EF4-FFF2-40B4-BE49-F238E27FC236}">
                <a16:creationId xmlns:a16="http://schemas.microsoft.com/office/drawing/2014/main" id="{A6D2C84D-784A-46D1-E7F3-D61513D68C4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 y="6259378"/>
            <a:ext cx="6822599" cy="3939107"/>
          </a:xfrm>
          <a:prstGeom prst="rect">
            <a:avLst/>
          </a:prstGeom>
        </p:spPr>
      </p:pic>
      <p:pic>
        <p:nvPicPr>
          <p:cNvPr id="19" name="Picture 18">
            <a:extLst>
              <a:ext uri="{FF2B5EF4-FFF2-40B4-BE49-F238E27FC236}">
                <a16:creationId xmlns:a16="http://schemas.microsoft.com/office/drawing/2014/main" id="{841C2ECC-5C2F-D89C-5BF2-12F98A0831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944877" y="4996822"/>
            <a:ext cx="2163006" cy="4583168"/>
          </a:xfrm>
          <a:prstGeom prst="rect">
            <a:avLst/>
          </a:prstGeom>
        </p:spPr>
      </p:pic>
    </p:spTree>
    <p:extLst>
      <p:ext uri="{BB962C8B-B14F-4D97-AF65-F5344CB8AC3E}">
        <p14:creationId xmlns:p14="http://schemas.microsoft.com/office/powerpoint/2010/main" val="11496881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8" name="Freeform 18"/>
          <p:cNvSpPr/>
          <p:nvPr/>
        </p:nvSpPr>
        <p:spPr>
          <a:xfrm>
            <a:off x="5265186" y="8595281"/>
            <a:ext cx="3408041" cy="663019"/>
          </a:xfrm>
          <a:custGeom>
            <a:avLst/>
            <a:gdLst/>
            <a:ahLst/>
            <a:cxnLst/>
            <a:rect l="l" t="t" r="r" b="b"/>
            <a:pathLst>
              <a:path w="3408041" h="663019">
                <a:moveTo>
                  <a:pt x="0" y="0"/>
                </a:moveTo>
                <a:lnTo>
                  <a:pt x="3408041" y="0"/>
                </a:lnTo>
                <a:lnTo>
                  <a:pt x="3408041" y="663019"/>
                </a:lnTo>
                <a:lnTo>
                  <a:pt x="0" y="6630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9" name="Freeform 19"/>
          <p:cNvSpPr/>
          <p:nvPr/>
        </p:nvSpPr>
        <p:spPr>
          <a:xfrm>
            <a:off x="14976949" y="944632"/>
            <a:ext cx="2556086" cy="3150799"/>
          </a:xfrm>
          <a:custGeom>
            <a:avLst/>
            <a:gdLst/>
            <a:ahLst/>
            <a:cxnLst/>
            <a:rect l="l" t="t" r="r" b="b"/>
            <a:pathLst>
              <a:path w="2556086" h="3150799">
                <a:moveTo>
                  <a:pt x="0" y="0"/>
                </a:moveTo>
                <a:lnTo>
                  <a:pt x="2556086" y="0"/>
                </a:lnTo>
                <a:lnTo>
                  <a:pt x="2556086" y="3150799"/>
                </a:lnTo>
                <a:lnTo>
                  <a:pt x="0" y="3150799"/>
                </a:lnTo>
                <a:lnTo>
                  <a:pt x="0" y="0"/>
                </a:lnTo>
                <a:close/>
              </a:path>
            </a:pathLst>
          </a:custGeom>
          <a:blipFill>
            <a:blip r:embed="rId6"/>
            <a:stretch>
              <a:fillRect/>
            </a:stretch>
          </a:blipFill>
        </p:spPr>
        <p:txBody>
          <a:bodyPr/>
          <a:lstStyle/>
          <a:p>
            <a:endParaRPr lang="en-US"/>
          </a:p>
        </p:txBody>
      </p:sp>
      <p:grpSp>
        <p:nvGrpSpPr>
          <p:cNvPr id="30" name="Group 29">
            <a:extLst>
              <a:ext uri="{FF2B5EF4-FFF2-40B4-BE49-F238E27FC236}">
                <a16:creationId xmlns:a16="http://schemas.microsoft.com/office/drawing/2014/main" id="{1DA5F244-785D-5910-3A59-456FD87EC18D}"/>
              </a:ext>
            </a:extLst>
          </p:cNvPr>
          <p:cNvGrpSpPr/>
          <p:nvPr/>
        </p:nvGrpSpPr>
        <p:grpSpPr>
          <a:xfrm>
            <a:off x="381000" y="2019300"/>
            <a:ext cx="14554200" cy="7421945"/>
            <a:chOff x="1006419" y="1756383"/>
            <a:chExt cx="7655667" cy="4262619"/>
          </a:xfrm>
        </p:grpSpPr>
        <p:grpSp>
          <p:nvGrpSpPr>
            <p:cNvPr id="31" name="组合 26">
              <a:extLst>
                <a:ext uri="{FF2B5EF4-FFF2-40B4-BE49-F238E27FC236}">
                  <a16:creationId xmlns:a16="http://schemas.microsoft.com/office/drawing/2014/main" id="{C989A6F3-94A0-F417-9099-6772C14D6207}"/>
                </a:ext>
              </a:extLst>
            </p:cNvPr>
            <p:cNvGrpSpPr/>
            <p:nvPr/>
          </p:nvGrpSpPr>
          <p:grpSpPr>
            <a:xfrm>
              <a:off x="1006419" y="1756383"/>
              <a:ext cx="7655667" cy="4262619"/>
              <a:chOff x="-7927694" y="-4916771"/>
              <a:chExt cx="9902261" cy="5268684"/>
            </a:xfrm>
          </p:grpSpPr>
          <p:sp>
            <p:nvSpPr>
              <p:cNvPr id="33" name="任意多边形 43">
                <a:extLst>
                  <a:ext uri="{FF2B5EF4-FFF2-40B4-BE49-F238E27FC236}">
                    <a16:creationId xmlns:a16="http://schemas.microsoft.com/office/drawing/2014/main" id="{6CDA080A-4EAD-7E80-E139-4D7083676632}"/>
                  </a:ext>
                </a:extLst>
              </p:cNvPr>
              <p:cNvSpPr/>
              <p:nvPr/>
            </p:nvSpPr>
            <p:spPr>
              <a:xfrm>
                <a:off x="-7927694" y="-4916771"/>
                <a:ext cx="9902261" cy="526868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gradFill>
                <a:gsLst>
                  <a:gs pos="84000">
                    <a:srgbClr val="FB604B"/>
                  </a:gs>
                  <a:gs pos="38500">
                    <a:srgbClr val="FFCE45"/>
                  </a:gs>
                  <a:gs pos="17000">
                    <a:srgbClr val="FB604B"/>
                  </a:gs>
                  <a:gs pos="71000">
                    <a:srgbClr val="FFCE45"/>
                  </a:gs>
                </a:gsLst>
                <a:lin ang="5400000" scaled="1"/>
              </a:gradFill>
              <a:ln w="12700" cap="flat" cmpd="sng" algn="ctr">
                <a:noFill/>
                <a:prstDash val="solid"/>
                <a:miter lim="800000"/>
              </a:ln>
              <a:effectLst/>
            </p:spPr>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34" name="任意多边形 44">
                <a:extLst>
                  <a:ext uri="{FF2B5EF4-FFF2-40B4-BE49-F238E27FC236}">
                    <a16:creationId xmlns:a16="http://schemas.microsoft.com/office/drawing/2014/main" id="{4435B864-BC39-34A6-B5C5-EB0A6BBE7FC8}"/>
                  </a:ext>
                </a:extLst>
              </p:cNvPr>
              <p:cNvSpPr/>
              <p:nvPr/>
            </p:nvSpPr>
            <p:spPr>
              <a:xfrm>
                <a:off x="-7607581" y="-4631681"/>
                <a:ext cx="9233126" cy="469850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F6D9"/>
              </a:solidFill>
              <a:ln w="12700" cap="flat" cmpd="sng" algn="ctr">
                <a:noFill/>
                <a:prstDash val="solid"/>
                <a:miter lim="800000"/>
              </a:ln>
              <a:effectLst/>
            </p:spPr>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5" name="任意多边形 45">
                <a:extLst>
                  <a:ext uri="{FF2B5EF4-FFF2-40B4-BE49-F238E27FC236}">
                    <a16:creationId xmlns:a16="http://schemas.microsoft.com/office/drawing/2014/main" id="{4EA1A730-FEE0-8F5D-778C-3E7F665C96BC}"/>
                  </a:ext>
                </a:extLst>
              </p:cNvPr>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cap="flat" cmpd="sng" algn="ctr">
                <a:solidFill>
                  <a:sysClr val="window" lastClr="FFFFFF"/>
                </a:solidFill>
                <a:prstDash val="dash"/>
                <a:miter lim="800000"/>
              </a:ln>
              <a:effectLst/>
            </p:spPr>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32" name="TextBox 31">
              <a:extLst>
                <a:ext uri="{FF2B5EF4-FFF2-40B4-BE49-F238E27FC236}">
                  <a16:creationId xmlns:a16="http://schemas.microsoft.com/office/drawing/2014/main" id="{86B802AC-B32E-622B-F5BE-AD630605848E}"/>
                </a:ext>
              </a:extLst>
            </p:cNvPr>
            <p:cNvSpPr txBox="1"/>
            <p:nvPr/>
          </p:nvSpPr>
          <p:spPr>
            <a:xfrm>
              <a:off x="1527486" y="2281764"/>
              <a:ext cx="6548448" cy="3261300"/>
            </a:xfrm>
            <a:prstGeom prst="rect">
              <a:avLst/>
            </a:prstGeom>
            <a:noFill/>
          </p:spPr>
          <p:txBody>
            <a:bodyPr wrap="square" rtlCol="0">
              <a:spAutoFit/>
            </a:bodyPr>
            <a:lstStyle/>
            <a:p>
              <a:pPr marL="571500" marR="0" lvl="0" indent="-571500" algn="just"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300" b="1" i="0" u="none" strike="noStrike" kern="0" cap="none" spc="0" normalizeH="0" baseline="0" noProof="0" dirty="0">
                  <a:ln>
                    <a:noFill/>
                  </a:ln>
                  <a:solidFill>
                    <a:prstClr val="black"/>
                  </a:solidFill>
                  <a:effectLst/>
                  <a:uLnTx/>
                  <a:uFillTx/>
                  <a:latin typeface="Cambria" panose="02040503050406030204" pitchFamily="18" charset="0"/>
                  <a:ea typeface="微软雅黑"/>
                  <a:cs typeface="+mn-cs"/>
                </a:rPr>
                <a:t>Thật vui khi nhìn lại cả một quá trình học tập và rèn luyện, chúng ta thấy được sự trưởng thành, sự gắn bó</a:t>
              </a:r>
              <a:r>
                <a:rPr kumimoji="0" lang="en-US" sz="3300" b="1" i="0" u="none" strike="noStrike" kern="0" cap="none" spc="0" normalizeH="0" baseline="0" noProof="0" dirty="0">
                  <a:ln>
                    <a:noFill/>
                  </a:ln>
                  <a:solidFill>
                    <a:prstClr val="black"/>
                  </a:solidFill>
                  <a:effectLst/>
                  <a:uLnTx/>
                  <a:uFillTx/>
                  <a:latin typeface="Cambria" panose="02040503050406030204" pitchFamily="18" charset="0"/>
                  <a:ea typeface="微软雅黑"/>
                  <a:cs typeface="+mn-cs"/>
                </a:rPr>
                <a:t> </a:t>
              </a:r>
              <a:r>
                <a:rPr kumimoji="0" lang="vi-VN" sz="3300" b="1" i="0" u="none" strike="noStrike" kern="0" cap="none" spc="0" normalizeH="0" baseline="0" noProof="0" dirty="0">
                  <a:ln>
                    <a:noFill/>
                  </a:ln>
                  <a:solidFill>
                    <a:prstClr val="black"/>
                  </a:solidFill>
                  <a:effectLst/>
                  <a:uLnTx/>
                  <a:uFillTx/>
                  <a:latin typeface="Cambria" panose="02040503050406030204" pitchFamily="18" charset="0"/>
                  <a:ea typeface="微软雅黑"/>
                  <a:cs typeface="+mn-cs"/>
                </a:rPr>
                <a:t>của mỗi cá nhân với tập thể lớp, từ đó đưa ra quyết tâm gần gũi, đoàn kết với nhau hơn trong năm học cuối cấp này.</a:t>
              </a:r>
            </a:p>
            <a:p>
              <a:pPr marL="571500" marR="0" lvl="0" indent="-571500" algn="just"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300" b="1" i="0" u="none" strike="noStrike" kern="0" cap="none" spc="0" normalizeH="0" baseline="0" noProof="0" dirty="0">
                  <a:ln>
                    <a:noFill/>
                  </a:ln>
                  <a:solidFill>
                    <a:prstClr val="black"/>
                  </a:solidFill>
                  <a:effectLst/>
                  <a:uLnTx/>
                  <a:uFillTx/>
                  <a:latin typeface="Cambria" panose="02040503050406030204" pitchFamily="18" charset="0"/>
                  <a:ea typeface="微软雅黑"/>
                  <a:cs typeface="+mn-cs"/>
                </a:rPr>
                <a:t>Sự rèn luyện, điều chỉnh mình là cả một quá trình. Sự tiến bộ cũng được thể hiện dần dần, không có ngay được. Sau một thời gian, những thay đổi, tiến bộ thể hiện sự lớn lên của mỗi người sẽ là niềm vui không chỉ đối với người ấy mà là niềm vui của cả gia đình, bạn bè, thầy cô. Vì thế, những kỉ vật, sản phẩm mình làm được rất quan trọng - chúng đánh dấu bước trưởng thành.</a:t>
              </a:r>
            </a:p>
          </p:txBody>
        </p:sp>
      </p:grpSp>
      <p:pic>
        <p:nvPicPr>
          <p:cNvPr id="37" name="Picture 36">
            <a:extLst>
              <a:ext uri="{FF2B5EF4-FFF2-40B4-BE49-F238E27FC236}">
                <a16:creationId xmlns:a16="http://schemas.microsoft.com/office/drawing/2014/main" id="{E4944FAB-4F0B-1303-E90F-F86894034F12}"/>
              </a:ext>
            </a:extLst>
          </p:cNvPr>
          <p:cNvPicPr>
            <a:picLocks noChangeAspect="1"/>
          </p:cNvPicPr>
          <p:nvPr/>
        </p:nvPicPr>
        <p:blipFill>
          <a:blip r:embed="rId7"/>
          <a:stretch>
            <a:fillRect/>
          </a:stretch>
        </p:blipFill>
        <p:spPr>
          <a:xfrm>
            <a:off x="4724400" y="266700"/>
            <a:ext cx="6895173" cy="1984421"/>
          </a:xfrm>
          <a:prstGeom prst="rect">
            <a:avLst/>
          </a:prstGeom>
        </p:spPr>
      </p:pic>
      <p:pic>
        <p:nvPicPr>
          <p:cNvPr id="8" name="Picture 7">
            <a:extLst>
              <a:ext uri="{FF2B5EF4-FFF2-40B4-BE49-F238E27FC236}">
                <a16:creationId xmlns:a16="http://schemas.microsoft.com/office/drawing/2014/main" id="{35522DC2-5C88-D696-D30D-0AB6E32E02EC}"/>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5087600" y="3828374"/>
            <a:ext cx="2889804" cy="6123171"/>
          </a:xfrm>
          <a:prstGeom prst="rect">
            <a:avLst/>
          </a:prstGeom>
        </p:spPr>
      </p:pic>
    </p:spTree>
    <p:extLst>
      <p:ext uri="{BB962C8B-B14F-4D97-AF65-F5344CB8AC3E}">
        <p14:creationId xmlns:p14="http://schemas.microsoft.com/office/powerpoint/2010/main" val="183891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12D88B-C122-685B-DD20-9FA0D64AEC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3200" y="4457700"/>
            <a:ext cx="5689127" cy="4694029"/>
          </a:xfrm>
          <a:prstGeom prst="rect">
            <a:avLst/>
          </a:prstGeom>
        </p:spPr>
      </p:pic>
      <p:pic>
        <p:nvPicPr>
          <p:cNvPr id="6" name="Picture 5">
            <a:extLst>
              <a:ext uri="{FF2B5EF4-FFF2-40B4-BE49-F238E27FC236}">
                <a16:creationId xmlns:a16="http://schemas.microsoft.com/office/drawing/2014/main" id="{6CE7A16A-1314-86F7-55EF-58B4A5662633}"/>
              </a:ext>
            </a:extLst>
          </p:cNvPr>
          <p:cNvPicPr>
            <a:picLocks noChangeAspect="1"/>
          </p:cNvPicPr>
          <p:nvPr/>
        </p:nvPicPr>
        <p:blipFill>
          <a:blip r:embed="rId3"/>
          <a:stretch>
            <a:fillRect/>
          </a:stretch>
        </p:blipFill>
        <p:spPr>
          <a:xfrm>
            <a:off x="5486400" y="876300"/>
            <a:ext cx="4191000" cy="8500241"/>
          </a:xfrm>
          <a:prstGeom prst="rect">
            <a:avLst/>
          </a:prstGeom>
        </p:spPr>
      </p:pic>
    </p:spTree>
    <p:extLst>
      <p:ext uri="{BB962C8B-B14F-4D97-AF65-F5344CB8AC3E}">
        <p14:creationId xmlns:p14="http://schemas.microsoft.com/office/powerpoint/2010/main" val="41834445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31" name="图片 30"/>
          <p:cNvPicPr>
            <a:picLocks noChangeAspect="1"/>
          </p:cNvPicPr>
          <p:nvPr/>
        </p:nvPicPr>
        <p:blipFill rotWithShape="1">
          <a:blip r:embed="rId4"/>
          <a:srcRect r="22218"/>
          <a:stretch/>
        </p:blipFill>
        <p:spPr>
          <a:xfrm>
            <a:off x="-9937" y="5665241"/>
            <a:ext cx="18279236" cy="4621760"/>
          </a:xfrm>
          <a:prstGeom prst="rect">
            <a:avLst/>
          </a:prstGeom>
        </p:spPr>
      </p:pic>
      <p:pic>
        <p:nvPicPr>
          <p:cNvPr id="3" name="图片 2"/>
          <p:cNvPicPr>
            <a:picLocks noChangeAspect="1"/>
          </p:cNvPicPr>
          <p:nvPr/>
        </p:nvPicPr>
        <p:blipFill>
          <a:blip r:embed="rId5"/>
          <a:stretch>
            <a:fillRect/>
          </a:stretch>
        </p:blipFill>
        <p:spPr>
          <a:xfrm>
            <a:off x="-20287" y="1"/>
            <a:ext cx="18289586" cy="3100085"/>
          </a:xfrm>
          <a:prstGeom prst="rect">
            <a:avLst/>
          </a:prstGeom>
        </p:spPr>
      </p:pic>
      <p:pic>
        <p:nvPicPr>
          <p:cNvPr id="26" name="图片 25">
            <a:extLst>
              <a:ext uri="{FF2B5EF4-FFF2-40B4-BE49-F238E27FC236}">
                <a16:creationId xmlns:a16="http://schemas.microsoft.com/office/drawing/2014/main" id="{C6B5EF91-C1B7-4192-AEF9-C3E437844150}"/>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9971" b="89932" l="5524" r="90286">
                        <a14:foregroundMark x1="9333" y1="34115" x2="8286" y2="41447"/>
                        <a14:foregroundMark x1="8286" y1="32454" x2="21143" y2="25220"/>
                        <a14:foregroundMark x1="21143" y1="23851" x2="33048" y2="34897"/>
                        <a14:foregroundMark x1="29524" y1="17791" x2="35905" y2="16813"/>
                        <a14:foregroundMark x1="35905" y1="16813" x2="79048" y2="25806"/>
                        <a14:foregroundMark x1="79048" y1="25806" x2="82190" y2="54936"/>
                        <a14:foregroundMark x1="82190" y1="54936" x2="83048" y2="55718"/>
                        <a14:foregroundMark x1="80667" y1="55718" x2="81143" y2="61193"/>
                        <a14:foregroundMark x1="78190" y1="58162" x2="29714" y2="76149"/>
                        <a14:foregroundMark x1="29714" y1="76149" x2="18952" y2="74389"/>
                        <a14:foregroundMark x1="18952" y1="74389" x2="14762" y2="67644"/>
                        <a14:foregroundMark x1="14762" y1="67644" x2="14762" y2="65787"/>
                        <a14:foregroundMark x1="19048" y1="63050" x2="17714" y2="80156"/>
                        <a14:foregroundMark x1="21714" y1="64712" x2="24095" y2="81427"/>
                        <a14:foregroundMark x1="25524" y1="65689" x2="29333" y2="74096"/>
                        <a14:foregroundMark x1="22381" y1="65787" x2="22381" y2="65787"/>
                        <a14:foregroundMark x1="32762" y1="66764" x2="46000" y2="73705"/>
                        <a14:foregroundMark x1="46000" y1="73705" x2="49238" y2="73607"/>
                        <a14:foregroundMark x1="54476" y1="63539" x2="64000" y2="68524"/>
                        <a14:foregroundMark x1="60857" y1="66080" x2="47714" y2="75269"/>
                        <a14:foregroundMark x1="47714" y1="75269" x2="47524" y2="75269"/>
                        <a14:foregroundMark x1="52381" y1="70283" x2="65143" y2="65982"/>
                        <a14:foregroundMark x1="59524" y1="58651" x2="80286" y2="60117"/>
                        <a14:foregroundMark x1="80095" y1="60117" x2="71143" y2="62659"/>
                        <a14:foregroundMark x1="71143" y1="62659" x2="68000" y2="62463"/>
                        <a14:foregroundMark x1="65619" y1="61681" x2="65143" y2="64907"/>
                        <a14:foregroundMark x1="18952" y1="25513" x2="9524" y2="30890"/>
                        <a14:foregroundMark x1="9524" y1="30890" x2="9143" y2="44086"/>
                        <a14:foregroundMark x1="9143" y1="44086" x2="12952" y2="60899"/>
                        <a14:foregroundMark x1="12952" y1="60899" x2="16095" y2="65885"/>
                        <a14:foregroundMark x1="10000" y1="34995" x2="8952" y2="40665"/>
                        <a14:foregroundMark x1="8952" y1="40665" x2="9714" y2="41642"/>
                        <a14:foregroundMark x1="5619" y1="31085" x2="16476" y2="45161"/>
                        <a14:foregroundMark x1="6381" y1="36364" x2="14476" y2="46334"/>
                        <a14:foregroundMark x1="8381" y1="40469" x2="12667" y2="53666"/>
                        <a14:foregroundMark x1="6476" y1="38123" x2="10762" y2="55425"/>
                        <a14:foregroundMark x1="8571" y1="65396" x2="16000" y2="72825"/>
                        <a14:foregroundMark x1="13333" y1="47507" x2="13714" y2="61290"/>
                        <a14:foregroundMark x1="13714" y1="61290" x2="13714" y2="61290"/>
                        <a14:foregroundMark x1="9905" y1="57869" x2="13619" y2="60704"/>
                        <a14:foregroundMark x1="10190" y1="56207" x2="13810" y2="57674"/>
                        <a14:foregroundMark x1="24000" y1="25611" x2="30762" y2="18671"/>
                        <a14:foregroundMark x1="16476" y1="23656" x2="11524" y2="29228"/>
                        <a14:foregroundMark x1="11524" y1="29228" x2="11524" y2="29521"/>
                        <a14:foregroundMark x1="12190" y1="26100" x2="18476" y2="30694"/>
                        <a14:foregroundMark x1="26095" y1="20528" x2="33429" y2="26491"/>
                        <a14:foregroundMark x1="29333" y1="18768" x2="28095" y2="26882"/>
                        <a14:foregroundMark x1="30095" y1="18768" x2="25905" y2="22581"/>
                        <a14:foregroundMark x1="25905" y1="22581" x2="25905" y2="23265"/>
                        <a14:foregroundMark x1="30381" y1="18866" x2="49810" y2="17204"/>
                        <a14:foregroundMark x1="49810" y1="17204" x2="70667" y2="22678"/>
                        <a14:foregroundMark x1="72667" y1="15934" x2="81619" y2="21603"/>
                        <a14:foregroundMark x1="81619" y1="22483" x2="77429" y2="16422"/>
                        <a14:foregroundMark x1="77429" y1="16422" x2="77143" y2="16422"/>
                        <a14:foregroundMark x1="77619" y1="15543" x2="74762" y2="21505"/>
                        <a14:foregroundMark x1="69619" y1="15543" x2="83619" y2="27077"/>
                        <a14:foregroundMark x1="67905" y1="18182" x2="65333" y2="29912"/>
                        <a14:foregroundMark x1="78667" y1="41056" x2="90286" y2="50342"/>
                        <a14:foregroundMark x1="82762" y1="42913" x2="86476" y2="59140"/>
                        <a14:foregroundMark x1="80762" y1="39980" x2="83333" y2="41740"/>
                        <a14:foregroundMark x1="81810" y1="38710" x2="79238" y2="43793"/>
                        <a14:backgroundMark x1="68381" y1="70577" x2="71524" y2="80645"/>
                        <a14:backgroundMark x1="66000" y1="67644" x2="70190" y2="75171"/>
                      </a14:backgroundRemoval>
                    </a14:imgEffect>
                  </a14:imgLayer>
                </a14:imgProps>
              </a:ext>
              <a:ext uri="{28A0092B-C50C-407E-A947-70E740481C1C}">
                <a14:useLocalDpi xmlns:a14="http://schemas.microsoft.com/office/drawing/2010/main" val="0"/>
              </a:ext>
            </a:extLst>
          </a:blip>
          <a:stretch>
            <a:fillRect/>
          </a:stretch>
        </p:blipFill>
        <p:spPr>
          <a:xfrm>
            <a:off x="2337898" y="-1774062"/>
            <a:ext cx="15319130" cy="13806332"/>
          </a:xfrm>
          <a:prstGeom prst="rect">
            <a:avLst/>
          </a:prstGeom>
        </p:spPr>
      </p:pic>
      <p:grpSp>
        <p:nvGrpSpPr>
          <p:cNvPr id="16" name="组合 15"/>
          <p:cNvGrpSpPr/>
          <p:nvPr/>
        </p:nvGrpSpPr>
        <p:grpSpPr>
          <a:xfrm>
            <a:off x="-4651689" y="-4772025"/>
            <a:ext cx="27591378" cy="19831050"/>
            <a:chOff x="-3107360" y="-3181350"/>
            <a:chExt cx="18394252" cy="13220700"/>
          </a:xfrm>
          <a:solidFill>
            <a:srgbClr val="F4F4F4"/>
          </a:solidFill>
        </p:grpSpPr>
        <p:sp>
          <p:nvSpPr>
            <p:cNvPr id="17" name="矩形 16"/>
            <p:cNvSpPr/>
            <p:nvPr/>
          </p:nvSpPr>
          <p:spPr>
            <a:xfrm>
              <a:off x="-3107360" y="-318135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1371600">
                <a:defRPr/>
              </a:pPr>
              <a:endParaRPr lang="zh-CN" altLang="en-US" sz="2700">
                <a:solidFill>
                  <a:prstClr val="black"/>
                </a:solidFill>
                <a:latin typeface="思源黑体 CN"/>
                <a:ea typeface="思源黑体 CN"/>
              </a:endParaRPr>
            </a:p>
          </p:txBody>
        </p:sp>
        <p:sp>
          <p:nvSpPr>
            <p:cNvPr id="18" name="矩形 17"/>
            <p:cNvSpPr/>
            <p:nvPr/>
          </p:nvSpPr>
          <p:spPr>
            <a:xfrm>
              <a:off x="-3107360" y="685800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1371600">
                <a:defRPr/>
              </a:pPr>
              <a:endParaRPr lang="zh-CN" altLang="en-US" sz="2700">
                <a:solidFill>
                  <a:prstClr val="black"/>
                </a:solidFill>
                <a:latin typeface="思源黑体 CN"/>
                <a:ea typeface="思源黑体 CN"/>
              </a:endParaRPr>
            </a:p>
          </p:txBody>
        </p:sp>
        <p:grpSp>
          <p:nvGrpSpPr>
            <p:cNvPr id="19" name="组合 18"/>
            <p:cNvGrpSpPr/>
            <p:nvPr/>
          </p:nvGrpSpPr>
          <p:grpSpPr>
            <a:xfrm>
              <a:off x="-3107360" y="-1799303"/>
              <a:ext cx="18394252" cy="10452508"/>
              <a:chOff x="-3107360" y="-3118504"/>
              <a:chExt cx="18394252" cy="11771709"/>
            </a:xfrm>
            <a:grpFill/>
          </p:grpSpPr>
          <p:sp>
            <p:nvSpPr>
              <p:cNvPr id="20" name="矩形 19"/>
              <p:cNvSpPr/>
              <p:nvPr/>
            </p:nvSpPr>
            <p:spPr>
              <a:xfrm>
                <a:off x="-3107360"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1371600">
                  <a:defRPr/>
                </a:pPr>
                <a:endParaRPr lang="zh-CN" altLang="en-US" sz="2700">
                  <a:solidFill>
                    <a:prstClr val="black"/>
                  </a:solidFill>
                  <a:latin typeface="思源黑体 CN"/>
                  <a:ea typeface="思源黑体 CN"/>
                </a:endParaRPr>
              </a:p>
            </p:txBody>
          </p:sp>
          <p:sp>
            <p:nvSpPr>
              <p:cNvPr id="21" name="矩形 20"/>
              <p:cNvSpPr/>
              <p:nvPr/>
            </p:nvSpPr>
            <p:spPr>
              <a:xfrm>
                <a:off x="12189463"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1371600">
                  <a:defRPr/>
                </a:pPr>
                <a:endParaRPr lang="zh-CN" altLang="en-US" sz="2700">
                  <a:solidFill>
                    <a:prstClr val="black"/>
                  </a:solidFill>
                  <a:latin typeface="思源黑体 CN"/>
                  <a:ea typeface="思源黑体 CN"/>
                </a:endParaRPr>
              </a:p>
            </p:txBody>
          </p:sp>
        </p:grpSp>
      </p:grpSp>
      <p:pic>
        <p:nvPicPr>
          <p:cNvPr id="27" name="图片 23">
            <a:extLst>
              <a:ext uri="{FF2B5EF4-FFF2-40B4-BE49-F238E27FC236}">
                <a16:creationId xmlns:a16="http://schemas.microsoft.com/office/drawing/2014/main" id="{D6AACB65-4D40-BFBD-1100-D700745B4D93}"/>
              </a:ext>
            </a:extLst>
          </p:cNvPr>
          <p:cNvPicPr>
            <a:picLocks noChangeAspect="1"/>
          </p:cNvPicPr>
          <p:nvPr/>
        </p:nvPicPr>
        <p:blipFill rotWithShape="1">
          <a:blip r:embed="rId8">
            <a:extLst>
              <a:ext uri="{28A0092B-C50C-407E-A947-70E740481C1C}">
                <a14:useLocalDpi xmlns:a14="http://schemas.microsoft.com/office/drawing/2010/main" val="0"/>
              </a:ext>
            </a:extLst>
          </a:blip>
          <a:srcRect l="27097" t="17936" r="52339" b="35612"/>
          <a:stretch/>
        </p:blipFill>
        <p:spPr>
          <a:xfrm>
            <a:off x="12760868" y="4373258"/>
            <a:ext cx="5585201" cy="5913743"/>
          </a:xfrm>
          <a:prstGeom prst="rect">
            <a:avLst/>
          </a:prstGeom>
        </p:spPr>
      </p:pic>
      <p:pic>
        <p:nvPicPr>
          <p:cNvPr id="30" name="图片 29"/>
          <p:cNvPicPr>
            <a:picLocks noChangeAspect="1"/>
          </p:cNvPicPr>
          <p:nvPr/>
        </p:nvPicPr>
        <p:blipFill rotWithShape="1">
          <a:blip r:embed="rId9">
            <a:extLst>
              <a:ext uri="{28A0092B-C50C-407E-A947-70E740481C1C}">
                <a14:useLocalDpi xmlns:a14="http://schemas.microsoft.com/office/drawing/2010/main" val="0"/>
              </a:ext>
            </a:extLst>
          </a:blip>
          <a:srcRect l="54301" t="7619" r="16012" b="5381"/>
          <a:stretch/>
        </p:blipFill>
        <p:spPr>
          <a:xfrm rot="20056975" flipH="1">
            <a:off x="-1401189" y="3252479"/>
            <a:ext cx="7290140" cy="10014350"/>
          </a:xfrm>
          <a:prstGeom prst="rect">
            <a:avLst/>
          </a:prstGeom>
        </p:spPr>
      </p:pic>
      <p:pic>
        <p:nvPicPr>
          <p:cNvPr id="9" name="Picture 8">
            <a:extLst>
              <a:ext uri="{FF2B5EF4-FFF2-40B4-BE49-F238E27FC236}">
                <a16:creationId xmlns:a16="http://schemas.microsoft.com/office/drawing/2014/main" id="{75272C5F-A82E-5C8A-AFD9-F3C719733388}"/>
              </a:ext>
            </a:extLst>
          </p:cNvPr>
          <p:cNvPicPr>
            <a:picLocks noChangeAspect="1"/>
          </p:cNvPicPr>
          <p:nvPr/>
        </p:nvPicPr>
        <p:blipFill>
          <a:blip r:embed="rId10"/>
          <a:stretch>
            <a:fillRect/>
          </a:stretch>
        </p:blipFill>
        <p:spPr>
          <a:xfrm>
            <a:off x="3673944" y="431109"/>
            <a:ext cx="10789725" cy="8681832"/>
          </a:xfrm>
          <a:prstGeom prst="rect">
            <a:avLst/>
          </a:prstGeom>
        </p:spPr>
      </p:pic>
    </p:spTree>
    <p:extLst>
      <p:ext uri="{BB962C8B-B14F-4D97-AF65-F5344CB8AC3E}">
        <p14:creationId xmlns:p14="http://schemas.microsoft.com/office/powerpoint/2010/main" val="32440427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A840236-7EB5-BC0E-9EFD-7DB12A372752}"/>
              </a:ext>
            </a:extLst>
          </p:cNvPr>
          <p:cNvGrpSpPr/>
          <p:nvPr/>
        </p:nvGrpSpPr>
        <p:grpSpPr>
          <a:xfrm>
            <a:off x="2590800" y="2095500"/>
            <a:ext cx="8442359" cy="4663821"/>
            <a:chOff x="1252523" y="2892492"/>
            <a:chExt cx="6474153" cy="1437453"/>
          </a:xfrm>
        </p:grpSpPr>
        <p:sp>
          <p:nvSpPr>
            <p:cNvPr id="7" name="Speech Bubble: Rectangle with Corners Rounded 6">
              <a:extLst>
                <a:ext uri="{FF2B5EF4-FFF2-40B4-BE49-F238E27FC236}">
                  <a16:creationId xmlns:a16="http://schemas.microsoft.com/office/drawing/2014/main" id="{F3D6BEF8-18C4-601F-EBD6-0276ACACCBA6}"/>
                </a:ext>
              </a:extLst>
            </p:cNvPr>
            <p:cNvSpPr/>
            <p:nvPr/>
          </p:nvSpPr>
          <p:spPr>
            <a:xfrm>
              <a:off x="1252523" y="2892492"/>
              <a:ext cx="6474153" cy="1406728"/>
            </a:xfrm>
            <a:prstGeom prst="wedgeRoundRectCallout">
              <a:avLst>
                <a:gd name="adj1" fmla="val -26644"/>
                <a:gd name="adj2" fmla="val 49400"/>
                <a:gd name="adj3" fmla="val 16667"/>
              </a:avLst>
            </a:prstGeom>
            <a:solidFill>
              <a:srgbClr val="EB95B5">
                <a:lumMod val="20000"/>
                <a:lumOff val="80000"/>
              </a:srgbClr>
            </a:solidFill>
            <a:ln w="28575" cap="flat" cmpd="sng" algn="ctr">
              <a:solidFill>
                <a:srgbClr val="F96B89"/>
              </a:solidFill>
              <a:prstDash val="sysDash"/>
              <a:miter lim="800000"/>
            </a:ln>
            <a:effectLst/>
          </p:spPr>
          <p:txBody>
            <a:bodyPr rtlCol="0" anchor="ctr"/>
            <a:lstStyle/>
            <a:p>
              <a:pPr algn="ctr" defTabSz="1371600">
                <a:defRPr/>
              </a:pPr>
              <a:endParaRPr lang="en-US" sz="2700" kern="0">
                <a:solidFill>
                  <a:prstClr val="white"/>
                </a:solidFill>
                <a:latin typeface="Calibri Light"/>
                <a:ea typeface="微软雅黑"/>
              </a:endParaRPr>
            </a:p>
          </p:txBody>
        </p:sp>
        <p:sp>
          <p:nvSpPr>
            <p:cNvPr id="8" name="TextBox 7">
              <a:extLst>
                <a:ext uri="{FF2B5EF4-FFF2-40B4-BE49-F238E27FC236}">
                  <a16:creationId xmlns:a16="http://schemas.microsoft.com/office/drawing/2014/main" id="{B7193812-6402-CD60-0E06-CA671E47A459}"/>
                </a:ext>
              </a:extLst>
            </p:cNvPr>
            <p:cNvSpPr txBox="1"/>
            <p:nvPr/>
          </p:nvSpPr>
          <p:spPr>
            <a:xfrm>
              <a:off x="1252525" y="2904408"/>
              <a:ext cx="6295151" cy="1425537"/>
            </a:xfrm>
            <a:prstGeom prst="rect">
              <a:avLst/>
            </a:prstGeom>
            <a:noFill/>
          </p:spPr>
          <p:txBody>
            <a:bodyPr wrap="square" rtlCol="0">
              <a:spAutoFit/>
            </a:bodyPr>
            <a:lstStyle/>
            <a:p>
              <a:pPr algn="ctr" defTabSz="1371600">
                <a:defRPr/>
              </a:pPr>
              <a:r>
                <a:rPr lang="en-US" sz="5400" b="1" kern="0" dirty="0">
                  <a:solidFill>
                    <a:prstClr val="black"/>
                  </a:solidFill>
                  <a:latin typeface="Cambria" panose="02040503050406030204" pitchFamily="18" charset="0"/>
                  <a:ea typeface="微软雅黑"/>
                </a:rPr>
                <a:t>Chia </a:t>
              </a:r>
              <a:r>
                <a:rPr lang="en-US" sz="5400" b="1" kern="0" dirty="0" err="1">
                  <a:solidFill>
                    <a:prstClr val="black"/>
                  </a:solidFill>
                  <a:latin typeface="Cambria" panose="02040503050406030204" pitchFamily="18" charset="0"/>
                  <a:ea typeface="微软雅黑"/>
                </a:rPr>
                <a:t>sẻ</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những</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cảm</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xúc</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mà</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triển</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lãm</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mang</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lại</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những</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điều</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thay</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đổi</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tích</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cực</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em</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nhận</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ra</a:t>
              </a:r>
              <a:r>
                <a:rPr lang="en-US" sz="5400" b="1" kern="0" dirty="0">
                  <a:solidFill>
                    <a:prstClr val="black"/>
                  </a:solidFill>
                  <a:latin typeface="Cambria" panose="02040503050406030204" pitchFamily="18" charset="0"/>
                  <a:ea typeface="微软雅黑"/>
                </a:rPr>
                <a:t> ở </a:t>
              </a:r>
              <a:r>
                <a:rPr lang="en-US" sz="5400" b="1" kern="0" dirty="0" err="1">
                  <a:solidFill>
                    <a:prstClr val="black"/>
                  </a:solidFill>
                  <a:latin typeface="Cambria" panose="02040503050406030204" pitchFamily="18" charset="0"/>
                  <a:ea typeface="微软雅黑"/>
                </a:rPr>
                <a:t>mình</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và</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các</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bạn</a:t>
              </a:r>
              <a:r>
                <a:rPr lang="en-US" sz="5400" b="1" kern="0" dirty="0">
                  <a:solidFill>
                    <a:prstClr val="black"/>
                  </a:solidFill>
                  <a:latin typeface="Cambria" panose="02040503050406030204" pitchFamily="18" charset="0"/>
                  <a:ea typeface="微软雅黑"/>
                </a:rPr>
                <a:t>.</a:t>
              </a:r>
            </a:p>
          </p:txBody>
        </p:sp>
      </p:grpSp>
      <p:sp>
        <p:nvSpPr>
          <p:cNvPr id="2" name="Freeform 16">
            <a:extLst>
              <a:ext uri="{FF2B5EF4-FFF2-40B4-BE49-F238E27FC236}">
                <a16:creationId xmlns:a16="http://schemas.microsoft.com/office/drawing/2014/main" id="{ABD28711-7894-271D-938F-84730D292255}"/>
              </a:ext>
            </a:extLst>
          </p:cNvPr>
          <p:cNvSpPr/>
          <p:nvPr/>
        </p:nvSpPr>
        <p:spPr>
          <a:xfrm>
            <a:off x="11125200" y="3162300"/>
            <a:ext cx="5257800" cy="6019800"/>
          </a:xfrm>
          <a:custGeom>
            <a:avLst/>
            <a:gdLst/>
            <a:ahLst/>
            <a:cxnLst/>
            <a:rect l="l" t="t" r="r" b="b"/>
            <a:pathLst>
              <a:path w="3754755" h="4114800">
                <a:moveTo>
                  <a:pt x="0" y="0"/>
                </a:moveTo>
                <a:lnTo>
                  <a:pt x="3754755" y="0"/>
                </a:lnTo>
                <a:lnTo>
                  <a:pt x="375475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Tree>
    <p:extLst>
      <p:ext uri="{BB962C8B-B14F-4D97-AF65-F5344CB8AC3E}">
        <p14:creationId xmlns:p14="http://schemas.microsoft.com/office/powerpoint/2010/main" val="31148818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8" name="Freeform 8"/>
          <p:cNvSpPr/>
          <p:nvPr/>
        </p:nvSpPr>
        <p:spPr>
          <a:xfrm rot="-3663386">
            <a:off x="-455848" y="-260321"/>
            <a:ext cx="3328458" cy="2578042"/>
          </a:xfrm>
          <a:custGeom>
            <a:avLst/>
            <a:gdLst/>
            <a:ahLst/>
            <a:cxnLst/>
            <a:rect l="l" t="t" r="r" b="b"/>
            <a:pathLst>
              <a:path w="3328458" h="2578042">
                <a:moveTo>
                  <a:pt x="0" y="0"/>
                </a:moveTo>
                <a:lnTo>
                  <a:pt x="3328459" y="0"/>
                </a:lnTo>
                <a:lnTo>
                  <a:pt x="3328459" y="2578042"/>
                </a:lnTo>
                <a:lnTo>
                  <a:pt x="0" y="257804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9" name="Freeform 9"/>
          <p:cNvSpPr/>
          <p:nvPr/>
        </p:nvSpPr>
        <p:spPr>
          <a:xfrm rot="-5883899" flipH="1">
            <a:off x="15595071" y="-8755"/>
            <a:ext cx="3328458" cy="2578042"/>
          </a:xfrm>
          <a:custGeom>
            <a:avLst/>
            <a:gdLst/>
            <a:ahLst/>
            <a:cxnLst/>
            <a:rect l="l" t="t" r="r" b="b"/>
            <a:pathLst>
              <a:path w="3328458" h="2578042">
                <a:moveTo>
                  <a:pt x="3328458" y="0"/>
                </a:moveTo>
                <a:lnTo>
                  <a:pt x="0" y="0"/>
                </a:lnTo>
                <a:lnTo>
                  <a:pt x="0" y="2578043"/>
                </a:lnTo>
                <a:lnTo>
                  <a:pt x="3328458" y="2578043"/>
                </a:lnTo>
                <a:lnTo>
                  <a:pt x="3328458"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0" name="Freeform 10"/>
          <p:cNvSpPr/>
          <p:nvPr/>
        </p:nvSpPr>
        <p:spPr>
          <a:xfrm>
            <a:off x="-277269" y="7083643"/>
            <a:ext cx="4226200" cy="3273384"/>
          </a:xfrm>
          <a:custGeom>
            <a:avLst/>
            <a:gdLst/>
            <a:ahLst/>
            <a:cxnLst/>
            <a:rect l="l" t="t" r="r" b="b"/>
            <a:pathLst>
              <a:path w="4226200" h="3273384">
                <a:moveTo>
                  <a:pt x="0" y="0"/>
                </a:moveTo>
                <a:lnTo>
                  <a:pt x="4226199" y="0"/>
                </a:lnTo>
                <a:lnTo>
                  <a:pt x="4226199" y="3273384"/>
                </a:lnTo>
                <a:lnTo>
                  <a:pt x="0" y="327338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1" name="Freeform 11"/>
          <p:cNvSpPr/>
          <p:nvPr/>
        </p:nvSpPr>
        <p:spPr>
          <a:xfrm flipH="1">
            <a:off x="14542858" y="7013616"/>
            <a:ext cx="4226200" cy="3273384"/>
          </a:xfrm>
          <a:custGeom>
            <a:avLst/>
            <a:gdLst/>
            <a:ahLst/>
            <a:cxnLst/>
            <a:rect l="l" t="t" r="r" b="b"/>
            <a:pathLst>
              <a:path w="4226200" h="3273384">
                <a:moveTo>
                  <a:pt x="4226199" y="0"/>
                </a:moveTo>
                <a:lnTo>
                  <a:pt x="0" y="0"/>
                </a:lnTo>
                <a:lnTo>
                  <a:pt x="0" y="3273384"/>
                </a:lnTo>
                <a:lnTo>
                  <a:pt x="4226199" y="3273384"/>
                </a:lnTo>
                <a:lnTo>
                  <a:pt x="4226199"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2" name="Freeform 12"/>
          <p:cNvSpPr/>
          <p:nvPr/>
        </p:nvSpPr>
        <p:spPr>
          <a:xfrm>
            <a:off x="3870476" y="1028700"/>
            <a:ext cx="10547047" cy="7229521"/>
          </a:xfrm>
          <a:custGeom>
            <a:avLst/>
            <a:gdLst/>
            <a:ahLst/>
            <a:cxnLst/>
            <a:rect l="l" t="t" r="r" b="b"/>
            <a:pathLst>
              <a:path w="10547047" h="7229521">
                <a:moveTo>
                  <a:pt x="0" y="0"/>
                </a:moveTo>
                <a:lnTo>
                  <a:pt x="10547048" y="0"/>
                </a:lnTo>
                <a:lnTo>
                  <a:pt x="10547048" y="7229521"/>
                </a:lnTo>
                <a:lnTo>
                  <a:pt x="0" y="722952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3" name="Freeform 13"/>
          <p:cNvSpPr/>
          <p:nvPr/>
        </p:nvSpPr>
        <p:spPr>
          <a:xfrm>
            <a:off x="2514600" y="1257300"/>
            <a:ext cx="12035476" cy="7626069"/>
          </a:xfrm>
          <a:custGeom>
            <a:avLst/>
            <a:gdLst/>
            <a:ahLst/>
            <a:cxnLst/>
            <a:rect l="l" t="t" r="r" b="b"/>
            <a:pathLst>
              <a:path w="9897751" h="6784458">
                <a:moveTo>
                  <a:pt x="0" y="0"/>
                </a:moveTo>
                <a:lnTo>
                  <a:pt x="9897750" y="0"/>
                </a:lnTo>
                <a:lnTo>
                  <a:pt x="9897750" y="6784459"/>
                </a:lnTo>
                <a:lnTo>
                  <a:pt x="0" y="678445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4" name="Freeform 14"/>
          <p:cNvSpPr/>
          <p:nvPr/>
        </p:nvSpPr>
        <p:spPr>
          <a:xfrm rot="3993417" flipH="1">
            <a:off x="10544384" y="8254257"/>
            <a:ext cx="3563211" cy="4768288"/>
          </a:xfrm>
          <a:custGeom>
            <a:avLst/>
            <a:gdLst/>
            <a:ahLst/>
            <a:cxnLst/>
            <a:rect l="l" t="t" r="r" b="b"/>
            <a:pathLst>
              <a:path w="3563211" h="4768288">
                <a:moveTo>
                  <a:pt x="3563211" y="0"/>
                </a:moveTo>
                <a:lnTo>
                  <a:pt x="0" y="0"/>
                </a:lnTo>
                <a:lnTo>
                  <a:pt x="0" y="4768287"/>
                </a:lnTo>
                <a:lnTo>
                  <a:pt x="3563211" y="4768287"/>
                </a:lnTo>
                <a:lnTo>
                  <a:pt x="3563211"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5" name="Freeform 15"/>
          <p:cNvSpPr/>
          <p:nvPr/>
        </p:nvSpPr>
        <p:spPr>
          <a:xfrm rot="-576677" flipH="1">
            <a:off x="4641144" y="8319351"/>
            <a:ext cx="3563211" cy="4768288"/>
          </a:xfrm>
          <a:custGeom>
            <a:avLst/>
            <a:gdLst/>
            <a:ahLst/>
            <a:cxnLst/>
            <a:rect l="l" t="t" r="r" b="b"/>
            <a:pathLst>
              <a:path w="3563211" h="4768288">
                <a:moveTo>
                  <a:pt x="3563211" y="0"/>
                </a:moveTo>
                <a:lnTo>
                  <a:pt x="0" y="0"/>
                </a:lnTo>
                <a:lnTo>
                  <a:pt x="0" y="4768288"/>
                </a:lnTo>
                <a:lnTo>
                  <a:pt x="3563211" y="4768288"/>
                </a:lnTo>
                <a:lnTo>
                  <a:pt x="3563211"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8" name="Freeform 18"/>
          <p:cNvSpPr/>
          <p:nvPr/>
        </p:nvSpPr>
        <p:spPr>
          <a:xfrm>
            <a:off x="12545512" y="1872734"/>
            <a:ext cx="1997345" cy="2099706"/>
          </a:xfrm>
          <a:custGeom>
            <a:avLst/>
            <a:gdLst/>
            <a:ahLst/>
            <a:cxnLst/>
            <a:rect l="l" t="t" r="r" b="b"/>
            <a:pathLst>
              <a:path w="1997345" h="2099706">
                <a:moveTo>
                  <a:pt x="0" y="0"/>
                </a:moveTo>
                <a:lnTo>
                  <a:pt x="1997346" y="0"/>
                </a:lnTo>
                <a:lnTo>
                  <a:pt x="1997346" y="2099706"/>
                </a:lnTo>
                <a:lnTo>
                  <a:pt x="0" y="2099706"/>
                </a:lnTo>
                <a:lnTo>
                  <a:pt x="0" y="0"/>
                </a:lnTo>
                <a:close/>
              </a:path>
            </a:pathLst>
          </a:custGeom>
          <a:blipFill>
            <a:blip r:embed="rId12"/>
            <a:stretch>
              <a:fillRect/>
            </a:stretch>
          </a:blipFill>
        </p:spPr>
        <p:txBody>
          <a:bodyPr/>
          <a:lstStyle/>
          <a:p>
            <a:endParaRPr lang="en-US"/>
          </a:p>
        </p:txBody>
      </p:sp>
      <p:sp>
        <p:nvSpPr>
          <p:cNvPr id="19" name="Freeform 19"/>
          <p:cNvSpPr/>
          <p:nvPr/>
        </p:nvSpPr>
        <p:spPr>
          <a:xfrm>
            <a:off x="3791237" y="6061633"/>
            <a:ext cx="1767605" cy="1646083"/>
          </a:xfrm>
          <a:custGeom>
            <a:avLst/>
            <a:gdLst/>
            <a:ahLst/>
            <a:cxnLst/>
            <a:rect l="l" t="t" r="r" b="b"/>
            <a:pathLst>
              <a:path w="1767605" h="1646083">
                <a:moveTo>
                  <a:pt x="0" y="0"/>
                </a:moveTo>
                <a:lnTo>
                  <a:pt x="1767606" y="0"/>
                </a:lnTo>
                <a:lnTo>
                  <a:pt x="1767606" y="1646082"/>
                </a:lnTo>
                <a:lnTo>
                  <a:pt x="0" y="1646082"/>
                </a:lnTo>
                <a:lnTo>
                  <a:pt x="0" y="0"/>
                </a:lnTo>
                <a:close/>
              </a:path>
            </a:pathLst>
          </a:custGeom>
          <a:blipFill>
            <a:blip r:embed="rId13"/>
            <a:stretch>
              <a:fillRect/>
            </a:stretch>
          </a:blipFill>
        </p:spPr>
        <p:txBody>
          <a:bodyPr/>
          <a:lstStyle/>
          <a:p>
            <a:endParaRPr lang="en-US"/>
          </a:p>
        </p:txBody>
      </p:sp>
      <p:pic>
        <p:nvPicPr>
          <p:cNvPr id="20" name="Picture 19">
            <a:extLst>
              <a:ext uri="{FF2B5EF4-FFF2-40B4-BE49-F238E27FC236}">
                <a16:creationId xmlns:a16="http://schemas.microsoft.com/office/drawing/2014/main" id="{81A290F6-3B97-CE10-18A6-06B6671C7F6D}"/>
              </a:ext>
            </a:extLst>
          </p:cNvPr>
          <p:cNvPicPr>
            <a:picLocks noChangeAspect="1"/>
          </p:cNvPicPr>
          <p:nvPr/>
        </p:nvPicPr>
        <p:blipFill>
          <a:blip r:embed="rId14"/>
          <a:stretch>
            <a:fillRect/>
          </a:stretch>
        </p:blipFill>
        <p:spPr>
          <a:xfrm>
            <a:off x="3124200" y="3086100"/>
            <a:ext cx="11290351" cy="3886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strVal val="4*#ppt_w"/>
                                          </p:val>
                                        </p:tav>
                                        <p:tav tm="100000">
                                          <p:val>
                                            <p:strVal val="#ppt_w"/>
                                          </p:val>
                                        </p:tav>
                                      </p:tavLst>
                                    </p:anim>
                                    <p:anim calcmode="lin" valueType="num">
                                      <p:cBhvr>
                                        <p:cTn id="8" dur="500" fill="hold"/>
                                        <p:tgtEl>
                                          <p:spTgt spid="2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8" name="Group 8"/>
          <p:cNvGrpSpPr/>
          <p:nvPr/>
        </p:nvGrpSpPr>
        <p:grpSpPr>
          <a:xfrm>
            <a:off x="-5487431" y="2864486"/>
            <a:ext cx="19731527" cy="12948815"/>
            <a:chOff x="0" y="0"/>
            <a:chExt cx="812800" cy="533400"/>
          </a:xfrm>
        </p:grpSpPr>
        <p:sp>
          <p:nvSpPr>
            <p:cNvPr id="9" name="Freeform 9"/>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txBody>
            <a:bodyPr/>
            <a:lstStyle/>
            <a:p>
              <a:endParaRPr lang="en-US"/>
            </a:p>
          </p:txBody>
        </p:sp>
        <p:sp>
          <p:nvSpPr>
            <p:cNvPr id="10" name="TextBox 10"/>
            <p:cNvSpPr txBox="1"/>
            <p:nvPr/>
          </p:nvSpPr>
          <p:spPr>
            <a:xfrm>
              <a:off x="38100" y="50800"/>
              <a:ext cx="736600" cy="406400"/>
            </a:xfrm>
            <a:prstGeom prst="rect">
              <a:avLst/>
            </a:prstGeom>
          </p:spPr>
          <p:txBody>
            <a:bodyPr lIns="82889" tIns="82889" rIns="82889" bIns="82889" rtlCol="0" anchor="ctr"/>
            <a:lstStyle/>
            <a:p>
              <a:pPr algn="ctr">
                <a:lnSpc>
                  <a:spcPts val="2659"/>
                </a:lnSpc>
                <a:spcBef>
                  <a:spcPct val="0"/>
                </a:spcBef>
              </a:pPr>
              <a:endParaRPr/>
            </a:p>
          </p:txBody>
        </p:sp>
      </p:grpSp>
      <p:grpSp>
        <p:nvGrpSpPr>
          <p:cNvPr id="11" name="Group 11"/>
          <p:cNvGrpSpPr/>
          <p:nvPr/>
        </p:nvGrpSpPr>
        <p:grpSpPr>
          <a:xfrm>
            <a:off x="-4780070" y="3328692"/>
            <a:ext cx="18953269" cy="12020401"/>
            <a:chOff x="0" y="0"/>
            <a:chExt cx="812800" cy="533400"/>
          </a:xfrm>
        </p:grpSpPr>
        <p:sp>
          <p:nvSpPr>
            <p:cNvPr id="12" name="Freeform 12"/>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a:ln w="104775" cap="sq">
              <a:solidFill>
                <a:srgbClr val="F4AC78"/>
              </a:solidFill>
              <a:prstDash val="lgDash"/>
              <a:miter/>
            </a:ln>
          </p:spPr>
          <p:txBody>
            <a:bodyPr/>
            <a:lstStyle/>
            <a:p>
              <a:endParaRPr lang="en-US"/>
            </a:p>
          </p:txBody>
        </p:sp>
        <p:sp>
          <p:nvSpPr>
            <p:cNvPr id="13" name="TextBox 13"/>
            <p:cNvSpPr txBox="1"/>
            <p:nvPr/>
          </p:nvSpPr>
          <p:spPr>
            <a:xfrm>
              <a:off x="38100" y="50800"/>
              <a:ext cx="736600" cy="406400"/>
            </a:xfrm>
            <a:prstGeom prst="rect">
              <a:avLst/>
            </a:prstGeom>
          </p:spPr>
          <p:txBody>
            <a:bodyPr lIns="82889" tIns="82889" rIns="82889" bIns="82889" rtlCol="0" anchor="ctr"/>
            <a:lstStyle/>
            <a:p>
              <a:pPr algn="ctr">
                <a:lnSpc>
                  <a:spcPts val="2659"/>
                </a:lnSpc>
                <a:spcBef>
                  <a:spcPct val="0"/>
                </a:spcBef>
              </a:pPr>
              <a:endParaRPr/>
            </a:p>
          </p:txBody>
        </p:sp>
      </p:grpSp>
      <p:sp>
        <p:nvSpPr>
          <p:cNvPr id="14" name="Freeform 14"/>
          <p:cNvSpPr/>
          <p:nvPr/>
        </p:nvSpPr>
        <p:spPr>
          <a:xfrm rot="10414307" flipV="1">
            <a:off x="15990285" y="-719240"/>
            <a:ext cx="3083346" cy="4126132"/>
          </a:xfrm>
          <a:custGeom>
            <a:avLst/>
            <a:gdLst/>
            <a:ahLst/>
            <a:cxnLst/>
            <a:rect l="l" t="t" r="r" b="b"/>
            <a:pathLst>
              <a:path w="3083346" h="4126132">
                <a:moveTo>
                  <a:pt x="0" y="4126132"/>
                </a:moveTo>
                <a:lnTo>
                  <a:pt x="3083347" y="4126132"/>
                </a:lnTo>
                <a:lnTo>
                  <a:pt x="3083347" y="0"/>
                </a:lnTo>
                <a:lnTo>
                  <a:pt x="0" y="0"/>
                </a:lnTo>
                <a:lnTo>
                  <a:pt x="0" y="4126132"/>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6" name="Freeform 16"/>
          <p:cNvSpPr/>
          <p:nvPr/>
        </p:nvSpPr>
        <p:spPr>
          <a:xfrm>
            <a:off x="11887200" y="9149521"/>
            <a:ext cx="5989588" cy="1165247"/>
          </a:xfrm>
          <a:custGeom>
            <a:avLst/>
            <a:gdLst/>
            <a:ahLst/>
            <a:cxnLst/>
            <a:rect l="l" t="t" r="r" b="b"/>
            <a:pathLst>
              <a:path w="5989588" h="1165247">
                <a:moveTo>
                  <a:pt x="0" y="0"/>
                </a:moveTo>
                <a:lnTo>
                  <a:pt x="5989588" y="0"/>
                </a:lnTo>
                <a:lnTo>
                  <a:pt x="5989588" y="1165247"/>
                </a:lnTo>
                <a:lnTo>
                  <a:pt x="0" y="116524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7" name="Freeform 17"/>
          <p:cNvSpPr/>
          <p:nvPr/>
        </p:nvSpPr>
        <p:spPr>
          <a:xfrm flipH="1">
            <a:off x="-642941" y="0"/>
            <a:ext cx="4226200" cy="3273384"/>
          </a:xfrm>
          <a:custGeom>
            <a:avLst/>
            <a:gdLst/>
            <a:ahLst/>
            <a:cxnLst/>
            <a:rect l="l" t="t" r="r" b="b"/>
            <a:pathLst>
              <a:path w="4226200" h="3273384">
                <a:moveTo>
                  <a:pt x="4226200" y="0"/>
                </a:moveTo>
                <a:lnTo>
                  <a:pt x="0" y="0"/>
                </a:lnTo>
                <a:lnTo>
                  <a:pt x="0" y="3273384"/>
                </a:lnTo>
                <a:lnTo>
                  <a:pt x="4226200" y="3273384"/>
                </a:lnTo>
                <a:lnTo>
                  <a:pt x="422620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9" name="TextBox 19"/>
          <p:cNvSpPr txBox="1"/>
          <p:nvPr/>
        </p:nvSpPr>
        <p:spPr>
          <a:xfrm>
            <a:off x="381000" y="4914900"/>
            <a:ext cx="11201400" cy="4952510"/>
          </a:xfrm>
          <a:prstGeom prst="rect">
            <a:avLst/>
          </a:prstGeom>
        </p:spPr>
        <p:txBody>
          <a:bodyPr wrap="square" lIns="0" tIns="0" rIns="0" bIns="0" rtlCol="0" anchor="t">
            <a:spAutoFit/>
          </a:bodyPr>
          <a:lstStyle/>
          <a:p>
            <a:pPr marL="571500" indent="-571500">
              <a:lnSpc>
                <a:spcPts val="5599"/>
              </a:lnSpc>
              <a:buFont typeface="Arial" panose="020B0604020202020204" pitchFamily="34" charset="0"/>
              <a:buChar char="•"/>
            </a:pPr>
            <a:r>
              <a:rPr lang="en-US" sz="3600" dirty="0">
                <a:solidFill>
                  <a:srgbClr val="000000"/>
                </a:solidFill>
                <a:latin typeface="Cambria" panose="02040503050406030204" pitchFamily="18" charset="0"/>
                <a:ea typeface="Cambria" panose="02040503050406030204" pitchFamily="18" charset="0"/>
              </a:rPr>
              <a:t>N</a:t>
            </a:r>
            <a:r>
              <a:rPr lang="vi-VN" sz="3600" dirty="0">
                <a:solidFill>
                  <a:srgbClr val="000000"/>
                </a:solidFill>
                <a:latin typeface="Cambria" panose="02040503050406030204" pitchFamily="18" charset="0"/>
                <a:ea typeface="Cambria" panose="02040503050406030204" pitchFamily="18" charset="0"/>
              </a:rPr>
              <a:t>gồi vòng tròn theo nhóm, lần lượt chia sẻ, bắt đầu bằng: “</a:t>
            </a:r>
            <a:r>
              <a:rPr lang="vi-VN" sz="3600" b="1" dirty="0">
                <a:solidFill>
                  <a:srgbClr val="000000"/>
                </a:solidFill>
                <a:latin typeface="Cambria" panose="02040503050406030204" pitchFamily="18" charset="0"/>
                <a:ea typeface="Cambria" panose="02040503050406030204" pitchFamily="18" charset="0"/>
              </a:rPr>
              <a:t>Ngày trước, mình... . Bây giờ, mình đã... .</a:t>
            </a:r>
            <a:endParaRPr lang="en-US" sz="3600" b="1" dirty="0">
              <a:solidFill>
                <a:srgbClr val="000000"/>
              </a:solidFill>
              <a:latin typeface="Cambria" panose="02040503050406030204" pitchFamily="18" charset="0"/>
              <a:ea typeface="Cambria" panose="02040503050406030204" pitchFamily="18" charset="0"/>
            </a:endParaRPr>
          </a:p>
          <a:p>
            <a:pPr marL="571500" indent="-571500">
              <a:lnSpc>
                <a:spcPts val="5599"/>
              </a:lnSpc>
              <a:buFont typeface="Arial" panose="020B0604020202020204" pitchFamily="34" charset="0"/>
              <a:buChar char="•"/>
            </a:pPr>
            <a:r>
              <a:rPr lang="en-US" sz="3600" b="1" dirty="0" err="1">
                <a:solidFill>
                  <a:srgbClr val="000000"/>
                </a:solidFill>
                <a:latin typeface="Cambria" panose="02040503050406030204" pitchFamily="18" charset="0"/>
                <a:ea typeface="Cambria" panose="02040503050406030204" pitchFamily="18" charset="0"/>
              </a:rPr>
              <a:t>Nhận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xét</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về</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sự</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thay</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đổi</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tích</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cực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của</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bạn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bằng</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cách</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nói</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Ngày</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trước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mình</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thấy</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bạn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Bây</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giờ</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mình</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thấy</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bạn</a:t>
            </a:r>
            <a:r>
              <a:rPr lang="en-US" sz="3600" b="1" dirty="0">
                <a:solidFill>
                  <a:srgbClr val="000000"/>
                </a:solidFill>
                <a:latin typeface="Cambria" panose="02040503050406030204" pitchFamily="18" charset="0"/>
                <a:ea typeface="Cambria" panose="02040503050406030204" pitchFamily="18" charset="0"/>
              </a:rPr>
              <a:t>….”</a:t>
            </a:r>
          </a:p>
          <a:p>
            <a:pPr marL="571500" indent="-571500">
              <a:lnSpc>
                <a:spcPts val="5599"/>
              </a:lnSpc>
              <a:buFont typeface="Arial" panose="020B0604020202020204" pitchFamily="34" charset="0"/>
              <a:buChar char="•"/>
            </a:pPr>
            <a:r>
              <a:rPr lang="vi-VN" sz="3600" dirty="0">
                <a:solidFill>
                  <a:srgbClr val="000000"/>
                </a:solidFill>
                <a:latin typeface="Cambria" panose="02040503050406030204" pitchFamily="18" charset="0"/>
                <a:ea typeface="Cambria" panose="02040503050406030204" pitchFamily="18" charset="0"/>
              </a:rPr>
              <a:t>Những HS nào có sự tiến bộ về cùng một kĩ năng, nhận thức có thể kết thành đôi, thành ba để chia sẻ tiếp.</a:t>
            </a:r>
          </a:p>
        </p:txBody>
      </p:sp>
      <p:pic>
        <p:nvPicPr>
          <p:cNvPr id="21" name="Picture 20">
            <a:extLst>
              <a:ext uri="{FF2B5EF4-FFF2-40B4-BE49-F238E27FC236}">
                <a16:creationId xmlns:a16="http://schemas.microsoft.com/office/drawing/2014/main" id="{9D71DA68-ED71-D6BF-3069-57996D0E38F3}"/>
              </a:ext>
            </a:extLst>
          </p:cNvPr>
          <p:cNvPicPr>
            <a:picLocks noChangeAspect="1"/>
          </p:cNvPicPr>
          <p:nvPr/>
        </p:nvPicPr>
        <p:blipFill>
          <a:blip r:embed="rId10"/>
          <a:stretch>
            <a:fillRect/>
          </a:stretch>
        </p:blipFill>
        <p:spPr>
          <a:xfrm>
            <a:off x="2590800" y="342900"/>
            <a:ext cx="13144115" cy="3359187"/>
          </a:xfrm>
          <a:prstGeom prst="rect">
            <a:avLst/>
          </a:prstGeom>
        </p:spPr>
      </p:pic>
      <p:sp>
        <p:nvSpPr>
          <p:cNvPr id="23" name="Freeform 17">
            <a:extLst>
              <a:ext uri="{FF2B5EF4-FFF2-40B4-BE49-F238E27FC236}">
                <a16:creationId xmlns:a16="http://schemas.microsoft.com/office/drawing/2014/main" id="{A15B6913-D18F-AF5E-4984-0577BB301B70}"/>
              </a:ext>
            </a:extLst>
          </p:cNvPr>
          <p:cNvSpPr/>
          <p:nvPr/>
        </p:nvSpPr>
        <p:spPr>
          <a:xfrm>
            <a:off x="13258800" y="4000500"/>
            <a:ext cx="4191000" cy="5257800"/>
          </a:xfrm>
          <a:custGeom>
            <a:avLst/>
            <a:gdLst/>
            <a:ahLst/>
            <a:cxnLst/>
            <a:rect l="l" t="t" r="r" b="b"/>
            <a:pathLst>
              <a:path w="3564445" h="4114800">
                <a:moveTo>
                  <a:pt x="0" y="0"/>
                </a:moveTo>
                <a:lnTo>
                  <a:pt x="3564446" y="0"/>
                </a:lnTo>
                <a:lnTo>
                  <a:pt x="3564446" y="4114800"/>
                </a:lnTo>
                <a:lnTo>
                  <a:pt x="0" y="41148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1" name="Freeform 11"/>
          <p:cNvSpPr/>
          <p:nvPr/>
        </p:nvSpPr>
        <p:spPr>
          <a:xfrm rot="10414307" flipH="1" flipV="1">
            <a:off x="-783475" y="7028268"/>
            <a:ext cx="3113393" cy="4166341"/>
          </a:xfrm>
          <a:custGeom>
            <a:avLst/>
            <a:gdLst/>
            <a:ahLst/>
            <a:cxnLst/>
            <a:rect l="l" t="t" r="r" b="b"/>
            <a:pathLst>
              <a:path w="3113393" h="4166341">
                <a:moveTo>
                  <a:pt x="3113393" y="4166340"/>
                </a:moveTo>
                <a:lnTo>
                  <a:pt x="0" y="4166340"/>
                </a:lnTo>
                <a:lnTo>
                  <a:pt x="0" y="0"/>
                </a:lnTo>
                <a:lnTo>
                  <a:pt x="3113393" y="0"/>
                </a:lnTo>
                <a:lnTo>
                  <a:pt x="3113393" y="416634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4" name="Freeform 14"/>
          <p:cNvSpPr/>
          <p:nvPr/>
        </p:nvSpPr>
        <p:spPr>
          <a:xfrm rot="-5400000">
            <a:off x="13412671" y="878427"/>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5" name="Freeform 15"/>
          <p:cNvSpPr/>
          <p:nvPr/>
        </p:nvSpPr>
        <p:spPr>
          <a:xfrm rot="4981409">
            <a:off x="3949345" y="8159655"/>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pic>
        <p:nvPicPr>
          <p:cNvPr id="25" name="Picture 24">
            <a:extLst>
              <a:ext uri="{FF2B5EF4-FFF2-40B4-BE49-F238E27FC236}">
                <a16:creationId xmlns:a16="http://schemas.microsoft.com/office/drawing/2014/main" id="{4B6EC090-816C-A9DB-B59A-66EF20BE77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1000" y="571500"/>
            <a:ext cx="10118941" cy="9563100"/>
          </a:xfrm>
          <a:prstGeom prst="rect">
            <a:avLst/>
          </a:prstGeom>
        </p:spPr>
      </p:pic>
      <p:sp>
        <p:nvSpPr>
          <p:cNvPr id="26" name="Speech Bubble: Rectangle with Corners Rounded 25">
            <a:extLst>
              <a:ext uri="{FF2B5EF4-FFF2-40B4-BE49-F238E27FC236}">
                <a16:creationId xmlns:a16="http://schemas.microsoft.com/office/drawing/2014/main" id="{5CB71782-03C2-E068-216B-046236543EBF}"/>
              </a:ext>
            </a:extLst>
          </p:cNvPr>
          <p:cNvSpPr/>
          <p:nvPr/>
        </p:nvSpPr>
        <p:spPr>
          <a:xfrm>
            <a:off x="381000" y="419100"/>
            <a:ext cx="4648200" cy="2286000"/>
          </a:xfrm>
          <a:prstGeom prst="wedgeRoundRectCallout">
            <a:avLst>
              <a:gd name="adj1" fmla="val 32108"/>
              <a:gd name="adj2" fmla="val 6480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a:solidFill>
                  <a:srgbClr val="000000"/>
                </a:solidFill>
                <a:latin typeface="Cambria" panose="02040503050406030204" pitchFamily="18" charset="0"/>
                <a:ea typeface="Cambria" panose="02040503050406030204" pitchFamily="18" charset="0"/>
              </a:rPr>
              <a:t>Ngày trước, mình rất ngại khi phát biểu. Bây giờ, mình đã tự tin hơn khi nói trước đám đông rồi.</a:t>
            </a:r>
            <a:endParaRPr lang="en-US" sz="2800" b="1" dirty="0">
              <a:latin typeface="Cambria" panose="02040503050406030204" pitchFamily="18" charset="0"/>
              <a:ea typeface="Cambria" panose="02040503050406030204" pitchFamily="18" charset="0"/>
            </a:endParaRPr>
          </a:p>
        </p:txBody>
      </p:sp>
      <p:sp>
        <p:nvSpPr>
          <p:cNvPr id="27" name="Speech Bubble: Rectangle with Corners Rounded 26">
            <a:extLst>
              <a:ext uri="{FF2B5EF4-FFF2-40B4-BE49-F238E27FC236}">
                <a16:creationId xmlns:a16="http://schemas.microsoft.com/office/drawing/2014/main" id="{3F159206-6FAA-F8F2-B406-7C02A3E61B3B}"/>
              </a:ext>
            </a:extLst>
          </p:cNvPr>
          <p:cNvSpPr/>
          <p:nvPr/>
        </p:nvSpPr>
        <p:spPr>
          <a:xfrm>
            <a:off x="13639800" y="419100"/>
            <a:ext cx="4191000" cy="2590800"/>
          </a:xfrm>
          <a:prstGeom prst="wedgeRoundRectCallout">
            <a:avLst>
              <a:gd name="adj1" fmla="val -44613"/>
              <a:gd name="adj2" fmla="val 7480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a:solidFill>
                  <a:srgbClr val="000000"/>
                </a:solidFill>
                <a:latin typeface="Cambria" panose="02040503050406030204" pitchFamily="18" charset="0"/>
                <a:ea typeface="Cambria" panose="02040503050406030204" pitchFamily="18" charset="0"/>
              </a:rPr>
              <a:t>Ngày trước, mình thấy bạn rất rụt rè trong lớp. Bây giờ, mình thấy bạn đã tự tin hơn và thường xuyên phát biểu trong lớp.</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4052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8" name="Freeform 8"/>
          <p:cNvSpPr/>
          <p:nvPr/>
        </p:nvSpPr>
        <p:spPr>
          <a:xfrm>
            <a:off x="2996800" y="929874"/>
            <a:ext cx="12294401" cy="8427253"/>
          </a:xfrm>
          <a:custGeom>
            <a:avLst/>
            <a:gdLst/>
            <a:ahLst/>
            <a:cxnLst/>
            <a:rect l="l" t="t" r="r" b="b"/>
            <a:pathLst>
              <a:path w="12294401" h="8427253">
                <a:moveTo>
                  <a:pt x="0" y="0"/>
                </a:moveTo>
                <a:lnTo>
                  <a:pt x="12294400" y="0"/>
                </a:lnTo>
                <a:lnTo>
                  <a:pt x="12294400" y="8427252"/>
                </a:lnTo>
                <a:lnTo>
                  <a:pt x="0" y="842725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9" name="Freeform 9"/>
          <p:cNvSpPr/>
          <p:nvPr/>
        </p:nvSpPr>
        <p:spPr>
          <a:xfrm>
            <a:off x="3375233" y="1189272"/>
            <a:ext cx="11537534" cy="7908455"/>
          </a:xfrm>
          <a:custGeom>
            <a:avLst/>
            <a:gdLst/>
            <a:ahLst/>
            <a:cxnLst/>
            <a:rect l="l" t="t" r="r" b="b"/>
            <a:pathLst>
              <a:path w="11537534" h="7908455">
                <a:moveTo>
                  <a:pt x="0" y="0"/>
                </a:moveTo>
                <a:lnTo>
                  <a:pt x="11537534" y="0"/>
                </a:lnTo>
                <a:lnTo>
                  <a:pt x="11537534" y="7908456"/>
                </a:lnTo>
                <a:lnTo>
                  <a:pt x="0" y="790845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0" name="Freeform 10"/>
          <p:cNvSpPr/>
          <p:nvPr/>
        </p:nvSpPr>
        <p:spPr>
          <a:xfrm rot="10414307" flipV="1">
            <a:off x="15958082" y="-188040"/>
            <a:ext cx="3113393" cy="4166341"/>
          </a:xfrm>
          <a:custGeom>
            <a:avLst/>
            <a:gdLst/>
            <a:ahLst/>
            <a:cxnLst/>
            <a:rect l="l" t="t" r="r" b="b"/>
            <a:pathLst>
              <a:path w="3113393" h="4166341">
                <a:moveTo>
                  <a:pt x="0" y="4166341"/>
                </a:moveTo>
                <a:lnTo>
                  <a:pt x="3113393" y="4166341"/>
                </a:lnTo>
                <a:lnTo>
                  <a:pt x="3113393" y="0"/>
                </a:lnTo>
                <a:lnTo>
                  <a:pt x="0" y="0"/>
                </a:lnTo>
                <a:lnTo>
                  <a:pt x="0" y="4166341"/>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1" name="Freeform 11"/>
          <p:cNvSpPr/>
          <p:nvPr/>
        </p:nvSpPr>
        <p:spPr>
          <a:xfrm rot="10414307" flipH="1" flipV="1">
            <a:off x="-783475" y="7028268"/>
            <a:ext cx="3113393" cy="4166341"/>
          </a:xfrm>
          <a:custGeom>
            <a:avLst/>
            <a:gdLst/>
            <a:ahLst/>
            <a:cxnLst/>
            <a:rect l="l" t="t" r="r" b="b"/>
            <a:pathLst>
              <a:path w="3113393" h="4166341">
                <a:moveTo>
                  <a:pt x="3113393" y="4166340"/>
                </a:moveTo>
                <a:lnTo>
                  <a:pt x="0" y="4166340"/>
                </a:lnTo>
                <a:lnTo>
                  <a:pt x="0" y="0"/>
                </a:lnTo>
                <a:lnTo>
                  <a:pt x="3113393" y="0"/>
                </a:lnTo>
                <a:lnTo>
                  <a:pt x="3113393" y="416634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3" name="Freeform 13"/>
          <p:cNvSpPr/>
          <p:nvPr/>
        </p:nvSpPr>
        <p:spPr>
          <a:xfrm rot="-847289">
            <a:off x="2996800" y="1252920"/>
            <a:ext cx="2404542" cy="2595997"/>
          </a:xfrm>
          <a:custGeom>
            <a:avLst/>
            <a:gdLst/>
            <a:ahLst/>
            <a:cxnLst/>
            <a:rect l="l" t="t" r="r" b="b"/>
            <a:pathLst>
              <a:path w="2404542" h="2595997">
                <a:moveTo>
                  <a:pt x="0" y="0"/>
                </a:moveTo>
                <a:lnTo>
                  <a:pt x="2404541" y="0"/>
                </a:lnTo>
                <a:lnTo>
                  <a:pt x="2404541" y="2595997"/>
                </a:lnTo>
                <a:lnTo>
                  <a:pt x="0" y="2595997"/>
                </a:lnTo>
                <a:lnTo>
                  <a:pt x="0" y="0"/>
                </a:lnTo>
                <a:close/>
              </a:path>
            </a:pathLst>
          </a:custGeom>
          <a:blipFill>
            <a:blip r:embed="rId11"/>
            <a:stretch>
              <a:fillRect/>
            </a:stretch>
          </a:blipFill>
        </p:spPr>
        <p:txBody>
          <a:bodyPr/>
          <a:lstStyle/>
          <a:p>
            <a:endParaRPr lang="en-US"/>
          </a:p>
        </p:txBody>
      </p:sp>
      <p:sp>
        <p:nvSpPr>
          <p:cNvPr id="14" name="Freeform 14"/>
          <p:cNvSpPr/>
          <p:nvPr/>
        </p:nvSpPr>
        <p:spPr>
          <a:xfrm rot="-5400000">
            <a:off x="13412671" y="878427"/>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5" name="Freeform 15"/>
          <p:cNvSpPr/>
          <p:nvPr/>
        </p:nvSpPr>
        <p:spPr>
          <a:xfrm rot="4981409">
            <a:off x="3949345" y="8159655"/>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6" name="Freeform 16"/>
          <p:cNvSpPr/>
          <p:nvPr/>
        </p:nvSpPr>
        <p:spPr>
          <a:xfrm>
            <a:off x="1320666" y="6172200"/>
            <a:ext cx="3754755" cy="4114800"/>
          </a:xfrm>
          <a:custGeom>
            <a:avLst/>
            <a:gdLst/>
            <a:ahLst/>
            <a:cxnLst/>
            <a:rect l="l" t="t" r="r" b="b"/>
            <a:pathLst>
              <a:path w="3754755" h="4114800">
                <a:moveTo>
                  <a:pt x="0" y="0"/>
                </a:moveTo>
                <a:lnTo>
                  <a:pt x="3754755" y="0"/>
                </a:lnTo>
                <a:lnTo>
                  <a:pt x="3754755" y="4114800"/>
                </a:lnTo>
                <a:lnTo>
                  <a:pt x="0" y="41148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17" name="Freeform 17"/>
          <p:cNvSpPr/>
          <p:nvPr/>
        </p:nvSpPr>
        <p:spPr>
          <a:xfrm>
            <a:off x="14485330" y="6326148"/>
            <a:ext cx="3564445" cy="4114800"/>
          </a:xfrm>
          <a:custGeom>
            <a:avLst/>
            <a:gdLst/>
            <a:ahLst/>
            <a:cxnLst/>
            <a:rect l="l" t="t" r="r" b="b"/>
            <a:pathLst>
              <a:path w="3564445" h="4114800">
                <a:moveTo>
                  <a:pt x="0" y="0"/>
                </a:moveTo>
                <a:lnTo>
                  <a:pt x="3564446" y="0"/>
                </a:lnTo>
                <a:lnTo>
                  <a:pt x="3564446" y="4114800"/>
                </a:lnTo>
                <a:lnTo>
                  <a:pt x="0" y="411480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id="{B93021BC-4906-E1A1-342C-1DFBFF836B3F}"/>
              </a:ext>
            </a:extLst>
          </p:cNvPr>
          <p:cNvPicPr>
            <a:picLocks noChangeAspect="1"/>
          </p:cNvPicPr>
          <p:nvPr/>
        </p:nvPicPr>
        <p:blipFill>
          <a:blip r:embed="rId18"/>
          <a:stretch>
            <a:fillRect/>
          </a:stretch>
        </p:blipFill>
        <p:spPr>
          <a:xfrm>
            <a:off x="4191000" y="1104900"/>
            <a:ext cx="10815241" cy="3072650"/>
          </a:xfrm>
          <a:prstGeom prst="rect">
            <a:avLst/>
          </a:prstGeom>
        </p:spPr>
      </p:pic>
      <p:pic>
        <p:nvPicPr>
          <p:cNvPr id="20" name="Picture 19">
            <a:extLst>
              <a:ext uri="{FF2B5EF4-FFF2-40B4-BE49-F238E27FC236}">
                <a16:creationId xmlns:a16="http://schemas.microsoft.com/office/drawing/2014/main" id="{608F090C-67FE-64DF-BC9A-48518979629E}"/>
              </a:ext>
            </a:extLst>
          </p:cNvPr>
          <p:cNvPicPr>
            <a:picLocks noChangeAspect="1"/>
          </p:cNvPicPr>
          <p:nvPr/>
        </p:nvPicPr>
        <p:blipFill>
          <a:blip r:embed="rId19"/>
          <a:stretch>
            <a:fillRect/>
          </a:stretch>
        </p:blipFill>
        <p:spPr>
          <a:xfrm>
            <a:off x="4419600" y="2857500"/>
            <a:ext cx="9528874" cy="6108721"/>
          </a:xfrm>
          <a:prstGeom prst="rect">
            <a:avLst/>
          </a:prstGeom>
        </p:spPr>
      </p:pic>
      <p:pic>
        <p:nvPicPr>
          <p:cNvPr id="21" name="Picture 20">
            <a:extLst>
              <a:ext uri="{FF2B5EF4-FFF2-40B4-BE49-F238E27FC236}">
                <a16:creationId xmlns:a16="http://schemas.microsoft.com/office/drawing/2014/main" id="{23562DB8-01C7-C630-5799-E441BFD592C5}"/>
              </a:ext>
            </a:extLst>
          </p:cNvPr>
          <p:cNvPicPr>
            <a:picLocks noChangeAspect="1"/>
          </p:cNvPicPr>
          <p:nvPr/>
        </p:nvPicPr>
        <p:blipFill>
          <a:blip r:embed="rId20"/>
          <a:stretch>
            <a:fillRect/>
          </a:stretch>
        </p:blipFill>
        <p:spPr>
          <a:xfrm>
            <a:off x="5867400" y="7620"/>
            <a:ext cx="6903722" cy="167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2" presetClass="emph" presetSubtype="0" repeatCount="indefinite" fill="hold" nodeType="clickEffect">
                                  <p:stCondLst>
                                    <p:cond delay="0"/>
                                  </p:stCondLst>
                                  <p:childTnLst>
                                    <p:animRot by="120000">
                                      <p:cBhvr>
                                        <p:cTn id="18" dur="100" fill="hold">
                                          <p:stCondLst>
                                            <p:cond delay="0"/>
                                          </p:stCondLst>
                                        </p:cTn>
                                        <p:tgtEl>
                                          <p:spTgt spid="16"/>
                                        </p:tgtEl>
                                        <p:attrNameLst>
                                          <p:attrName>r</p:attrName>
                                        </p:attrNameLst>
                                      </p:cBhvr>
                                    </p:animRot>
                                    <p:animRot by="-240000">
                                      <p:cBhvr>
                                        <p:cTn id="19" dur="200" fill="hold">
                                          <p:stCondLst>
                                            <p:cond delay="200"/>
                                          </p:stCondLst>
                                        </p:cTn>
                                        <p:tgtEl>
                                          <p:spTgt spid="16"/>
                                        </p:tgtEl>
                                        <p:attrNameLst>
                                          <p:attrName>r</p:attrName>
                                        </p:attrNameLst>
                                      </p:cBhvr>
                                    </p:animRot>
                                    <p:animRot by="240000">
                                      <p:cBhvr>
                                        <p:cTn id="20" dur="200" fill="hold">
                                          <p:stCondLst>
                                            <p:cond delay="400"/>
                                          </p:stCondLst>
                                        </p:cTn>
                                        <p:tgtEl>
                                          <p:spTgt spid="16"/>
                                        </p:tgtEl>
                                        <p:attrNameLst>
                                          <p:attrName>r</p:attrName>
                                        </p:attrNameLst>
                                      </p:cBhvr>
                                    </p:animRot>
                                    <p:animRot by="-240000">
                                      <p:cBhvr>
                                        <p:cTn id="21" dur="200" fill="hold">
                                          <p:stCondLst>
                                            <p:cond delay="600"/>
                                          </p:stCondLst>
                                        </p:cTn>
                                        <p:tgtEl>
                                          <p:spTgt spid="16"/>
                                        </p:tgtEl>
                                        <p:attrNameLst>
                                          <p:attrName>r</p:attrName>
                                        </p:attrNameLst>
                                      </p:cBhvr>
                                    </p:animRot>
                                    <p:animRot by="120000">
                                      <p:cBhvr>
                                        <p:cTn id="22" dur="200" fill="hold">
                                          <p:stCondLst>
                                            <p:cond delay="800"/>
                                          </p:stCondLst>
                                        </p:cTn>
                                        <p:tgtEl>
                                          <p:spTgt spid="1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7"/>
                                        </p:tgtEl>
                                        <p:attrNameLst>
                                          <p:attrName>r</p:attrName>
                                        </p:attrNameLst>
                                      </p:cBhvr>
                                    </p:animRot>
                                    <p:animRot by="-240000">
                                      <p:cBhvr>
                                        <p:cTn id="25" dur="200" fill="hold">
                                          <p:stCondLst>
                                            <p:cond delay="200"/>
                                          </p:stCondLst>
                                        </p:cTn>
                                        <p:tgtEl>
                                          <p:spTgt spid="17"/>
                                        </p:tgtEl>
                                        <p:attrNameLst>
                                          <p:attrName>r</p:attrName>
                                        </p:attrNameLst>
                                      </p:cBhvr>
                                    </p:animRot>
                                    <p:animRot by="240000">
                                      <p:cBhvr>
                                        <p:cTn id="26" dur="200" fill="hold">
                                          <p:stCondLst>
                                            <p:cond delay="400"/>
                                          </p:stCondLst>
                                        </p:cTn>
                                        <p:tgtEl>
                                          <p:spTgt spid="17"/>
                                        </p:tgtEl>
                                        <p:attrNameLst>
                                          <p:attrName>r</p:attrName>
                                        </p:attrNameLst>
                                      </p:cBhvr>
                                    </p:animRot>
                                    <p:animRot by="-240000">
                                      <p:cBhvr>
                                        <p:cTn id="27" dur="200" fill="hold">
                                          <p:stCondLst>
                                            <p:cond delay="600"/>
                                          </p:stCondLst>
                                        </p:cTn>
                                        <p:tgtEl>
                                          <p:spTgt spid="17"/>
                                        </p:tgtEl>
                                        <p:attrNameLst>
                                          <p:attrName>r</p:attrName>
                                        </p:attrNameLst>
                                      </p:cBhvr>
                                    </p:animRot>
                                    <p:animRot by="120000">
                                      <p:cBhvr>
                                        <p:cTn id="28"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9" name="Group 9"/>
          <p:cNvGrpSpPr/>
          <p:nvPr/>
        </p:nvGrpSpPr>
        <p:grpSpPr>
          <a:xfrm>
            <a:off x="3528203" y="3222044"/>
            <a:ext cx="12451639" cy="2440091"/>
            <a:chOff x="0" y="0"/>
            <a:chExt cx="3279444" cy="642658"/>
          </a:xfrm>
        </p:grpSpPr>
        <p:sp>
          <p:nvSpPr>
            <p:cNvPr id="10" name="Freeform 10"/>
            <p:cNvSpPr/>
            <p:nvPr/>
          </p:nvSpPr>
          <p:spPr>
            <a:xfrm>
              <a:off x="0" y="0"/>
              <a:ext cx="3279444" cy="642658"/>
            </a:xfrm>
            <a:custGeom>
              <a:avLst/>
              <a:gdLst/>
              <a:ahLst/>
              <a:cxnLst/>
              <a:rect l="l" t="t" r="r" b="b"/>
              <a:pathLst>
                <a:path w="3279444" h="642658">
                  <a:moveTo>
                    <a:pt x="31710" y="0"/>
                  </a:moveTo>
                  <a:lnTo>
                    <a:pt x="3247734" y="0"/>
                  </a:lnTo>
                  <a:cubicBezTo>
                    <a:pt x="3256144" y="0"/>
                    <a:pt x="3264210" y="3341"/>
                    <a:pt x="3270157" y="9288"/>
                  </a:cubicBezTo>
                  <a:cubicBezTo>
                    <a:pt x="3276103" y="15234"/>
                    <a:pt x="3279444" y="23300"/>
                    <a:pt x="3279444" y="31710"/>
                  </a:cubicBezTo>
                  <a:lnTo>
                    <a:pt x="3279444" y="610948"/>
                  </a:lnTo>
                  <a:cubicBezTo>
                    <a:pt x="3279444" y="628461"/>
                    <a:pt x="3265247" y="642658"/>
                    <a:pt x="3247734" y="642658"/>
                  </a:cubicBezTo>
                  <a:lnTo>
                    <a:pt x="31710" y="642658"/>
                  </a:lnTo>
                  <a:cubicBezTo>
                    <a:pt x="23300" y="642658"/>
                    <a:pt x="15234" y="639317"/>
                    <a:pt x="9288" y="633370"/>
                  </a:cubicBezTo>
                  <a:cubicBezTo>
                    <a:pt x="3341" y="627423"/>
                    <a:pt x="0" y="619358"/>
                    <a:pt x="0" y="610948"/>
                  </a:cubicBezTo>
                  <a:lnTo>
                    <a:pt x="0" y="31710"/>
                  </a:lnTo>
                  <a:cubicBezTo>
                    <a:pt x="0" y="23300"/>
                    <a:pt x="3341" y="15234"/>
                    <a:pt x="9288" y="9288"/>
                  </a:cubicBezTo>
                  <a:cubicBezTo>
                    <a:pt x="15234" y="3341"/>
                    <a:pt x="23300" y="0"/>
                    <a:pt x="31710" y="0"/>
                  </a:cubicBezTo>
                  <a:close/>
                </a:path>
              </a:pathLst>
            </a:custGeom>
            <a:solidFill>
              <a:srgbClr val="FFFFFF"/>
            </a:solidFill>
          </p:spPr>
          <p:txBody>
            <a:bodyPr/>
            <a:lstStyle/>
            <a:p>
              <a:endParaRPr lang="en-US"/>
            </a:p>
          </p:txBody>
        </p:sp>
        <p:sp>
          <p:nvSpPr>
            <p:cNvPr id="11" name="TextBox 11"/>
            <p:cNvSpPr txBox="1"/>
            <p:nvPr/>
          </p:nvSpPr>
          <p:spPr>
            <a:xfrm>
              <a:off x="0" y="-38100"/>
              <a:ext cx="3279444" cy="680758"/>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528203" y="3374422"/>
            <a:ext cx="12260090" cy="2139726"/>
            <a:chOff x="0" y="0"/>
            <a:chExt cx="3228995" cy="563549"/>
          </a:xfrm>
        </p:grpSpPr>
        <p:sp>
          <p:nvSpPr>
            <p:cNvPr id="13" name="Freeform 13"/>
            <p:cNvSpPr/>
            <p:nvPr/>
          </p:nvSpPr>
          <p:spPr>
            <a:xfrm>
              <a:off x="0" y="0"/>
              <a:ext cx="3228995" cy="563549"/>
            </a:xfrm>
            <a:custGeom>
              <a:avLst/>
              <a:gdLst/>
              <a:ahLst/>
              <a:cxnLst/>
              <a:rect l="l" t="t" r="r" b="b"/>
              <a:pathLst>
                <a:path w="3228995" h="563549">
                  <a:moveTo>
                    <a:pt x="32205" y="0"/>
                  </a:moveTo>
                  <a:lnTo>
                    <a:pt x="3196790" y="0"/>
                  </a:lnTo>
                  <a:cubicBezTo>
                    <a:pt x="3205331" y="0"/>
                    <a:pt x="3213522" y="3393"/>
                    <a:pt x="3219562" y="9433"/>
                  </a:cubicBezTo>
                  <a:cubicBezTo>
                    <a:pt x="3225602" y="15472"/>
                    <a:pt x="3228995" y="23664"/>
                    <a:pt x="3228995" y="32205"/>
                  </a:cubicBezTo>
                  <a:lnTo>
                    <a:pt x="3228995" y="531344"/>
                  </a:lnTo>
                  <a:cubicBezTo>
                    <a:pt x="3228995" y="549130"/>
                    <a:pt x="3214576" y="563549"/>
                    <a:pt x="3196790" y="563549"/>
                  </a:cubicBezTo>
                  <a:lnTo>
                    <a:pt x="32205" y="563549"/>
                  </a:lnTo>
                  <a:cubicBezTo>
                    <a:pt x="23664" y="563549"/>
                    <a:pt x="15472" y="560156"/>
                    <a:pt x="9433" y="554116"/>
                  </a:cubicBezTo>
                  <a:cubicBezTo>
                    <a:pt x="3393" y="548077"/>
                    <a:pt x="0" y="539885"/>
                    <a:pt x="0" y="531344"/>
                  </a:cubicBezTo>
                  <a:lnTo>
                    <a:pt x="0" y="32205"/>
                  </a:lnTo>
                  <a:cubicBezTo>
                    <a:pt x="0" y="23664"/>
                    <a:pt x="3393" y="15472"/>
                    <a:pt x="9433" y="9433"/>
                  </a:cubicBezTo>
                  <a:cubicBezTo>
                    <a:pt x="15472" y="3393"/>
                    <a:pt x="23664" y="0"/>
                    <a:pt x="32205" y="0"/>
                  </a:cubicBezTo>
                  <a:close/>
                </a:path>
              </a:pathLst>
            </a:custGeom>
            <a:solidFill>
              <a:srgbClr val="FFFFFF"/>
            </a:solidFill>
            <a:ln w="38100" cap="rnd">
              <a:solidFill>
                <a:srgbClr val="F4AC78"/>
              </a:solidFill>
              <a:prstDash val="lgDash"/>
              <a:round/>
            </a:ln>
          </p:spPr>
          <p:txBody>
            <a:bodyPr/>
            <a:lstStyle/>
            <a:p>
              <a:endParaRPr lang="en-US"/>
            </a:p>
          </p:txBody>
        </p:sp>
        <p:sp>
          <p:nvSpPr>
            <p:cNvPr id="14" name="TextBox 14"/>
            <p:cNvSpPr txBox="1"/>
            <p:nvPr/>
          </p:nvSpPr>
          <p:spPr>
            <a:xfrm>
              <a:off x="0" y="-38100"/>
              <a:ext cx="3228995" cy="601649"/>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2308158" y="3222044"/>
            <a:ext cx="2440091" cy="244009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2458340" y="3372227"/>
            <a:ext cx="2139726" cy="2139726"/>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F4AC78"/>
              </a:solidFill>
              <a:prstDash val="dash"/>
              <a:miter/>
            </a:ln>
          </p:spPr>
          <p:txBody>
            <a:bodyPr/>
            <a:lstStyle/>
            <a:p>
              <a:endParaRPr lang="en-US"/>
            </a:p>
          </p:txBody>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3528203" y="6024085"/>
            <a:ext cx="12451639" cy="2440091"/>
            <a:chOff x="0" y="0"/>
            <a:chExt cx="3279444" cy="642658"/>
          </a:xfrm>
        </p:grpSpPr>
        <p:sp>
          <p:nvSpPr>
            <p:cNvPr id="22" name="Freeform 22"/>
            <p:cNvSpPr/>
            <p:nvPr/>
          </p:nvSpPr>
          <p:spPr>
            <a:xfrm>
              <a:off x="0" y="0"/>
              <a:ext cx="3279444" cy="642658"/>
            </a:xfrm>
            <a:custGeom>
              <a:avLst/>
              <a:gdLst/>
              <a:ahLst/>
              <a:cxnLst/>
              <a:rect l="l" t="t" r="r" b="b"/>
              <a:pathLst>
                <a:path w="3279444" h="642658">
                  <a:moveTo>
                    <a:pt x="31710" y="0"/>
                  </a:moveTo>
                  <a:lnTo>
                    <a:pt x="3247734" y="0"/>
                  </a:lnTo>
                  <a:cubicBezTo>
                    <a:pt x="3256144" y="0"/>
                    <a:pt x="3264210" y="3341"/>
                    <a:pt x="3270157" y="9288"/>
                  </a:cubicBezTo>
                  <a:cubicBezTo>
                    <a:pt x="3276103" y="15234"/>
                    <a:pt x="3279444" y="23300"/>
                    <a:pt x="3279444" y="31710"/>
                  </a:cubicBezTo>
                  <a:lnTo>
                    <a:pt x="3279444" y="610948"/>
                  </a:lnTo>
                  <a:cubicBezTo>
                    <a:pt x="3279444" y="628461"/>
                    <a:pt x="3265247" y="642658"/>
                    <a:pt x="3247734" y="642658"/>
                  </a:cubicBezTo>
                  <a:lnTo>
                    <a:pt x="31710" y="642658"/>
                  </a:lnTo>
                  <a:cubicBezTo>
                    <a:pt x="23300" y="642658"/>
                    <a:pt x="15234" y="639317"/>
                    <a:pt x="9288" y="633370"/>
                  </a:cubicBezTo>
                  <a:cubicBezTo>
                    <a:pt x="3341" y="627423"/>
                    <a:pt x="0" y="619358"/>
                    <a:pt x="0" y="610948"/>
                  </a:cubicBezTo>
                  <a:lnTo>
                    <a:pt x="0" y="31710"/>
                  </a:lnTo>
                  <a:cubicBezTo>
                    <a:pt x="0" y="23300"/>
                    <a:pt x="3341" y="15234"/>
                    <a:pt x="9288" y="9288"/>
                  </a:cubicBezTo>
                  <a:cubicBezTo>
                    <a:pt x="15234" y="3341"/>
                    <a:pt x="23300" y="0"/>
                    <a:pt x="31710" y="0"/>
                  </a:cubicBezTo>
                  <a:close/>
                </a:path>
              </a:pathLst>
            </a:custGeom>
            <a:solidFill>
              <a:srgbClr val="FFFFFF"/>
            </a:solidFill>
          </p:spPr>
          <p:txBody>
            <a:bodyPr/>
            <a:lstStyle/>
            <a:p>
              <a:endParaRPr lang="en-US"/>
            </a:p>
          </p:txBody>
        </p:sp>
        <p:sp>
          <p:nvSpPr>
            <p:cNvPr id="23" name="TextBox 23"/>
            <p:cNvSpPr txBox="1"/>
            <p:nvPr/>
          </p:nvSpPr>
          <p:spPr>
            <a:xfrm>
              <a:off x="0" y="-38100"/>
              <a:ext cx="3279444" cy="680758"/>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3528203" y="6174267"/>
            <a:ext cx="12260090" cy="2139726"/>
            <a:chOff x="0" y="0"/>
            <a:chExt cx="3228995" cy="563549"/>
          </a:xfrm>
        </p:grpSpPr>
        <p:sp>
          <p:nvSpPr>
            <p:cNvPr id="25" name="Freeform 25"/>
            <p:cNvSpPr/>
            <p:nvPr/>
          </p:nvSpPr>
          <p:spPr>
            <a:xfrm>
              <a:off x="0" y="0"/>
              <a:ext cx="3228995" cy="563549"/>
            </a:xfrm>
            <a:custGeom>
              <a:avLst/>
              <a:gdLst/>
              <a:ahLst/>
              <a:cxnLst/>
              <a:rect l="l" t="t" r="r" b="b"/>
              <a:pathLst>
                <a:path w="3228995" h="563549">
                  <a:moveTo>
                    <a:pt x="32205" y="0"/>
                  </a:moveTo>
                  <a:lnTo>
                    <a:pt x="3196790" y="0"/>
                  </a:lnTo>
                  <a:cubicBezTo>
                    <a:pt x="3205331" y="0"/>
                    <a:pt x="3213522" y="3393"/>
                    <a:pt x="3219562" y="9433"/>
                  </a:cubicBezTo>
                  <a:cubicBezTo>
                    <a:pt x="3225602" y="15472"/>
                    <a:pt x="3228995" y="23664"/>
                    <a:pt x="3228995" y="32205"/>
                  </a:cubicBezTo>
                  <a:lnTo>
                    <a:pt x="3228995" y="531344"/>
                  </a:lnTo>
                  <a:cubicBezTo>
                    <a:pt x="3228995" y="549130"/>
                    <a:pt x="3214576" y="563549"/>
                    <a:pt x="3196790" y="563549"/>
                  </a:cubicBezTo>
                  <a:lnTo>
                    <a:pt x="32205" y="563549"/>
                  </a:lnTo>
                  <a:cubicBezTo>
                    <a:pt x="23664" y="563549"/>
                    <a:pt x="15472" y="560156"/>
                    <a:pt x="9433" y="554116"/>
                  </a:cubicBezTo>
                  <a:cubicBezTo>
                    <a:pt x="3393" y="548077"/>
                    <a:pt x="0" y="539885"/>
                    <a:pt x="0" y="531344"/>
                  </a:cubicBezTo>
                  <a:lnTo>
                    <a:pt x="0" y="32205"/>
                  </a:lnTo>
                  <a:cubicBezTo>
                    <a:pt x="0" y="23664"/>
                    <a:pt x="3393" y="15472"/>
                    <a:pt x="9433" y="9433"/>
                  </a:cubicBezTo>
                  <a:cubicBezTo>
                    <a:pt x="15472" y="3393"/>
                    <a:pt x="23664" y="0"/>
                    <a:pt x="32205" y="0"/>
                  </a:cubicBezTo>
                  <a:close/>
                </a:path>
              </a:pathLst>
            </a:custGeom>
            <a:solidFill>
              <a:srgbClr val="FFFFFF"/>
            </a:solidFill>
            <a:ln w="38100" cap="rnd">
              <a:solidFill>
                <a:srgbClr val="F4AC78"/>
              </a:solidFill>
              <a:prstDash val="lgDash"/>
              <a:round/>
            </a:ln>
          </p:spPr>
          <p:txBody>
            <a:bodyPr/>
            <a:lstStyle/>
            <a:p>
              <a:endParaRPr lang="en-US"/>
            </a:p>
          </p:txBody>
        </p:sp>
        <p:sp>
          <p:nvSpPr>
            <p:cNvPr id="26" name="TextBox 26"/>
            <p:cNvSpPr txBox="1"/>
            <p:nvPr/>
          </p:nvSpPr>
          <p:spPr>
            <a:xfrm>
              <a:off x="0" y="-38100"/>
              <a:ext cx="3228995" cy="601649"/>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2308158" y="6024085"/>
            <a:ext cx="2440091" cy="2440091"/>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2458340" y="6174267"/>
            <a:ext cx="2139726" cy="2139726"/>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F4AC78"/>
              </a:solidFill>
              <a:prstDash val="dash"/>
              <a:miter/>
            </a:ln>
          </p:spPr>
          <p:txBody>
            <a:bodyPr/>
            <a:lstStyle/>
            <a:p>
              <a:endParaRPr lang="en-US"/>
            </a:p>
          </p:txBody>
        </p:sp>
        <p:sp>
          <p:nvSpPr>
            <p:cNvPr id="32" name="TextBox 3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3" name="TextBox 33"/>
          <p:cNvSpPr txBox="1"/>
          <p:nvPr/>
        </p:nvSpPr>
        <p:spPr>
          <a:xfrm>
            <a:off x="4992952" y="3647294"/>
            <a:ext cx="10704248" cy="1477328"/>
          </a:xfrm>
          <a:prstGeom prst="rect">
            <a:avLst/>
          </a:prstGeom>
        </p:spPr>
        <p:txBody>
          <a:bodyPr wrap="square" lIns="0" tIns="0" rIns="0" bIns="0" rtlCol="0" anchor="t">
            <a:spAutoFit/>
          </a:bodyPr>
          <a:lstStyle/>
          <a:p>
            <a:pPr algn="l"/>
            <a:r>
              <a:rPr lang="en-US" sz="3200" b="1" dirty="0">
                <a:solidFill>
                  <a:srgbClr val="6B452F"/>
                </a:solidFill>
                <a:latin typeface="Cambria" panose="02040503050406030204" pitchFamily="18" charset="0"/>
                <a:ea typeface="Cambria" panose="02040503050406030204" pitchFamily="18" charset="0"/>
              </a:rPr>
              <a:t>T</a:t>
            </a:r>
            <a:r>
              <a:rPr lang="vi-VN" sz="3200" b="1" dirty="0">
                <a:solidFill>
                  <a:srgbClr val="6B452F"/>
                </a:solidFill>
                <a:latin typeface="Cambria" panose="02040503050406030204" pitchFamily="18" charset="0"/>
                <a:ea typeface="Cambria" panose="02040503050406030204" pitchFamily="18" charset="0"/>
              </a:rPr>
              <a:t>hấy được và giới thiệu được với các bạn về sự thay đổi tích cực của mình thông qua việc triển lãm các sản phẩm, tư liệu.</a:t>
            </a:r>
          </a:p>
        </p:txBody>
      </p:sp>
      <p:sp>
        <p:nvSpPr>
          <p:cNvPr id="34" name="TextBox 34"/>
          <p:cNvSpPr txBox="1"/>
          <p:nvPr/>
        </p:nvSpPr>
        <p:spPr>
          <a:xfrm>
            <a:off x="4992952" y="6449335"/>
            <a:ext cx="10605002" cy="1384225"/>
          </a:xfrm>
          <a:prstGeom prst="rect">
            <a:avLst/>
          </a:prstGeom>
        </p:spPr>
        <p:txBody>
          <a:bodyPr lIns="0" tIns="0" rIns="0" bIns="0" rtlCol="0" anchor="t">
            <a:spAutoFit/>
          </a:bodyPr>
          <a:lstStyle/>
          <a:p>
            <a:pPr algn="l">
              <a:lnSpc>
                <a:spcPts val="5718"/>
              </a:lnSpc>
            </a:pPr>
            <a:r>
              <a:rPr lang="vi-VN" sz="3200" b="1" dirty="0">
                <a:solidFill>
                  <a:srgbClr val="6B452F"/>
                </a:solidFill>
                <a:latin typeface="Cambria" panose="02040503050406030204" pitchFamily="18" charset="0"/>
                <a:ea typeface="Cambria" panose="02040503050406030204" pitchFamily="18" charset="0"/>
              </a:rPr>
              <a:t>Cảm thấy tự hào về mình để có thêm động lực học tập và rèn luyện tích cực hơn trong năm học cuối cấp.</a:t>
            </a:r>
          </a:p>
        </p:txBody>
      </p:sp>
      <p:sp>
        <p:nvSpPr>
          <p:cNvPr id="35" name="TextBox 35"/>
          <p:cNvSpPr txBox="1"/>
          <p:nvPr/>
        </p:nvSpPr>
        <p:spPr>
          <a:xfrm>
            <a:off x="2811261" y="2710248"/>
            <a:ext cx="1270743" cy="2917334"/>
          </a:xfrm>
          <a:prstGeom prst="rect">
            <a:avLst/>
          </a:prstGeom>
        </p:spPr>
        <p:txBody>
          <a:bodyPr lIns="0" tIns="0" rIns="0" bIns="0" rtlCol="0" anchor="t">
            <a:spAutoFit/>
          </a:bodyPr>
          <a:lstStyle/>
          <a:p>
            <a:pPr algn="ctr">
              <a:lnSpc>
                <a:spcPts val="23477"/>
              </a:lnSpc>
            </a:pPr>
            <a:r>
              <a:rPr lang="en-US" sz="16769">
                <a:solidFill>
                  <a:srgbClr val="6B452F"/>
                </a:solidFill>
                <a:latin typeface="Stella"/>
              </a:rPr>
              <a:t>1</a:t>
            </a:r>
          </a:p>
        </p:txBody>
      </p:sp>
      <p:sp>
        <p:nvSpPr>
          <p:cNvPr id="36" name="TextBox 36"/>
          <p:cNvSpPr txBox="1"/>
          <p:nvPr/>
        </p:nvSpPr>
        <p:spPr>
          <a:xfrm>
            <a:off x="2839836" y="5473345"/>
            <a:ext cx="1270743" cy="2917334"/>
          </a:xfrm>
          <a:prstGeom prst="rect">
            <a:avLst/>
          </a:prstGeom>
        </p:spPr>
        <p:txBody>
          <a:bodyPr lIns="0" tIns="0" rIns="0" bIns="0" rtlCol="0" anchor="t">
            <a:spAutoFit/>
          </a:bodyPr>
          <a:lstStyle/>
          <a:p>
            <a:pPr algn="ctr">
              <a:lnSpc>
                <a:spcPts val="23477"/>
              </a:lnSpc>
            </a:pPr>
            <a:r>
              <a:rPr lang="en-US" sz="16769">
                <a:solidFill>
                  <a:srgbClr val="6B452F"/>
                </a:solidFill>
                <a:latin typeface="Stella"/>
              </a:rPr>
              <a:t>2</a:t>
            </a:r>
          </a:p>
        </p:txBody>
      </p:sp>
      <p:sp>
        <p:nvSpPr>
          <p:cNvPr id="37" name="Freeform 37"/>
          <p:cNvSpPr/>
          <p:nvPr/>
        </p:nvSpPr>
        <p:spPr>
          <a:xfrm flipH="1">
            <a:off x="-490541" y="152400"/>
            <a:ext cx="4226200" cy="3273384"/>
          </a:xfrm>
          <a:custGeom>
            <a:avLst/>
            <a:gdLst/>
            <a:ahLst/>
            <a:cxnLst/>
            <a:rect l="l" t="t" r="r" b="b"/>
            <a:pathLst>
              <a:path w="4226200" h="3273384">
                <a:moveTo>
                  <a:pt x="4226200" y="0"/>
                </a:moveTo>
                <a:lnTo>
                  <a:pt x="0" y="0"/>
                </a:lnTo>
                <a:lnTo>
                  <a:pt x="0" y="3273384"/>
                </a:lnTo>
                <a:lnTo>
                  <a:pt x="4226200" y="3273384"/>
                </a:lnTo>
                <a:lnTo>
                  <a:pt x="422620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38" name="Freeform 38"/>
          <p:cNvSpPr/>
          <p:nvPr/>
        </p:nvSpPr>
        <p:spPr>
          <a:xfrm>
            <a:off x="15597954" y="-1254706"/>
            <a:ext cx="2229473" cy="4114800"/>
          </a:xfrm>
          <a:custGeom>
            <a:avLst/>
            <a:gdLst/>
            <a:ahLst/>
            <a:cxnLst/>
            <a:rect l="l" t="t" r="r" b="b"/>
            <a:pathLst>
              <a:path w="2229473" h="4114800">
                <a:moveTo>
                  <a:pt x="0" y="0"/>
                </a:moveTo>
                <a:lnTo>
                  <a:pt x="2229473" y="0"/>
                </a:lnTo>
                <a:lnTo>
                  <a:pt x="2229473"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39" name="Freeform 39"/>
          <p:cNvSpPr/>
          <p:nvPr/>
        </p:nvSpPr>
        <p:spPr>
          <a:xfrm>
            <a:off x="1998158" y="8711825"/>
            <a:ext cx="5989588" cy="1165247"/>
          </a:xfrm>
          <a:custGeom>
            <a:avLst/>
            <a:gdLst/>
            <a:ahLst/>
            <a:cxnLst/>
            <a:rect l="l" t="t" r="r" b="b"/>
            <a:pathLst>
              <a:path w="5989588" h="1165247">
                <a:moveTo>
                  <a:pt x="0" y="0"/>
                </a:moveTo>
                <a:lnTo>
                  <a:pt x="5989588" y="0"/>
                </a:lnTo>
                <a:lnTo>
                  <a:pt x="5989588" y="1165247"/>
                </a:lnTo>
                <a:lnTo>
                  <a:pt x="0" y="116524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40" name="Freeform 40"/>
          <p:cNvSpPr/>
          <p:nvPr/>
        </p:nvSpPr>
        <p:spPr>
          <a:xfrm rot="3993417" flipH="1">
            <a:off x="14874673" y="7391683"/>
            <a:ext cx="3676036" cy="4919269"/>
          </a:xfrm>
          <a:custGeom>
            <a:avLst/>
            <a:gdLst/>
            <a:ahLst/>
            <a:cxnLst/>
            <a:rect l="l" t="t" r="r" b="b"/>
            <a:pathLst>
              <a:path w="3676036" h="4919269">
                <a:moveTo>
                  <a:pt x="3676036" y="0"/>
                </a:moveTo>
                <a:lnTo>
                  <a:pt x="0" y="0"/>
                </a:lnTo>
                <a:lnTo>
                  <a:pt x="0" y="4919270"/>
                </a:lnTo>
                <a:lnTo>
                  <a:pt x="3676036" y="4919270"/>
                </a:lnTo>
                <a:lnTo>
                  <a:pt x="3676036"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pic>
        <p:nvPicPr>
          <p:cNvPr id="41" name="Picture 40">
            <a:extLst>
              <a:ext uri="{FF2B5EF4-FFF2-40B4-BE49-F238E27FC236}">
                <a16:creationId xmlns:a16="http://schemas.microsoft.com/office/drawing/2014/main" id="{08B46CE5-9136-D976-1EAC-ABA3636E6AD4}"/>
              </a:ext>
            </a:extLst>
          </p:cNvPr>
          <p:cNvPicPr>
            <a:picLocks noChangeAspect="1"/>
          </p:cNvPicPr>
          <p:nvPr/>
        </p:nvPicPr>
        <p:blipFill>
          <a:blip r:embed="rId12"/>
          <a:stretch>
            <a:fillRect/>
          </a:stretch>
        </p:blipFill>
        <p:spPr>
          <a:xfrm>
            <a:off x="4343400" y="495300"/>
            <a:ext cx="10321423" cy="24020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8" name="Freeform 8"/>
          <p:cNvSpPr/>
          <p:nvPr/>
        </p:nvSpPr>
        <p:spPr>
          <a:xfrm>
            <a:off x="2996800" y="929874"/>
            <a:ext cx="12294401" cy="8427253"/>
          </a:xfrm>
          <a:custGeom>
            <a:avLst/>
            <a:gdLst/>
            <a:ahLst/>
            <a:cxnLst/>
            <a:rect l="l" t="t" r="r" b="b"/>
            <a:pathLst>
              <a:path w="12294401" h="8427253">
                <a:moveTo>
                  <a:pt x="0" y="0"/>
                </a:moveTo>
                <a:lnTo>
                  <a:pt x="12294400" y="0"/>
                </a:lnTo>
                <a:lnTo>
                  <a:pt x="12294400" y="8427252"/>
                </a:lnTo>
                <a:lnTo>
                  <a:pt x="0" y="84272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9" name="Freeform 9"/>
          <p:cNvSpPr/>
          <p:nvPr/>
        </p:nvSpPr>
        <p:spPr>
          <a:xfrm>
            <a:off x="3375233" y="1189272"/>
            <a:ext cx="11537534" cy="7908455"/>
          </a:xfrm>
          <a:custGeom>
            <a:avLst/>
            <a:gdLst/>
            <a:ahLst/>
            <a:cxnLst/>
            <a:rect l="l" t="t" r="r" b="b"/>
            <a:pathLst>
              <a:path w="11537534" h="7908455">
                <a:moveTo>
                  <a:pt x="0" y="0"/>
                </a:moveTo>
                <a:lnTo>
                  <a:pt x="11537534" y="0"/>
                </a:lnTo>
                <a:lnTo>
                  <a:pt x="11537534" y="7908456"/>
                </a:lnTo>
                <a:lnTo>
                  <a:pt x="0" y="790845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0" name="Freeform 10"/>
          <p:cNvSpPr/>
          <p:nvPr/>
        </p:nvSpPr>
        <p:spPr>
          <a:xfrm>
            <a:off x="2394020" y="6506528"/>
            <a:ext cx="3680350" cy="2850598"/>
          </a:xfrm>
          <a:custGeom>
            <a:avLst/>
            <a:gdLst/>
            <a:ahLst/>
            <a:cxnLst/>
            <a:rect l="l" t="t" r="r" b="b"/>
            <a:pathLst>
              <a:path w="3680350" h="2850598">
                <a:moveTo>
                  <a:pt x="0" y="0"/>
                </a:moveTo>
                <a:lnTo>
                  <a:pt x="3680350" y="0"/>
                </a:lnTo>
                <a:lnTo>
                  <a:pt x="3680350" y="2850598"/>
                </a:lnTo>
                <a:lnTo>
                  <a:pt x="0" y="285059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1" name="Freeform 11"/>
          <p:cNvSpPr/>
          <p:nvPr/>
        </p:nvSpPr>
        <p:spPr>
          <a:xfrm rot="10414307" flipH="1" flipV="1">
            <a:off x="-942814" y="205013"/>
            <a:ext cx="3113393" cy="4166341"/>
          </a:xfrm>
          <a:custGeom>
            <a:avLst/>
            <a:gdLst/>
            <a:ahLst/>
            <a:cxnLst/>
            <a:rect l="l" t="t" r="r" b="b"/>
            <a:pathLst>
              <a:path w="3113393" h="4166341">
                <a:moveTo>
                  <a:pt x="3113393" y="4166341"/>
                </a:moveTo>
                <a:lnTo>
                  <a:pt x="0" y="4166341"/>
                </a:lnTo>
                <a:lnTo>
                  <a:pt x="0" y="0"/>
                </a:lnTo>
                <a:lnTo>
                  <a:pt x="3113393" y="0"/>
                </a:lnTo>
                <a:lnTo>
                  <a:pt x="3113393" y="4166341"/>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2" name="Freeform 12"/>
          <p:cNvSpPr/>
          <p:nvPr/>
        </p:nvSpPr>
        <p:spPr>
          <a:xfrm rot="-10266238" flipV="1">
            <a:off x="16230761" y="7014557"/>
            <a:ext cx="3113393" cy="4166341"/>
          </a:xfrm>
          <a:custGeom>
            <a:avLst/>
            <a:gdLst/>
            <a:ahLst/>
            <a:cxnLst/>
            <a:rect l="l" t="t" r="r" b="b"/>
            <a:pathLst>
              <a:path w="3113393" h="4166341">
                <a:moveTo>
                  <a:pt x="0" y="4166341"/>
                </a:moveTo>
                <a:lnTo>
                  <a:pt x="3113392" y="4166341"/>
                </a:lnTo>
                <a:lnTo>
                  <a:pt x="3113392" y="0"/>
                </a:lnTo>
                <a:lnTo>
                  <a:pt x="0" y="0"/>
                </a:lnTo>
                <a:lnTo>
                  <a:pt x="0" y="4166341"/>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3" name="Freeform 13"/>
          <p:cNvSpPr/>
          <p:nvPr/>
        </p:nvSpPr>
        <p:spPr>
          <a:xfrm rot="-8396681">
            <a:off x="3438472" y="1510799"/>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4" name="Freeform 14"/>
          <p:cNvSpPr/>
          <p:nvPr/>
        </p:nvSpPr>
        <p:spPr>
          <a:xfrm rot="1996296">
            <a:off x="14208620" y="7608616"/>
            <a:ext cx="952270" cy="1193049"/>
          </a:xfrm>
          <a:custGeom>
            <a:avLst/>
            <a:gdLst/>
            <a:ahLst/>
            <a:cxnLst/>
            <a:rect l="l" t="t" r="r" b="b"/>
            <a:pathLst>
              <a:path w="952270" h="1193049">
                <a:moveTo>
                  <a:pt x="0" y="0"/>
                </a:moveTo>
                <a:lnTo>
                  <a:pt x="952270" y="0"/>
                </a:lnTo>
                <a:lnTo>
                  <a:pt x="952270" y="1193050"/>
                </a:lnTo>
                <a:lnTo>
                  <a:pt x="0" y="119305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5" name="Freeform 15"/>
          <p:cNvSpPr/>
          <p:nvPr/>
        </p:nvSpPr>
        <p:spPr>
          <a:xfrm>
            <a:off x="12732545" y="1189272"/>
            <a:ext cx="2453729" cy="2776854"/>
          </a:xfrm>
          <a:custGeom>
            <a:avLst/>
            <a:gdLst/>
            <a:ahLst/>
            <a:cxnLst/>
            <a:rect l="l" t="t" r="r" b="b"/>
            <a:pathLst>
              <a:path w="2453729" h="2776854">
                <a:moveTo>
                  <a:pt x="0" y="0"/>
                </a:moveTo>
                <a:lnTo>
                  <a:pt x="2453730" y="0"/>
                </a:lnTo>
                <a:lnTo>
                  <a:pt x="2453730" y="2776855"/>
                </a:lnTo>
                <a:lnTo>
                  <a:pt x="0" y="277685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pic>
        <p:nvPicPr>
          <p:cNvPr id="16" name="Picture 15">
            <a:extLst>
              <a:ext uri="{FF2B5EF4-FFF2-40B4-BE49-F238E27FC236}">
                <a16:creationId xmlns:a16="http://schemas.microsoft.com/office/drawing/2014/main" id="{BEEC21DE-A4D3-F456-CEAD-1A1B3AF5186A}"/>
              </a:ext>
            </a:extLst>
          </p:cNvPr>
          <p:cNvPicPr>
            <a:picLocks noChangeAspect="1"/>
          </p:cNvPicPr>
          <p:nvPr/>
        </p:nvPicPr>
        <p:blipFill>
          <a:blip r:embed="rId16"/>
          <a:stretch>
            <a:fillRect/>
          </a:stretch>
        </p:blipFill>
        <p:spPr>
          <a:xfrm>
            <a:off x="4495799" y="4076700"/>
            <a:ext cx="9633221" cy="2286000"/>
          </a:xfrm>
          <a:prstGeom prst="rect">
            <a:avLst/>
          </a:prstGeom>
        </p:spPr>
      </p:pic>
    </p:spTree>
    <p:extLst>
      <p:ext uri="{BB962C8B-B14F-4D97-AF65-F5344CB8AC3E}">
        <p14:creationId xmlns:p14="http://schemas.microsoft.com/office/powerpoint/2010/main" val="344342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20" name="Group 19">
            <a:extLst>
              <a:ext uri="{FF2B5EF4-FFF2-40B4-BE49-F238E27FC236}">
                <a16:creationId xmlns:a16="http://schemas.microsoft.com/office/drawing/2014/main" id="{EE7CA1BF-B177-BA6C-C797-9057D300AEA9}"/>
              </a:ext>
            </a:extLst>
          </p:cNvPr>
          <p:cNvGrpSpPr/>
          <p:nvPr/>
        </p:nvGrpSpPr>
        <p:grpSpPr>
          <a:xfrm>
            <a:off x="228600" y="571500"/>
            <a:ext cx="17297400" cy="9296400"/>
            <a:chOff x="3565234" y="2996470"/>
            <a:chExt cx="11157532" cy="5746342"/>
          </a:xfrm>
        </p:grpSpPr>
        <p:grpSp>
          <p:nvGrpSpPr>
            <p:cNvPr id="9" name="Group 9"/>
            <p:cNvGrpSpPr/>
            <p:nvPr/>
          </p:nvGrpSpPr>
          <p:grpSpPr>
            <a:xfrm>
              <a:off x="3565234" y="2996470"/>
              <a:ext cx="11157532" cy="5746342"/>
              <a:chOff x="0" y="0"/>
              <a:chExt cx="3279444" cy="1688976"/>
            </a:xfrm>
          </p:grpSpPr>
          <p:sp>
            <p:nvSpPr>
              <p:cNvPr id="10" name="Freeform 10"/>
              <p:cNvSpPr/>
              <p:nvPr/>
            </p:nvSpPr>
            <p:spPr>
              <a:xfrm>
                <a:off x="0" y="0"/>
                <a:ext cx="3279444" cy="1688977"/>
              </a:xfrm>
              <a:custGeom>
                <a:avLst/>
                <a:gdLst/>
                <a:ahLst/>
                <a:cxnLst/>
                <a:rect l="l" t="t" r="r" b="b"/>
                <a:pathLst>
                  <a:path w="3279444" h="1688977">
                    <a:moveTo>
                      <a:pt x="35388" y="0"/>
                    </a:moveTo>
                    <a:lnTo>
                      <a:pt x="3244056" y="0"/>
                    </a:lnTo>
                    <a:cubicBezTo>
                      <a:pt x="3263600" y="0"/>
                      <a:pt x="3279444" y="15844"/>
                      <a:pt x="3279444" y="35388"/>
                    </a:cubicBezTo>
                    <a:lnTo>
                      <a:pt x="3279444" y="1653589"/>
                    </a:lnTo>
                    <a:cubicBezTo>
                      <a:pt x="3279444" y="1673133"/>
                      <a:pt x="3263600" y="1688977"/>
                      <a:pt x="3244056" y="1688977"/>
                    </a:cubicBezTo>
                    <a:lnTo>
                      <a:pt x="35388" y="1688977"/>
                    </a:lnTo>
                    <a:cubicBezTo>
                      <a:pt x="15844" y="1688977"/>
                      <a:pt x="0" y="1673133"/>
                      <a:pt x="0" y="1653589"/>
                    </a:cubicBezTo>
                    <a:lnTo>
                      <a:pt x="0" y="35388"/>
                    </a:lnTo>
                    <a:cubicBezTo>
                      <a:pt x="0" y="15844"/>
                      <a:pt x="15844" y="0"/>
                      <a:pt x="35388" y="0"/>
                    </a:cubicBezTo>
                    <a:close/>
                  </a:path>
                </a:pathLst>
              </a:custGeom>
              <a:solidFill>
                <a:srgbClr val="FFFFFF"/>
              </a:solidFill>
            </p:spPr>
            <p:txBody>
              <a:bodyPr/>
              <a:lstStyle/>
              <a:p>
                <a:endParaRPr lang="en-US"/>
              </a:p>
            </p:txBody>
          </p:sp>
          <p:sp>
            <p:nvSpPr>
              <p:cNvPr id="11" name="TextBox 11"/>
              <p:cNvSpPr txBox="1"/>
              <p:nvPr/>
            </p:nvSpPr>
            <p:spPr>
              <a:xfrm>
                <a:off x="0" y="-38100"/>
                <a:ext cx="3279444" cy="1727076"/>
              </a:xfrm>
              <a:prstGeom prst="rect">
                <a:avLst/>
              </a:prstGeom>
            </p:spPr>
            <p:txBody>
              <a:bodyPr lIns="45520" tIns="45520" rIns="45520" bIns="45520" rtlCol="0" anchor="ctr"/>
              <a:lstStyle/>
              <a:p>
                <a:pPr algn="ctr">
                  <a:lnSpc>
                    <a:spcPts val="2659"/>
                  </a:lnSpc>
                </a:pPr>
                <a:endParaRPr/>
              </a:p>
            </p:txBody>
          </p:sp>
        </p:grpSp>
        <p:grpSp>
          <p:nvGrpSpPr>
            <p:cNvPr id="12" name="Group 12"/>
            <p:cNvGrpSpPr/>
            <p:nvPr/>
          </p:nvGrpSpPr>
          <p:grpSpPr>
            <a:xfrm>
              <a:off x="3927497" y="3247266"/>
              <a:ext cx="10433006" cy="5244749"/>
              <a:chOff x="0" y="0"/>
              <a:chExt cx="3066490" cy="1541547"/>
            </a:xfrm>
          </p:grpSpPr>
          <p:sp>
            <p:nvSpPr>
              <p:cNvPr id="13" name="Freeform 13"/>
              <p:cNvSpPr/>
              <p:nvPr/>
            </p:nvSpPr>
            <p:spPr>
              <a:xfrm>
                <a:off x="0" y="0"/>
                <a:ext cx="3066490" cy="1541547"/>
              </a:xfrm>
              <a:custGeom>
                <a:avLst/>
                <a:gdLst/>
                <a:ahLst/>
                <a:cxnLst/>
                <a:rect l="l" t="t" r="r" b="b"/>
                <a:pathLst>
                  <a:path w="3066490" h="1541547">
                    <a:moveTo>
                      <a:pt x="37845" y="0"/>
                    </a:moveTo>
                    <a:lnTo>
                      <a:pt x="3028645" y="0"/>
                    </a:lnTo>
                    <a:cubicBezTo>
                      <a:pt x="3038682" y="0"/>
                      <a:pt x="3048308" y="3987"/>
                      <a:pt x="3055405" y="11085"/>
                    </a:cubicBezTo>
                    <a:cubicBezTo>
                      <a:pt x="3062503" y="18182"/>
                      <a:pt x="3066490" y="27808"/>
                      <a:pt x="3066490" y="37845"/>
                    </a:cubicBezTo>
                    <a:lnTo>
                      <a:pt x="3066490" y="1503702"/>
                    </a:lnTo>
                    <a:cubicBezTo>
                      <a:pt x="3066490" y="1513739"/>
                      <a:pt x="3062503" y="1523365"/>
                      <a:pt x="3055405" y="1530462"/>
                    </a:cubicBezTo>
                    <a:cubicBezTo>
                      <a:pt x="3048308" y="1537560"/>
                      <a:pt x="3038682" y="1541547"/>
                      <a:pt x="3028645" y="1541547"/>
                    </a:cubicBezTo>
                    <a:lnTo>
                      <a:pt x="37845" y="1541547"/>
                    </a:lnTo>
                    <a:cubicBezTo>
                      <a:pt x="27808" y="1541547"/>
                      <a:pt x="18182" y="1537560"/>
                      <a:pt x="11085" y="1530462"/>
                    </a:cubicBezTo>
                    <a:cubicBezTo>
                      <a:pt x="3987" y="1523365"/>
                      <a:pt x="0" y="1513739"/>
                      <a:pt x="0" y="1503702"/>
                    </a:cubicBezTo>
                    <a:lnTo>
                      <a:pt x="0" y="37845"/>
                    </a:lnTo>
                    <a:cubicBezTo>
                      <a:pt x="0" y="27808"/>
                      <a:pt x="3987" y="18182"/>
                      <a:pt x="11085" y="11085"/>
                    </a:cubicBezTo>
                    <a:cubicBezTo>
                      <a:pt x="18182" y="3987"/>
                      <a:pt x="27808" y="0"/>
                      <a:pt x="37845" y="0"/>
                    </a:cubicBezTo>
                    <a:close/>
                  </a:path>
                </a:pathLst>
              </a:custGeom>
              <a:solidFill>
                <a:srgbClr val="FFFFFF"/>
              </a:solidFill>
              <a:ln w="57150" cap="rnd">
                <a:solidFill>
                  <a:srgbClr val="F4AC78"/>
                </a:solidFill>
                <a:prstDash val="lgDash"/>
                <a:round/>
              </a:ln>
            </p:spPr>
            <p:txBody>
              <a:bodyPr/>
              <a:lstStyle/>
              <a:p>
                <a:endParaRPr lang="en-US"/>
              </a:p>
            </p:txBody>
          </p:sp>
          <p:sp>
            <p:nvSpPr>
              <p:cNvPr id="14" name="TextBox 14"/>
              <p:cNvSpPr txBox="1"/>
              <p:nvPr/>
            </p:nvSpPr>
            <p:spPr>
              <a:xfrm>
                <a:off x="0" y="-38100"/>
                <a:ext cx="3066490" cy="1579647"/>
              </a:xfrm>
              <a:prstGeom prst="rect">
                <a:avLst/>
              </a:prstGeom>
            </p:spPr>
            <p:txBody>
              <a:bodyPr lIns="45520" tIns="45520" rIns="45520" bIns="45520" rtlCol="0" anchor="ctr"/>
              <a:lstStyle/>
              <a:p>
                <a:pPr algn="ctr">
                  <a:lnSpc>
                    <a:spcPts val="2659"/>
                  </a:lnSpc>
                </a:pPr>
                <a:endParaRPr/>
              </a:p>
            </p:txBody>
          </p:sp>
        </p:grpSp>
      </p:grpSp>
      <p:sp>
        <p:nvSpPr>
          <p:cNvPr id="16" name="Freeform 16"/>
          <p:cNvSpPr/>
          <p:nvPr/>
        </p:nvSpPr>
        <p:spPr>
          <a:xfrm>
            <a:off x="28074" y="7702243"/>
            <a:ext cx="3337128" cy="2584757"/>
          </a:xfrm>
          <a:custGeom>
            <a:avLst/>
            <a:gdLst/>
            <a:ahLst/>
            <a:cxnLst/>
            <a:rect l="l" t="t" r="r" b="b"/>
            <a:pathLst>
              <a:path w="3337128" h="2584757">
                <a:moveTo>
                  <a:pt x="0" y="0"/>
                </a:moveTo>
                <a:lnTo>
                  <a:pt x="3337128" y="0"/>
                </a:lnTo>
                <a:lnTo>
                  <a:pt x="3337128" y="2584758"/>
                </a:lnTo>
                <a:lnTo>
                  <a:pt x="0" y="258475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21" name="Group 20">
            <a:extLst>
              <a:ext uri="{FF2B5EF4-FFF2-40B4-BE49-F238E27FC236}">
                <a16:creationId xmlns:a16="http://schemas.microsoft.com/office/drawing/2014/main" id="{F2108E22-033A-E080-E699-574F735472D0}"/>
              </a:ext>
            </a:extLst>
          </p:cNvPr>
          <p:cNvGrpSpPr/>
          <p:nvPr/>
        </p:nvGrpSpPr>
        <p:grpSpPr>
          <a:xfrm>
            <a:off x="1981200" y="0"/>
            <a:ext cx="14173200" cy="1790700"/>
            <a:chOff x="124177" y="161035"/>
            <a:chExt cx="3815644" cy="1097189"/>
          </a:xfrm>
        </p:grpSpPr>
        <p:sp>
          <p:nvSpPr>
            <p:cNvPr id="22" name="Rounded Rectangle 1">
              <a:extLst>
                <a:ext uri="{FF2B5EF4-FFF2-40B4-BE49-F238E27FC236}">
                  <a16:creationId xmlns:a16="http://schemas.microsoft.com/office/drawing/2014/main" id="{0A2759AF-B4B9-1581-2A70-BC85B9E693A6}"/>
                </a:ext>
              </a:extLst>
            </p:cNvPr>
            <p:cNvSpPr/>
            <p:nvPr/>
          </p:nvSpPr>
          <p:spPr>
            <a:xfrm>
              <a:off x="124177" y="161035"/>
              <a:ext cx="3736622" cy="1007278"/>
            </a:xfrm>
            <a:custGeom>
              <a:avLst/>
              <a:gdLst>
                <a:gd name="connsiteX0" fmla="*/ 0 w 3736622"/>
                <a:gd name="connsiteY0" fmla="*/ 150522 h 903111"/>
                <a:gd name="connsiteX1" fmla="*/ 150522 w 3736622"/>
                <a:gd name="connsiteY1" fmla="*/ 0 h 903111"/>
                <a:gd name="connsiteX2" fmla="*/ 3586100 w 3736622"/>
                <a:gd name="connsiteY2" fmla="*/ 0 h 903111"/>
                <a:gd name="connsiteX3" fmla="*/ 3736622 w 3736622"/>
                <a:gd name="connsiteY3" fmla="*/ 150522 h 903111"/>
                <a:gd name="connsiteX4" fmla="*/ 3736622 w 3736622"/>
                <a:gd name="connsiteY4" fmla="*/ 752589 h 903111"/>
                <a:gd name="connsiteX5" fmla="*/ 3586100 w 3736622"/>
                <a:gd name="connsiteY5" fmla="*/ 903111 h 903111"/>
                <a:gd name="connsiteX6" fmla="*/ 150522 w 3736622"/>
                <a:gd name="connsiteY6" fmla="*/ 903111 h 903111"/>
                <a:gd name="connsiteX7" fmla="*/ 0 w 3736622"/>
                <a:gd name="connsiteY7" fmla="*/ 752589 h 903111"/>
                <a:gd name="connsiteX8" fmla="*/ 0 w 3736622"/>
                <a:gd name="connsiteY8" fmla="*/ 150522 h 903111"/>
                <a:gd name="connsiteX0" fmla="*/ 0 w 3736622"/>
                <a:gd name="connsiteY0" fmla="*/ 150522 h 1004711"/>
                <a:gd name="connsiteX1" fmla="*/ 150522 w 3736622"/>
                <a:gd name="connsiteY1" fmla="*/ 0 h 1004711"/>
                <a:gd name="connsiteX2" fmla="*/ 3586100 w 3736622"/>
                <a:gd name="connsiteY2" fmla="*/ 0 h 1004711"/>
                <a:gd name="connsiteX3" fmla="*/ 3736622 w 3736622"/>
                <a:gd name="connsiteY3" fmla="*/ 150522 h 1004711"/>
                <a:gd name="connsiteX4" fmla="*/ 3736622 w 3736622"/>
                <a:gd name="connsiteY4" fmla="*/ 752589 h 1004711"/>
                <a:gd name="connsiteX5" fmla="*/ 3586100 w 3736622"/>
                <a:gd name="connsiteY5" fmla="*/ 903111 h 1004711"/>
                <a:gd name="connsiteX6" fmla="*/ 2065867 w 3736622"/>
                <a:gd name="connsiteY6" fmla="*/ 1004711 h 1004711"/>
                <a:gd name="connsiteX7" fmla="*/ 150522 w 3736622"/>
                <a:gd name="connsiteY7" fmla="*/ 903111 h 1004711"/>
                <a:gd name="connsiteX8" fmla="*/ 0 w 3736622"/>
                <a:gd name="connsiteY8" fmla="*/ 752589 h 1004711"/>
                <a:gd name="connsiteX9" fmla="*/ 0 w 3736622"/>
                <a:gd name="connsiteY9" fmla="*/ 150522 h 1004711"/>
                <a:gd name="connsiteX0" fmla="*/ 0 w 3736622"/>
                <a:gd name="connsiteY0" fmla="*/ 150776 h 1004965"/>
                <a:gd name="connsiteX1" fmla="*/ 150522 w 3736622"/>
                <a:gd name="connsiteY1" fmla="*/ 254 h 1004965"/>
                <a:gd name="connsiteX2" fmla="*/ 2291645 w 3736622"/>
                <a:gd name="connsiteY2" fmla="*/ 147010 h 1004965"/>
                <a:gd name="connsiteX3" fmla="*/ 3586100 w 3736622"/>
                <a:gd name="connsiteY3" fmla="*/ 254 h 1004965"/>
                <a:gd name="connsiteX4" fmla="*/ 3736622 w 3736622"/>
                <a:gd name="connsiteY4" fmla="*/ 150776 h 1004965"/>
                <a:gd name="connsiteX5" fmla="*/ 3736622 w 3736622"/>
                <a:gd name="connsiteY5" fmla="*/ 752843 h 1004965"/>
                <a:gd name="connsiteX6" fmla="*/ 3586100 w 3736622"/>
                <a:gd name="connsiteY6" fmla="*/ 903365 h 1004965"/>
                <a:gd name="connsiteX7" fmla="*/ 2065867 w 3736622"/>
                <a:gd name="connsiteY7" fmla="*/ 1004965 h 1004965"/>
                <a:gd name="connsiteX8" fmla="*/ 150522 w 3736622"/>
                <a:gd name="connsiteY8" fmla="*/ 903365 h 1004965"/>
                <a:gd name="connsiteX9" fmla="*/ 0 w 3736622"/>
                <a:gd name="connsiteY9" fmla="*/ 752843 h 1004965"/>
                <a:gd name="connsiteX10" fmla="*/ 0 w 3736622"/>
                <a:gd name="connsiteY10" fmla="*/ 150776 h 1004965"/>
                <a:gd name="connsiteX0" fmla="*/ 0 w 3736622"/>
                <a:gd name="connsiteY0" fmla="*/ 150776 h 1004965"/>
                <a:gd name="connsiteX1" fmla="*/ 150522 w 3736622"/>
                <a:gd name="connsiteY1" fmla="*/ 254 h 1004965"/>
                <a:gd name="connsiteX2" fmla="*/ 2291645 w 3736622"/>
                <a:gd name="connsiteY2" fmla="*/ 147010 h 1004965"/>
                <a:gd name="connsiteX3" fmla="*/ 3586100 w 3736622"/>
                <a:gd name="connsiteY3" fmla="*/ 254 h 1004965"/>
                <a:gd name="connsiteX4" fmla="*/ 3736622 w 3736622"/>
                <a:gd name="connsiteY4" fmla="*/ 150776 h 1004965"/>
                <a:gd name="connsiteX5" fmla="*/ 3736622 w 3736622"/>
                <a:gd name="connsiteY5" fmla="*/ 752843 h 1004965"/>
                <a:gd name="connsiteX6" fmla="*/ 3586100 w 3736622"/>
                <a:gd name="connsiteY6" fmla="*/ 903365 h 1004965"/>
                <a:gd name="connsiteX7" fmla="*/ 2065867 w 3736622"/>
                <a:gd name="connsiteY7" fmla="*/ 1004965 h 1004965"/>
                <a:gd name="connsiteX8" fmla="*/ 598311 w 3736622"/>
                <a:gd name="connsiteY8" fmla="*/ 993676 h 1004965"/>
                <a:gd name="connsiteX9" fmla="*/ 150522 w 3736622"/>
                <a:gd name="connsiteY9" fmla="*/ 903365 h 1004965"/>
                <a:gd name="connsiteX10" fmla="*/ 0 w 3736622"/>
                <a:gd name="connsiteY10" fmla="*/ 752843 h 1004965"/>
                <a:gd name="connsiteX11" fmla="*/ 0 w 3736622"/>
                <a:gd name="connsiteY11" fmla="*/ 150776 h 1004965"/>
                <a:gd name="connsiteX0" fmla="*/ 0 w 3736622"/>
                <a:gd name="connsiteY0" fmla="*/ 153089 h 1007278"/>
                <a:gd name="connsiteX1" fmla="*/ 150522 w 3736622"/>
                <a:gd name="connsiteY1" fmla="*/ 2567 h 1007278"/>
                <a:gd name="connsiteX2" fmla="*/ 880533 w 3736622"/>
                <a:gd name="connsiteY2" fmla="*/ 104167 h 1007278"/>
                <a:gd name="connsiteX3" fmla="*/ 2291645 w 3736622"/>
                <a:gd name="connsiteY3" fmla="*/ 149323 h 1007278"/>
                <a:gd name="connsiteX4" fmla="*/ 3586100 w 3736622"/>
                <a:gd name="connsiteY4" fmla="*/ 2567 h 1007278"/>
                <a:gd name="connsiteX5" fmla="*/ 3736622 w 3736622"/>
                <a:gd name="connsiteY5" fmla="*/ 153089 h 1007278"/>
                <a:gd name="connsiteX6" fmla="*/ 3736622 w 3736622"/>
                <a:gd name="connsiteY6" fmla="*/ 755156 h 1007278"/>
                <a:gd name="connsiteX7" fmla="*/ 3586100 w 3736622"/>
                <a:gd name="connsiteY7" fmla="*/ 905678 h 1007278"/>
                <a:gd name="connsiteX8" fmla="*/ 2065867 w 3736622"/>
                <a:gd name="connsiteY8" fmla="*/ 1007278 h 1007278"/>
                <a:gd name="connsiteX9" fmla="*/ 598311 w 3736622"/>
                <a:gd name="connsiteY9" fmla="*/ 995989 h 1007278"/>
                <a:gd name="connsiteX10" fmla="*/ 150522 w 3736622"/>
                <a:gd name="connsiteY10" fmla="*/ 905678 h 1007278"/>
                <a:gd name="connsiteX11" fmla="*/ 0 w 3736622"/>
                <a:gd name="connsiteY11" fmla="*/ 755156 h 1007278"/>
                <a:gd name="connsiteX12" fmla="*/ 0 w 3736622"/>
                <a:gd name="connsiteY12" fmla="*/ 153089 h 1007278"/>
                <a:gd name="connsiteX0" fmla="*/ 0 w 3736622"/>
                <a:gd name="connsiteY0" fmla="*/ 153089 h 1007278"/>
                <a:gd name="connsiteX1" fmla="*/ 150522 w 3736622"/>
                <a:gd name="connsiteY1" fmla="*/ 2567 h 1007278"/>
                <a:gd name="connsiteX2" fmla="*/ 880533 w 3736622"/>
                <a:gd name="connsiteY2" fmla="*/ 104167 h 1007278"/>
                <a:gd name="connsiteX3" fmla="*/ 2314223 w 3736622"/>
                <a:gd name="connsiteY3" fmla="*/ 92878 h 1007278"/>
                <a:gd name="connsiteX4" fmla="*/ 3586100 w 3736622"/>
                <a:gd name="connsiteY4" fmla="*/ 2567 h 1007278"/>
                <a:gd name="connsiteX5" fmla="*/ 3736622 w 3736622"/>
                <a:gd name="connsiteY5" fmla="*/ 153089 h 1007278"/>
                <a:gd name="connsiteX6" fmla="*/ 3736622 w 3736622"/>
                <a:gd name="connsiteY6" fmla="*/ 755156 h 1007278"/>
                <a:gd name="connsiteX7" fmla="*/ 3586100 w 3736622"/>
                <a:gd name="connsiteY7" fmla="*/ 905678 h 1007278"/>
                <a:gd name="connsiteX8" fmla="*/ 2065867 w 3736622"/>
                <a:gd name="connsiteY8" fmla="*/ 1007278 h 1007278"/>
                <a:gd name="connsiteX9" fmla="*/ 598311 w 3736622"/>
                <a:gd name="connsiteY9" fmla="*/ 995989 h 1007278"/>
                <a:gd name="connsiteX10" fmla="*/ 150522 w 3736622"/>
                <a:gd name="connsiteY10" fmla="*/ 905678 h 1007278"/>
                <a:gd name="connsiteX11" fmla="*/ 0 w 3736622"/>
                <a:gd name="connsiteY11" fmla="*/ 755156 h 1007278"/>
                <a:gd name="connsiteX12" fmla="*/ 0 w 3736622"/>
                <a:gd name="connsiteY12" fmla="*/ 153089 h 100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36622" h="1007278">
                  <a:moveTo>
                    <a:pt x="0" y="153089"/>
                  </a:moveTo>
                  <a:cubicBezTo>
                    <a:pt x="0" y="69958"/>
                    <a:pt x="67391" y="2567"/>
                    <a:pt x="150522" y="2567"/>
                  </a:cubicBezTo>
                  <a:cubicBezTo>
                    <a:pt x="282226" y="-16875"/>
                    <a:pt x="523679" y="79708"/>
                    <a:pt x="880533" y="104167"/>
                  </a:cubicBezTo>
                  <a:cubicBezTo>
                    <a:pt x="1237387" y="128626"/>
                    <a:pt x="1848243" y="98522"/>
                    <a:pt x="2314223" y="92878"/>
                  </a:cubicBezTo>
                  <a:lnTo>
                    <a:pt x="3586100" y="2567"/>
                  </a:lnTo>
                  <a:cubicBezTo>
                    <a:pt x="3669231" y="2567"/>
                    <a:pt x="3736622" y="69958"/>
                    <a:pt x="3736622" y="153089"/>
                  </a:cubicBezTo>
                  <a:lnTo>
                    <a:pt x="3736622" y="755156"/>
                  </a:lnTo>
                  <a:cubicBezTo>
                    <a:pt x="3736622" y="838287"/>
                    <a:pt x="3669231" y="905678"/>
                    <a:pt x="3586100" y="905678"/>
                  </a:cubicBezTo>
                  <a:cubicBezTo>
                    <a:pt x="3011622" y="909441"/>
                    <a:pt x="2640345" y="1003515"/>
                    <a:pt x="2065867" y="1007278"/>
                  </a:cubicBezTo>
                  <a:lnTo>
                    <a:pt x="598311" y="995989"/>
                  </a:lnTo>
                  <a:cubicBezTo>
                    <a:pt x="279087" y="979056"/>
                    <a:pt x="235189" y="930765"/>
                    <a:pt x="150522" y="905678"/>
                  </a:cubicBezTo>
                  <a:cubicBezTo>
                    <a:pt x="67391" y="905678"/>
                    <a:pt x="0" y="838287"/>
                    <a:pt x="0" y="755156"/>
                  </a:cubicBezTo>
                  <a:lnTo>
                    <a:pt x="0" y="153089"/>
                  </a:lnTo>
                  <a:close/>
                </a:path>
              </a:pathLst>
            </a:cu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1">
              <a:extLst>
                <a:ext uri="{FF2B5EF4-FFF2-40B4-BE49-F238E27FC236}">
                  <a16:creationId xmlns:a16="http://schemas.microsoft.com/office/drawing/2014/main" id="{63F69C12-0FFF-C9BC-486B-37A5C222F786}"/>
                </a:ext>
              </a:extLst>
            </p:cNvPr>
            <p:cNvSpPr/>
            <p:nvPr/>
          </p:nvSpPr>
          <p:spPr>
            <a:xfrm>
              <a:off x="203199" y="250946"/>
              <a:ext cx="3736622" cy="1007278"/>
            </a:xfrm>
            <a:custGeom>
              <a:avLst/>
              <a:gdLst>
                <a:gd name="connsiteX0" fmla="*/ 0 w 3736622"/>
                <a:gd name="connsiteY0" fmla="*/ 150522 h 903111"/>
                <a:gd name="connsiteX1" fmla="*/ 150522 w 3736622"/>
                <a:gd name="connsiteY1" fmla="*/ 0 h 903111"/>
                <a:gd name="connsiteX2" fmla="*/ 3586100 w 3736622"/>
                <a:gd name="connsiteY2" fmla="*/ 0 h 903111"/>
                <a:gd name="connsiteX3" fmla="*/ 3736622 w 3736622"/>
                <a:gd name="connsiteY3" fmla="*/ 150522 h 903111"/>
                <a:gd name="connsiteX4" fmla="*/ 3736622 w 3736622"/>
                <a:gd name="connsiteY4" fmla="*/ 752589 h 903111"/>
                <a:gd name="connsiteX5" fmla="*/ 3586100 w 3736622"/>
                <a:gd name="connsiteY5" fmla="*/ 903111 h 903111"/>
                <a:gd name="connsiteX6" fmla="*/ 150522 w 3736622"/>
                <a:gd name="connsiteY6" fmla="*/ 903111 h 903111"/>
                <a:gd name="connsiteX7" fmla="*/ 0 w 3736622"/>
                <a:gd name="connsiteY7" fmla="*/ 752589 h 903111"/>
                <a:gd name="connsiteX8" fmla="*/ 0 w 3736622"/>
                <a:gd name="connsiteY8" fmla="*/ 150522 h 903111"/>
                <a:gd name="connsiteX0" fmla="*/ 0 w 3736622"/>
                <a:gd name="connsiteY0" fmla="*/ 150522 h 1004711"/>
                <a:gd name="connsiteX1" fmla="*/ 150522 w 3736622"/>
                <a:gd name="connsiteY1" fmla="*/ 0 h 1004711"/>
                <a:gd name="connsiteX2" fmla="*/ 3586100 w 3736622"/>
                <a:gd name="connsiteY2" fmla="*/ 0 h 1004711"/>
                <a:gd name="connsiteX3" fmla="*/ 3736622 w 3736622"/>
                <a:gd name="connsiteY3" fmla="*/ 150522 h 1004711"/>
                <a:gd name="connsiteX4" fmla="*/ 3736622 w 3736622"/>
                <a:gd name="connsiteY4" fmla="*/ 752589 h 1004711"/>
                <a:gd name="connsiteX5" fmla="*/ 3586100 w 3736622"/>
                <a:gd name="connsiteY5" fmla="*/ 903111 h 1004711"/>
                <a:gd name="connsiteX6" fmla="*/ 2065867 w 3736622"/>
                <a:gd name="connsiteY6" fmla="*/ 1004711 h 1004711"/>
                <a:gd name="connsiteX7" fmla="*/ 150522 w 3736622"/>
                <a:gd name="connsiteY7" fmla="*/ 903111 h 1004711"/>
                <a:gd name="connsiteX8" fmla="*/ 0 w 3736622"/>
                <a:gd name="connsiteY8" fmla="*/ 752589 h 1004711"/>
                <a:gd name="connsiteX9" fmla="*/ 0 w 3736622"/>
                <a:gd name="connsiteY9" fmla="*/ 150522 h 1004711"/>
                <a:gd name="connsiteX0" fmla="*/ 0 w 3736622"/>
                <a:gd name="connsiteY0" fmla="*/ 150776 h 1004965"/>
                <a:gd name="connsiteX1" fmla="*/ 150522 w 3736622"/>
                <a:gd name="connsiteY1" fmla="*/ 254 h 1004965"/>
                <a:gd name="connsiteX2" fmla="*/ 2291645 w 3736622"/>
                <a:gd name="connsiteY2" fmla="*/ 147010 h 1004965"/>
                <a:gd name="connsiteX3" fmla="*/ 3586100 w 3736622"/>
                <a:gd name="connsiteY3" fmla="*/ 254 h 1004965"/>
                <a:gd name="connsiteX4" fmla="*/ 3736622 w 3736622"/>
                <a:gd name="connsiteY4" fmla="*/ 150776 h 1004965"/>
                <a:gd name="connsiteX5" fmla="*/ 3736622 w 3736622"/>
                <a:gd name="connsiteY5" fmla="*/ 752843 h 1004965"/>
                <a:gd name="connsiteX6" fmla="*/ 3586100 w 3736622"/>
                <a:gd name="connsiteY6" fmla="*/ 903365 h 1004965"/>
                <a:gd name="connsiteX7" fmla="*/ 2065867 w 3736622"/>
                <a:gd name="connsiteY7" fmla="*/ 1004965 h 1004965"/>
                <a:gd name="connsiteX8" fmla="*/ 150522 w 3736622"/>
                <a:gd name="connsiteY8" fmla="*/ 903365 h 1004965"/>
                <a:gd name="connsiteX9" fmla="*/ 0 w 3736622"/>
                <a:gd name="connsiteY9" fmla="*/ 752843 h 1004965"/>
                <a:gd name="connsiteX10" fmla="*/ 0 w 3736622"/>
                <a:gd name="connsiteY10" fmla="*/ 150776 h 1004965"/>
                <a:gd name="connsiteX0" fmla="*/ 0 w 3736622"/>
                <a:gd name="connsiteY0" fmla="*/ 150776 h 1004965"/>
                <a:gd name="connsiteX1" fmla="*/ 150522 w 3736622"/>
                <a:gd name="connsiteY1" fmla="*/ 254 h 1004965"/>
                <a:gd name="connsiteX2" fmla="*/ 2291645 w 3736622"/>
                <a:gd name="connsiteY2" fmla="*/ 147010 h 1004965"/>
                <a:gd name="connsiteX3" fmla="*/ 3586100 w 3736622"/>
                <a:gd name="connsiteY3" fmla="*/ 254 h 1004965"/>
                <a:gd name="connsiteX4" fmla="*/ 3736622 w 3736622"/>
                <a:gd name="connsiteY4" fmla="*/ 150776 h 1004965"/>
                <a:gd name="connsiteX5" fmla="*/ 3736622 w 3736622"/>
                <a:gd name="connsiteY5" fmla="*/ 752843 h 1004965"/>
                <a:gd name="connsiteX6" fmla="*/ 3586100 w 3736622"/>
                <a:gd name="connsiteY6" fmla="*/ 903365 h 1004965"/>
                <a:gd name="connsiteX7" fmla="*/ 2065867 w 3736622"/>
                <a:gd name="connsiteY7" fmla="*/ 1004965 h 1004965"/>
                <a:gd name="connsiteX8" fmla="*/ 598311 w 3736622"/>
                <a:gd name="connsiteY8" fmla="*/ 993676 h 1004965"/>
                <a:gd name="connsiteX9" fmla="*/ 150522 w 3736622"/>
                <a:gd name="connsiteY9" fmla="*/ 903365 h 1004965"/>
                <a:gd name="connsiteX10" fmla="*/ 0 w 3736622"/>
                <a:gd name="connsiteY10" fmla="*/ 752843 h 1004965"/>
                <a:gd name="connsiteX11" fmla="*/ 0 w 3736622"/>
                <a:gd name="connsiteY11" fmla="*/ 150776 h 1004965"/>
                <a:gd name="connsiteX0" fmla="*/ 0 w 3736622"/>
                <a:gd name="connsiteY0" fmla="*/ 153089 h 1007278"/>
                <a:gd name="connsiteX1" fmla="*/ 150522 w 3736622"/>
                <a:gd name="connsiteY1" fmla="*/ 2567 h 1007278"/>
                <a:gd name="connsiteX2" fmla="*/ 880533 w 3736622"/>
                <a:gd name="connsiteY2" fmla="*/ 104167 h 1007278"/>
                <a:gd name="connsiteX3" fmla="*/ 2291645 w 3736622"/>
                <a:gd name="connsiteY3" fmla="*/ 149323 h 1007278"/>
                <a:gd name="connsiteX4" fmla="*/ 3586100 w 3736622"/>
                <a:gd name="connsiteY4" fmla="*/ 2567 h 1007278"/>
                <a:gd name="connsiteX5" fmla="*/ 3736622 w 3736622"/>
                <a:gd name="connsiteY5" fmla="*/ 153089 h 1007278"/>
                <a:gd name="connsiteX6" fmla="*/ 3736622 w 3736622"/>
                <a:gd name="connsiteY6" fmla="*/ 755156 h 1007278"/>
                <a:gd name="connsiteX7" fmla="*/ 3586100 w 3736622"/>
                <a:gd name="connsiteY7" fmla="*/ 905678 h 1007278"/>
                <a:gd name="connsiteX8" fmla="*/ 2065867 w 3736622"/>
                <a:gd name="connsiteY8" fmla="*/ 1007278 h 1007278"/>
                <a:gd name="connsiteX9" fmla="*/ 598311 w 3736622"/>
                <a:gd name="connsiteY9" fmla="*/ 995989 h 1007278"/>
                <a:gd name="connsiteX10" fmla="*/ 150522 w 3736622"/>
                <a:gd name="connsiteY10" fmla="*/ 905678 h 1007278"/>
                <a:gd name="connsiteX11" fmla="*/ 0 w 3736622"/>
                <a:gd name="connsiteY11" fmla="*/ 755156 h 1007278"/>
                <a:gd name="connsiteX12" fmla="*/ 0 w 3736622"/>
                <a:gd name="connsiteY12" fmla="*/ 153089 h 1007278"/>
                <a:gd name="connsiteX0" fmla="*/ 0 w 3736622"/>
                <a:gd name="connsiteY0" fmla="*/ 153089 h 1007278"/>
                <a:gd name="connsiteX1" fmla="*/ 150522 w 3736622"/>
                <a:gd name="connsiteY1" fmla="*/ 2567 h 1007278"/>
                <a:gd name="connsiteX2" fmla="*/ 880533 w 3736622"/>
                <a:gd name="connsiteY2" fmla="*/ 104167 h 1007278"/>
                <a:gd name="connsiteX3" fmla="*/ 2314223 w 3736622"/>
                <a:gd name="connsiteY3" fmla="*/ 92878 h 1007278"/>
                <a:gd name="connsiteX4" fmla="*/ 3586100 w 3736622"/>
                <a:gd name="connsiteY4" fmla="*/ 2567 h 1007278"/>
                <a:gd name="connsiteX5" fmla="*/ 3736622 w 3736622"/>
                <a:gd name="connsiteY5" fmla="*/ 153089 h 1007278"/>
                <a:gd name="connsiteX6" fmla="*/ 3736622 w 3736622"/>
                <a:gd name="connsiteY6" fmla="*/ 755156 h 1007278"/>
                <a:gd name="connsiteX7" fmla="*/ 3586100 w 3736622"/>
                <a:gd name="connsiteY7" fmla="*/ 905678 h 1007278"/>
                <a:gd name="connsiteX8" fmla="*/ 2065867 w 3736622"/>
                <a:gd name="connsiteY8" fmla="*/ 1007278 h 1007278"/>
                <a:gd name="connsiteX9" fmla="*/ 598311 w 3736622"/>
                <a:gd name="connsiteY9" fmla="*/ 995989 h 1007278"/>
                <a:gd name="connsiteX10" fmla="*/ 150522 w 3736622"/>
                <a:gd name="connsiteY10" fmla="*/ 905678 h 1007278"/>
                <a:gd name="connsiteX11" fmla="*/ 0 w 3736622"/>
                <a:gd name="connsiteY11" fmla="*/ 755156 h 1007278"/>
                <a:gd name="connsiteX12" fmla="*/ 0 w 3736622"/>
                <a:gd name="connsiteY12" fmla="*/ 153089 h 100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36622" h="1007278">
                  <a:moveTo>
                    <a:pt x="0" y="153089"/>
                  </a:moveTo>
                  <a:cubicBezTo>
                    <a:pt x="0" y="69958"/>
                    <a:pt x="67391" y="2567"/>
                    <a:pt x="150522" y="2567"/>
                  </a:cubicBezTo>
                  <a:cubicBezTo>
                    <a:pt x="282226" y="-16875"/>
                    <a:pt x="523679" y="79708"/>
                    <a:pt x="880533" y="104167"/>
                  </a:cubicBezTo>
                  <a:cubicBezTo>
                    <a:pt x="1237387" y="128626"/>
                    <a:pt x="1848243" y="98522"/>
                    <a:pt x="2314223" y="92878"/>
                  </a:cubicBezTo>
                  <a:lnTo>
                    <a:pt x="3586100" y="2567"/>
                  </a:lnTo>
                  <a:cubicBezTo>
                    <a:pt x="3669231" y="2567"/>
                    <a:pt x="3736622" y="69958"/>
                    <a:pt x="3736622" y="153089"/>
                  </a:cubicBezTo>
                  <a:lnTo>
                    <a:pt x="3736622" y="755156"/>
                  </a:lnTo>
                  <a:cubicBezTo>
                    <a:pt x="3736622" y="838287"/>
                    <a:pt x="3669231" y="905678"/>
                    <a:pt x="3586100" y="905678"/>
                  </a:cubicBezTo>
                  <a:cubicBezTo>
                    <a:pt x="3011622" y="909441"/>
                    <a:pt x="2640345" y="1003515"/>
                    <a:pt x="2065867" y="1007278"/>
                  </a:cubicBezTo>
                  <a:lnTo>
                    <a:pt x="598311" y="995989"/>
                  </a:lnTo>
                  <a:cubicBezTo>
                    <a:pt x="279087" y="979056"/>
                    <a:pt x="235189" y="930765"/>
                    <a:pt x="150522" y="905678"/>
                  </a:cubicBezTo>
                  <a:cubicBezTo>
                    <a:pt x="67391" y="905678"/>
                    <a:pt x="0" y="838287"/>
                    <a:pt x="0" y="755156"/>
                  </a:cubicBezTo>
                  <a:lnTo>
                    <a:pt x="0" y="153089"/>
                  </a:lnTo>
                  <a:close/>
                </a:path>
              </a:pathLst>
            </a:cu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i="0" dirty="0">
                  <a:solidFill>
                    <a:srgbClr val="000000"/>
                  </a:solidFill>
                  <a:effectLst/>
                  <a:latin typeface="Cambria" panose="02040503050406030204" pitchFamily="18" charset="0"/>
                  <a:ea typeface="Cambria" panose="02040503050406030204" pitchFamily="18" charset="0"/>
                </a:rPr>
                <a:t>Tổ chức triển lãm “Từng bước trưởng thành”</a:t>
              </a:r>
              <a:endParaRPr lang="en-GB" sz="4800" b="1" dirty="0">
                <a:solidFill>
                  <a:schemeClr val="accent1">
                    <a:lumMod val="75000"/>
                  </a:schemeClr>
                </a:solidFill>
                <a:latin typeface="Cambria" panose="02040503050406030204" pitchFamily="18" charset="0"/>
                <a:ea typeface="Cambria" panose="02040503050406030204" pitchFamily="18" charset="0"/>
              </a:endParaRPr>
            </a:p>
          </p:txBody>
        </p:sp>
      </p:grpSp>
      <p:grpSp>
        <p:nvGrpSpPr>
          <p:cNvPr id="26" name="Group 25">
            <a:extLst>
              <a:ext uri="{FF2B5EF4-FFF2-40B4-BE49-F238E27FC236}">
                <a16:creationId xmlns:a16="http://schemas.microsoft.com/office/drawing/2014/main" id="{05AEA59F-86A1-E276-31CE-14F2AD442835}"/>
              </a:ext>
            </a:extLst>
          </p:cNvPr>
          <p:cNvGrpSpPr/>
          <p:nvPr/>
        </p:nvGrpSpPr>
        <p:grpSpPr>
          <a:xfrm>
            <a:off x="4038600" y="2552700"/>
            <a:ext cx="11277600" cy="1447800"/>
            <a:chOff x="1851902" y="2990122"/>
            <a:chExt cx="6330305" cy="1949589"/>
          </a:xfrm>
        </p:grpSpPr>
        <p:sp>
          <p:nvSpPr>
            <p:cNvPr id="27" name="Speech Bubble: Rectangle with Corners Rounded 26">
              <a:extLst>
                <a:ext uri="{FF2B5EF4-FFF2-40B4-BE49-F238E27FC236}">
                  <a16:creationId xmlns:a16="http://schemas.microsoft.com/office/drawing/2014/main" id="{8783ECBB-1B46-B379-B1E8-5AB4FA7B668F}"/>
                </a:ext>
              </a:extLst>
            </p:cNvPr>
            <p:cNvSpPr/>
            <p:nvPr/>
          </p:nvSpPr>
          <p:spPr>
            <a:xfrm>
              <a:off x="1851902" y="2990122"/>
              <a:ext cx="6295151" cy="1949589"/>
            </a:xfrm>
            <a:prstGeom prst="wedgeRoundRectCallout">
              <a:avLst>
                <a:gd name="adj1" fmla="val -58985"/>
                <a:gd name="adj2" fmla="val 23835"/>
                <a:gd name="adj3" fmla="val 16667"/>
              </a:avLst>
            </a:prstGeom>
            <a:solidFill>
              <a:srgbClr val="EB95B5">
                <a:lumMod val="20000"/>
                <a:lumOff val="80000"/>
              </a:srgbClr>
            </a:solidFill>
            <a:ln w="28575" cap="flat" cmpd="sng" algn="ctr">
              <a:solidFill>
                <a:srgbClr val="F96B89"/>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Light"/>
                <a:ea typeface="微软雅黑"/>
                <a:cs typeface="+mn-cs"/>
              </a:endParaRPr>
            </a:p>
          </p:txBody>
        </p:sp>
        <p:sp>
          <p:nvSpPr>
            <p:cNvPr id="28" name="TextBox 27">
              <a:extLst>
                <a:ext uri="{FF2B5EF4-FFF2-40B4-BE49-F238E27FC236}">
                  <a16:creationId xmlns:a16="http://schemas.microsoft.com/office/drawing/2014/main" id="{CDDAA152-17C4-A2A2-7283-02EE167E09F4}"/>
                </a:ext>
              </a:extLst>
            </p:cNvPr>
            <p:cNvSpPr txBox="1"/>
            <p:nvPr/>
          </p:nvSpPr>
          <p:spPr>
            <a:xfrm>
              <a:off x="2038393" y="3087754"/>
              <a:ext cx="6143814" cy="1782126"/>
            </a:xfrm>
            <a:prstGeom prst="rect">
              <a:avLst/>
            </a:prstGeom>
            <a:noFill/>
          </p:spPr>
          <p:txBody>
            <a:bodyPr wrap="square" rtlCol="0">
              <a:spAutoFit/>
            </a:bodyPr>
            <a:lstStyle/>
            <a:p>
              <a:pPr algn="ctr" rtl="0">
                <a:spcBef>
                  <a:spcPts val="0"/>
                </a:spcBef>
                <a:spcAft>
                  <a:spcPts val="500"/>
                </a:spcAft>
              </a:pPr>
              <a:r>
                <a:rPr lang="vi-VN" sz="4000" b="1" i="0" u="none" strike="noStrike" dirty="0">
                  <a:solidFill>
                    <a:srgbClr val="FF0000"/>
                  </a:solidFill>
                  <a:effectLst/>
                  <a:latin typeface="Cambria" panose="02040503050406030204" pitchFamily="18" charset="0"/>
                  <a:ea typeface="Cambria" panose="02040503050406030204" pitchFamily="18" charset="0"/>
                </a:rPr>
                <a:t>Viết chú thích cho từng kỉ vật, sản phẩm trưng bày lên giấy trắng hoặc bìa màu.</a:t>
              </a:r>
              <a:endParaRPr lang="vi-VN" sz="6600" b="1" dirty="0">
                <a:solidFill>
                  <a:srgbClr val="FF0000"/>
                </a:solidFill>
                <a:effectLst/>
                <a:latin typeface="Cambria" panose="02040503050406030204" pitchFamily="18" charset="0"/>
                <a:ea typeface="Cambria" panose="02040503050406030204" pitchFamily="18" charset="0"/>
              </a:endParaRPr>
            </a:p>
          </p:txBody>
        </p:sp>
      </p:grpSp>
      <p:pic>
        <p:nvPicPr>
          <p:cNvPr id="29" name="Picture 28">
            <a:extLst>
              <a:ext uri="{FF2B5EF4-FFF2-40B4-BE49-F238E27FC236}">
                <a16:creationId xmlns:a16="http://schemas.microsoft.com/office/drawing/2014/main" id="{377AB628-59CA-09B9-C6AF-701A4962C54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095" r="83764" b="876"/>
          <a:stretch/>
        </p:blipFill>
        <p:spPr>
          <a:xfrm flipH="1">
            <a:off x="1219200" y="4305300"/>
            <a:ext cx="2519512" cy="4979772"/>
          </a:xfrm>
          <a:prstGeom prst="rect">
            <a:avLst/>
          </a:prstGeom>
        </p:spPr>
      </p:pic>
      <p:grpSp>
        <p:nvGrpSpPr>
          <p:cNvPr id="30" name="Group 29">
            <a:extLst>
              <a:ext uri="{FF2B5EF4-FFF2-40B4-BE49-F238E27FC236}">
                <a16:creationId xmlns:a16="http://schemas.microsoft.com/office/drawing/2014/main" id="{9F06BF0A-171D-397D-A87C-52FC42DB7708}"/>
              </a:ext>
            </a:extLst>
          </p:cNvPr>
          <p:cNvGrpSpPr/>
          <p:nvPr/>
        </p:nvGrpSpPr>
        <p:grpSpPr>
          <a:xfrm>
            <a:off x="4343400" y="4610100"/>
            <a:ext cx="11887200" cy="2011495"/>
            <a:chOff x="1851902" y="2990122"/>
            <a:chExt cx="6330305" cy="2708654"/>
          </a:xfrm>
        </p:grpSpPr>
        <p:sp>
          <p:nvSpPr>
            <p:cNvPr id="31" name="Speech Bubble: Rectangle with Corners Rounded 30">
              <a:extLst>
                <a:ext uri="{FF2B5EF4-FFF2-40B4-BE49-F238E27FC236}">
                  <a16:creationId xmlns:a16="http://schemas.microsoft.com/office/drawing/2014/main" id="{41E6DEC1-FB09-2454-6C0F-14C47CCE4E43}"/>
                </a:ext>
              </a:extLst>
            </p:cNvPr>
            <p:cNvSpPr/>
            <p:nvPr/>
          </p:nvSpPr>
          <p:spPr>
            <a:xfrm>
              <a:off x="1851902" y="2990122"/>
              <a:ext cx="6295151" cy="1949589"/>
            </a:xfrm>
            <a:prstGeom prst="wedgeRoundRectCallout">
              <a:avLst>
                <a:gd name="adj1" fmla="val -58985"/>
                <a:gd name="adj2" fmla="val 23835"/>
                <a:gd name="adj3" fmla="val 16667"/>
              </a:avLst>
            </a:prstGeom>
            <a:solidFill>
              <a:srgbClr val="EB95B5">
                <a:lumMod val="20000"/>
                <a:lumOff val="80000"/>
              </a:srgbClr>
            </a:solidFill>
            <a:ln w="28575" cap="flat" cmpd="sng" algn="ctr">
              <a:solidFill>
                <a:srgbClr val="F96B89"/>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Light"/>
                <a:ea typeface="微软雅黑"/>
                <a:cs typeface="+mn-cs"/>
              </a:endParaRPr>
            </a:p>
          </p:txBody>
        </p:sp>
        <p:sp>
          <p:nvSpPr>
            <p:cNvPr id="32" name="TextBox 31">
              <a:extLst>
                <a:ext uri="{FF2B5EF4-FFF2-40B4-BE49-F238E27FC236}">
                  <a16:creationId xmlns:a16="http://schemas.microsoft.com/office/drawing/2014/main" id="{78C4B1DA-F5E7-6282-A372-CDF1571EFBDC}"/>
                </a:ext>
              </a:extLst>
            </p:cNvPr>
            <p:cNvSpPr txBox="1"/>
            <p:nvPr/>
          </p:nvSpPr>
          <p:spPr>
            <a:xfrm>
              <a:off x="2038393" y="3087754"/>
              <a:ext cx="6143814" cy="2611022"/>
            </a:xfrm>
            <a:prstGeom prst="rect">
              <a:avLst/>
            </a:prstGeom>
            <a:noFill/>
          </p:spPr>
          <p:txBody>
            <a:bodyPr wrap="square" rtlCol="0">
              <a:spAutoFit/>
            </a:bodyPr>
            <a:lstStyle/>
            <a:p>
              <a:pPr algn="ctr" rtl="0">
                <a:spcBef>
                  <a:spcPts val="0"/>
                </a:spcBef>
                <a:spcAft>
                  <a:spcPts val="500"/>
                </a:spcAft>
              </a:pPr>
              <a:r>
                <a:rPr lang="vi-VN" sz="4000" b="1" i="0" u="none" strike="noStrike" dirty="0">
                  <a:solidFill>
                    <a:srgbClr val="FF0000"/>
                  </a:solidFill>
                  <a:effectLst/>
                  <a:latin typeface="Cambria" panose="02040503050406030204" pitchFamily="18" charset="0"/>
                  <a:ea typeface="Cambria" panose="02040503050406030204" pitchFamily="18" charset="0"/>
                </a:rPr>
                <a:t>Nghĩ cách trang trí, trưng bày độc đáo để nhìn thấy sự trưởng thành của mỗi người và tập thể. </a:t>
              </a:r>
              <a:endParaRPr lang="vi-VN" sz="6600" b="1" dirty="0">
                <a:solidFill>
                  <a:srgbClr val="FF0000"/>
                </a:solidFill>
                <a:effectLst/>
                <a:latin typeface="Cambria" panose="02040503050406030204" pitchFamily="18" charset="0"/>
                <a:ea typeface="Cambria" panose="02040503050406030204" pitchFamily="18" charset="0"/>
              </a:endParaRPr>
            </a:p>
          </p:txBody>
        </p:sp>
      </p:grpSp>
      <p:grpSp>
        <p:nvGrpSpPr>
          <p:cNvPr id="33" name="Group 32">
            <a:extLst>
              <a:ext uri="{FF2B5EF4-FFF2-40B4-BE49-F238E27FC236}">
                <a16:creationId xmlns:a16="http://schemas.microsoft.com/office/drawing/2014/main" id="{50D5802D-6BC3-CCB6-C38B-76A003DEA524}"/>
              </a:ext>
            </a:extLst>
          </p:cNvPr>
          <p:cNvGrpSpPr/>
          <p:nvPr/>
        </p:nvGrpSpPr>
        <p:grpSpPr>
          <a:xfrm>
            <a:off x="5257800" y="6362700"/>
            <a:ext cx="9372600" cy="3150049"/>
            <a:chOff x="1624256" y="2076859"/>
            <a:chExt cx="7643312" cy="3150049"/>
          </a:xfrm>
        </p:grpSpPr>
        <p:grpSp>
          <p:nvGrpSpPr>
            <p:cNvPr id="34" name="组合 26">
              <a:extLst>
                <a:ext uri="{FF2B5EF4-FFF2-40B4-BE49-F238E27FC236}">
                  <a16:creationId xmlns:a16="http://schemas.microsoft.com/office/drawing/2014/main" id="{15A99F21-C827-2509-3CD0-4BCAE0DBED32}"/>
                </a:ext>
              </a:extLst>
            </p:cNvPr>
            <p:cNvGrpSpPr/>
            <p:nvPr/>
          </p:nvGrpSpPr>
          <p:grpSpPr>
            <a:xfrm>
              <a:off x="1624256" y="2076859"/>
              <a:ext cx="7643312" cy="3150049"/>
              <a:chOff x="-7927694" y="-4916771"/>
              <a:chExt cx="9902261" cy="5268684"/>
            </a:xfrm>
          </p:grpSpPr>
          <p:sp>
            <p:nvSpPr>
              <p:cNvPr id="36" name="任意多边形 43">
                <a:extLst>
                  <a:ext uri="{FF2B5EF4-FFF2-40B4-BE49-F238E27FC236}">
                    <a16:creationId xmlns:a16="http://schemas.microsoft.com/office/drawing/2014/main" id="{56345B9E-3C6C-0D8B-975D-5C159BFBEA78}"/>
                  </a:ext>
                </a:extLst>
              </p:cNvPr>
              <p:cNvSpPr/>
              <p:nvPr/>
            </p:nvSpPr>
            <p:spPr>
              <a:xfrm>
                <a:off x="-7927694" y="-4916771"/>
                <a:ext cx="9902261" cy="526868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gradFill>
                <a:gsLst>
                  <a:gs pos="84000">
                    <a:srgbClr val="FB604B"/>
                  </a:gs>
                  <a:gs pos="38500">
                    <a:srgbClr val="FFCE45"/>
                  </a:gs>
                  <a:gs pos="17000">
                    <a:srgbClr val="FB604B"/>
                  </a:gs>
                  <a:gs pos="71000">
                    <a:srgbClr val="FFCE45"/>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37" name="任意多边形 44">
                <a:extLst>
                  <a:ext uri="{FF2B5EF4-FFF2-40B4-BE49-F238E27FC236}">
                    <a16:creationId xmlns:a16="http://schemas.microsoft.com/office/drawing/2014/main" id="{F970F05B-1FA0-B62E-4276-F279144F057B}"/>
                  </a:ext>
                </a:extLst>
              </p:cNvPr>
              <p:cNvSpPr/>
              <p:nvPr/>
            </p:nvSpPr>
            <p:spPr>
              <a:xfrm>
                <a:off x="-7607581" y="-4631681"/>
                <a:ext cx="9233126" cy="469850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F6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8" name="任意多边形 45">
                <a:extLst>
                  <a:ext uri="{FF2B5EF4-FFF2-40B4-BE49-F238E27FC236}">
                    <a16:creationId xmlns:a16="http://schemas.microsoft.com/office/drawing/2014/main" id="{BBFF5F15-9928-99B9-FB40-B292BA650856}"/>
                  </a:ext>
                </a:extLst>
              </p:cNvPr>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cap="flat" cmpd="sng" algn="ctr">
                <a:solidFill>
                  <a:sysClr val="window" lastClr="FFFFFF"/>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35" name="TextBox 34">
              <a:extLst>
                <a:ext uri="{FF2B5EF4-FFF2-40B4-BE49-F238E27FC236}">
                  <a16:creationId xmlns:a16="http://schemas.microsoft.com/office/drawing/2014/main" id="{2300CC18-5999-2099-9CEE-3E84CFC9FF1A}"/>
                </a:ext>
              </a:extLst>
            </p:cNvPr>
            <p:cNvSpPr txBox="1"/>
            <p:nvPr/>
          </p:nvSpPr>
          <p:spPr>
            <a:xfrm>
              <a:off x="2193056" y="2666958"/>
              <a:ext cx="6505712" cy="1938992"/>
            </a:xfrm>
            <a:prstGeom prst="rect">
              <a:avLst/>
            </a:prstGeom>
            <a:noFill/>
          </p:spPr>
          <p:txBody>
            <a:bodyPr wrap="square" rtlCol="0">
              <a:spAutoFit/>
            </a:bodyPr>
            <a:lstStyle/>
            <a:p>
              <a:pPr algn="ctr" rtl="0">
                <a:spcBef>
                  <a:spcPts val="0"/>
                </a:spcBef>
                <a:spcAft>
                  <a:spcPts val="500"/>
                </a:spcAft>
              </a:pPr>
              <a:r>
                <a:rPr lang="vi-VN" sz="4000" b="1" i="0" u="none" strike="noStrike" dirty="0">
                  <a:solidFill>
                    <a:srgbClr val="0070C0"/>
                  </a:solidFill>
                  <a:effectLst/>
                  <a:latin typeface="Cambria" panose="02040503050406030204" pitchFamily="18" charset="0"/>
                  <a:ea typeface="Cambria" panose="02040503050406030204" pitchFamily="18" charset="0"/>
                </a:rPr>
                <a:t>Tiêu chí: Gọn, ngăn nắp để các sản phẩm có thể trưng bày trong thời gian vài ngày đến một tuần.</a:t>
              </a:r>
              <a:endParaRPr lang="vi-VN" sz="7200" b="1" dirty="0">
                <a:solidFill>
                  <a:srgbClr val="0070C0"/>
                </a:solidFill>
                <a:effectLst/>
                <a:latin typeface="Cambria" panose="02040503050406030204" pitchFamily="18" charset="0"/>
                <a:ea typeface="Cambria" panose="020405030504060302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8" name="Group 8"/>
          <p:cNvGrpSpPr/>
          <p:nvPr/>
        </p:nvGrpSpPr>
        <p:grpSpPr>
          <a:xfrm>
            <a:off x="-876506" y="-667944"/>
            <a:ext cx="18651016" cy="12239729"/>
            <a:chOff x="0" y="0"/>
            <a:chExt cx="812800" cy="533400"/>
          </a:xfrm>
        </p:grpSpPr>
        <p:sp>
          <p:nvSpPr>
            <p:cNvPr id="9" name="Freeform 9"/>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txBody>
            <a:bodyPr/>
            <a:lstStyle/>
            <a:p>
              <a:endParaRPr lang="en-US"/>
            </a:p>
          </p:txBody>
        </p:sp>
        <p:sp>
          <p:nvSpPr>
            <p:cNvPr id="10" name="TextBox 10"/>
            <p:cNvSpPr txBox="1"/>
            <p:nvPr/>
          </p:nvSpPr>
          <p:spPr>
            <a:xfrm>
              <a:off x="38100" y="50800"/>
              <a:ext cx="736600" cy="406400"/>
            </a:xfrm>
            <a:prstGeom prst="rect">
              <a:avLst/>
            </a:prstGeom>
          </p:spPr>
          <p:txBody>
            <a:bodyPr lIns="78350" tIns="78350" rIns="78350" bIns="78350" rtlCol="0" anchor="ctr"/>
            <a:lstStyle/>
            <a:p>
              <a:pPr algn="ctr">
                <a:lnSpc>
                  <a:spcPts val="2660"/>
                </a:lnSpc>
                <a:spcBef>
                  <a:spcPct val="0"/>
                </a:spcBef>
              </a:pPr>
              <a:endParaRPr/>
            </a:p>
          </p:txBody>
        </p:sp>
      </p:grpSp>
      <p:grpSp>
        <p:nvGrpSpPr>
          <p:cNvPr id="11" name="Group 11"/>
          <p:cNvGrpSpPr/>
          <p:nvPr/>
        </p:nvGrpSpPr>
        <p:grpSpPr>
          <a:xfrm>
            <a:off x="-207879" y="-229157"/>
            <a:ext cx="17313762" cy="11362156"/>
            <a:chOff x="0" y="0"/>
            <a:chExt cx="812800" cy="533400"/>
          </a:xfrm>
        </p:grpSpPr>
        <p:sp>
          <p:nvSpPr>
            <p:cNvPr id="12" name="Freeform 12"/>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a:ln w="104775" cap="sq">
              <a:solidFill>
                <a:srgbClr val="F4AC78"/>
              </a:solidFill>
              <a:prstDash val="lgDash"/>
              <a:miter/>
            </a:ln>
          </p:spPr>
          <p:txBody>
            <a:bodyPr/>
            <a:lstStyle/>
            <a:p>
              <a:endParaRPr lang="en-US"/>
            </a:p>
          </p:txBody>
        </p:sp>
        <p:sp>
          <p:nvSpPr>
            <p:cNvPr id="13" name="TextBox 13"/>
            <p:cNvSpPr txBox="1"/>
            <p:nvPr/>
          </p:nvSpPr>
          <p:spPr>
            <a:xfrm>
              <a:off x="38100" y="50800"/>
              <a:ext cx="736600" cy="406400"/>
            </a:xfrm>
            <a:prstGeom prst="rect">
              <a:avLst/>
            </a:prstGeom>
          </p:spPr>
          <p:txBody>
            <a:bodyPr lIns="78350" tIns="78350" rIns="78350" bIns="78350" rtlCol="0" anchor="ctr"/>
            <a:lstStyle/>
            <a:p>
              <a:pPr algn="ctr">
                <a:lnSpc>
                  <a:spcPts val="2660"/>
                </a:lnSpc>
                <a:spcBef>
                  <a:spcPct val="0"/>
                </a:spcBef>
              </a:pPr>
              <a:endParaRPr/>
            </a:p>
          </p:txBody>
        </p:sp>
      </p:grpSp>
      <p:sp>
        <p:nvSpPr>
          <p:cNvPr id="19" name="Freeform 19"/>
          <p:cNvSpPr/>
          <p:nvPr/>
        </p:nvSpPr>
        <p:spPr>
          <a:xfrm flipH="1">
            <a:off x="13033100" y="8225909"/>
            <a:ext cx="4226200" cy="3273384"/>
          </a:xfrm>
          <a:custGeom>
            <a:avLst/>
            <a:gdLst/>
            <a:ahLst/>
            <a:cxnLst/>
            <a:rect l="l" t="t" r="r" b="b"/>
            <a:pathLst>
              <a:path w="4226200" h="3273384">
                <a:moveTo>
                  <a:pt x="4226200" y="0"/>
                </a:moveTo>
                <a:lnTo>
                  <a:pt x="0" y="0"/>
                </a:lnTo>
                <a:lnTo>
                  <a:pt x="0" y="3273383"/>
                </a:lnTo>
                <a:lnTo>
                  <a:pt x="4226200" y="3273383"/>
                </a:lnTo>
                <a:lnTo>
                  <a:pt x="422620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20" name="Freeform 20"/>
          <p:cNvSpPr/>
          <p:nvPr/>
        </p:nvSpPr>
        <p:spPr>
          <a:xfrm>
            <a:off x="14244096" y="1028700"/>
            <a:ext cx="3134748" cy="2209997"/>
          </a:xfrm>
          <a:custGeom>
            <a:avLst/>
            <a:gdLst/>
            <a:ahLst/>
            <a:cxnLst/>
            <a:rect l="l" t="t" r="r" b="b"/>
            <a:pathLst>
              <a:path w="3134748" h="2209997">
                <a:moveTo>
                  <a:pt x="0" y="0"/>
                </a:moveTo>
                <a:lnTo>
                  <a:pt x="3134748" y="0"/>
                </a:lnTo>
                <a:lnTo>
                  <a:pt x="3134748" y="2209997"/>
                </a:lnTo>
                <a:lnTo>
                  <a:pt x="0" y="2209997"/>
                </a:lnTo>
                <a:lnTo>
                  <a:pt x="0" y="0"/>
                </a:lnTo>
                <a:close/>
              </a:path>
            </a:pathLst>
          </a:custGeom>
          <a:blipFill>
            <a:blip r:embed="rId6"/>
            <a:stretch>
              <a:fillRect/>
            </a:stretch>
          </a:blipFill>
        </p:spPr>
        <p:txBody>
          <a:bodyPr/>
          <a:lstStyle/>
          <a:p>
            <a:endParaRPr lang="en-US"/>
          </a:p>
        </p:txBody>
      </p:sp>
      <p:sp>
        <p:nvSpPr>
          <p:cNvPr id="26" name="Freeform 26"/>
          <p:cNvSpPr/>
          <p:nvPr/>
        </p:nvSpPr>
        <p:spPr>
          <a:xfrm rot="-576677" flipH="1">
            <a:off x="-416714" y="7543093"/>
            <a:ext cx="3563211" cy="4768288"/>
          </a:xfrm>
          <a:custGeom>
            <a:avLst/>
            <a:gdLst/>
            <a:ahLst/>
            <a:cxnLst/>
            <a:rect l="l" t="t" r="r" b="b"/>
            <a:pathLst>
              <a:path w="3563211" h="4768288">
                <a:moveTo>
                  <a:pt x="3563211" y="0"/>
                </a:moveTo>
                <a:lnTo>
                  <a:pt x="0" y="0"/>
                </a:lnTo>
                <a:lnTo>
                  <a:pt x="0" y="4768287"/>
                </a:lnTo>
                <a:lnTo>
                  <a:pt x="3563211" y="4768287"/>
                </a:lnTo>
                <a:lnTo>
                  <a:pt x="3563211"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grpSp>
        <p:nvGrpSpPr>
          <p:cNvPr id="27" name="Group 26">
            <a:extLst>
              <a:ext uri="{FF2B5EF4-FFF2-40B4-BE49-F238E27FC236}">
                <a16:creationId xmlns:a16="http://schemas.microsoft.com/office/drawing/2014/main" id="{EB4DC784-3AEE-2D3F-71B7-9492996DB789}"/>
              </a:ext>
            </a:extLst>
          </p:cNvPr>
          <p:cNvGrpSpPr/>
          <p:nvPr/>
        </p:nvGrpSpPr>
        <p:grpSpPr>
          <a:xfrm>
            <a:off x="4343400" y="876300"/>
            <a:ext cx="8077200" cy="1828800"/>
            <a:chOff x="426950" y="1442209"/>
            <a:chExt cx="4856206" cy="4370676"/>
          </a:xfrm>
        </p:grpSpPr>
        <p:sp>
          <p:nvSpPr>
            <p:cNvPr id="28" name="Rectangle: Rounded Corners 27">
              <a:extLst>
                <a:ext uri="{FF2B5EF4-FFF2-40B4-BE49-F238E27FC236}">
                  <a16:creationId xmlns:a16="http://schemas.microsoft.com/office/drawing/2014/main" id="{50CDD6F2-600E-3F08-9A81-5C6A345E56B4}"/>
                </a:ext>
              </a:extLst>
            </p:cNvPr>
            <p:cNvSpPr/>
            <p:nvPr/>
          </p:nvSpPr>
          <p:spPr>
            <a:xfrm>
              <a:off x="426950" y="1442209"/>
              <a:ext cx="4856206" cy="4370676"/>
            </a:xfrm>
            <a:prstGeom prst="roundRect">
              <a:avLst/>
            </a:prstGeom>
            <a:solidFill>
              <a:schemeClr val="bg1"/>
            </a:solidFill>
            <a:ln w="76200">
              <a:solidFill>
                <a:srgbClr val="105C5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TextBox 28">
              <a:extLst>
                <a:ext uri="{FF2B5EF4-FFF2-40B4-BE49-F238E27FC236}">
                  <a16:creationId xmlns:a16="http://schemas.microsoft.com/office/drawing/2014/main" id="{0145D735-6454-A98F-3677-6AC6FB235B68}"/>
                </a:ext>
              </a:extLst>
            </p:cNvPr>
            <p:cNvSpPr txBox="1"/>
            <p:nvPr/>
          </p:nvSpPr>
          <p:spPr>
            <a:xfrm>
              <a:off x="637015" y="1536942"/>
              <a:ext cx="4436075" cy="1642566"/>
            </a:xfrm>
            <a:prstGeom prst="rect">
              <a:avLst/>
            </a:prstGeom>
            <a:noFill/>
          </p:spPr>
          <p:txBody>
            <a:bodyPr wrap="square">
              <a:spAutoFit/>
            </a:bodyPr>
            <a:lstStyle/>
            <a:p>
              <a:pPr marR="0" algn="just">
                <a:lnSpc>
                  <a:spcPct val="120000"/>
                </a:lnSpc>
                <a:spcBef>
                  <a:spcPts val="0"/>
                </a:spcBef>
                <a:spcAft>
                  <a:spcPts val="0"/>
                </a:spcAft>
              </a:pPr>
              <a:r>
                <a:rPr lang="vi-VN" sz="4400" b="1" i="0" dirty="0">
                  <a:solidFill>
                    <a:srgbClr val="002060"/>
                  </a:solidFill>
                  <a:effectLst/>
                  <a:latin typeface="Cambria" panose="02040503050406030204" pitchFamily="18" charset="0"/>
                  <a:ea typeface="Cambria" panose="02040503050406030204" pitchFamily="18" charset="0"/>
                </a:rPr>
                <a:t>Trưng bày góc triển lãm “Từng bước trưởng thành”.</a:t>
              </a:r>
              <a:endParaRPr lang="en-US" sz="44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p:txBody>
        </p:sp>
      </p:grpSp>
      <p:sp>
        <p:nvSpPr>
          <p:cNvPr id="32" name="TextBox 31">
            <a:extLst>
              <a:ext uri="{FF2B5EF4-FFF2-40B4-BE49-F238E27FC236}">
                <a16:creationId xmlns:a16="http://schemas.microsoft.com/office/drawing/2014/main" id="{B6E2EB4B-C669-DB43-8AA9-12EA755898EC}"/>
              </a:ext>
            </a:extLst>
          </p:cNvPr>
          <p:cNvSpPr txBox="1"/>
          <p:nvPr/>
        </p:nvSpPr>
        <p:spPr>
          <a:xfrm>
            <a:off x="1828800" y="3695700"/>
            <a:ext cx="2971800" cy="4524315"/>
          </a:xfrm>
          <a:prstGeom prst="rect">
            <a:avLst/>
          </a:prstGeom>
          <a:noFill/>
        </p:spPr>
        <p:txBody>
          <a:bodyPr wrap="square" rtlCol="0">
            <a:spAutoFit/>
          </a:bodyPr>
          <a:lstStyle/>
          <a:p>
            <a:pPr lvl="0" algn="ctr">
              <a:defRPr/>
            </a:pPr>
            <a:r>
              <a:rPr lang="vi-VN" sz="3600" b="1" kern="0" dirty="0">
                <a:solidFill>
                  <a:srgbClr val="FF0000"/>
                </a:solidFill>
                <a:latin typeface="Cambria" panose="02040503050406030204" pitchFamily="18" charset="0"/>
                <a:ea typeface="微软雅黑"/>
              </a:rPr>
              <a:t>Nhận xét về sự trưởng thành của em và các bạn qua những tư liệu, sản phẩm trên.</a:t>
            </a:r>
            <a:endParaRPr kumimoji="0" lang="en-US" sz="3600" b="1" i="0" u="none" strike="noStrike" kern="0" cap="none" spc="0" normalizeH="0" baseline="0" noProof="0" dirty="0">
              <a:ln>
                <a:noFill/>
              </a:ln>
              <a:solidFill>
                <a:srgbClr val="FF0000"/>
              </a:solidFill>
              <a:effectLst/>
              <a:uLnTx/>
              <a:uFillTx/>
              <a:latin typeface="Cambria" panose="02040503050406030204" pitchFamily="18" charset="0"/>
              <a:ea typeface="微软雅黑"/>
            </a:endParaRPr>
          </a:p>
        </p:txBody>
      </p:sp>
      <p:pic>
        <p:nvPicPr>
          <p:cNvPr id="36" name="Picture 35">
            <a:extLst>
              <a:ext uri="{FF2B5EF4-FFF2-40B4-BE49-F238E27FC236}">
                <a16:creationId xmlns:a16="http://schemas.microsoft.com/office/drawing/2014/main" id="{3F0157ED-B588-80F4-8E02-B29CDA2DCC68}"/>
              </a:ext>
            </a:extLst>
          </p:cNvPr>
          <p:cNvPicPr>
            <a:picLocks noChangeAspect="1"/>
          </p:cNvPicPr>
          <p:nvPr/>
        </p:nvPicPr>
        <p:blipFill>
          <a:blip r:embed="rId9"/>
          <a:stretch>
            <a:fillRect/>
          </a:stretch>
        </p:blipFill>
        <p:spPr>
          <a:xfrm>
            <a:off x="5181600" y="3390900"/>
            <a:ext cx="8195665" cy="563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80">
                                          <p:stCondLst>
                                            <p:cond delay="0"/>
                                          </p:stCondLst>
                                        </p:cTn>
                                        <p:tgtEl>
                                          <p:spTgt spid="32"/>
                                        </p:tgtEl>
                                      </p:cBhvr>
                                    </p:animEffect>
                                    <p:anim calcmode="lin" valueType="num">
                                      <p:cBhvr>
                                        <p:cTn id="2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5" dur="26">
                                          <p:stCondLst>
                                            <p:cond delay="650"/>
                                          </p:stCondLst>
                                        </p:cTn>
                                        <p:tgtEl>
                                          <p:spTgt spid="32"/>
                                        </p:tgtEl>
                                      </p:cBhvr>
                                      <p:to x="100000" y="60000"/>
                                    </p:animScale>
                                    <p:animScale>
                                      <p:cBhvr>
                                        <p:cTn id="26" dur="166" decel="50000">
                                          <p:stCondLst>
                                            <p:cond delay="676"/>
                                          </p:stCondLst>
                                        </p:cTn>
                                        <p:tgtEl>
                                          <p:spTgt spid="32"/>
                                        </p:tgtEl>
                                      </p:cBhvr>
                                      <p:to x="100000" y="100000"/>
                                    </p:animScale>
                                    <p:animScale>
                                      <p:cBhvr>
                                        <p:cTn id="27" dur="26">
                                          <p:stCondLst>
                                            <p:cond delay="1312"/>
                                          </p:stCondLst>
                                        </p:cTn>
                                        <p:tgtEl>
                                          <p:spTgt spid="32"/>
                                        </p:tgtEl>
                                      </p:cBhvr>
                                      <p:to x="100000" y="80000"/>
                                    </p:animScale>
                                    <p:animScale>
                                      <p:cBhvr>
                                        <p:cTn id="28" dur="166" decel="50000">
                                          <p:stCondLst>
                                            <p:cond delay="1338"/>
                                          </p:stCondLst>
                                        </p:cTn>
                                        <p:tgtEl>
                                          <p:spTgt spid="32"/>
                                        </p:tgtEl>
                                      </p:cBhvr>
                                      <p:to x="100000" y="100000"/>
                                    </p:animScale>
                                    <p:animScale>
                                      <p:cBhvr>
                                        <p:cTn id="29" dur="26">
                                          <p:stCondLst>
                                            <p:cond delay="1642"/>
                                          </p:stCondLst>
                                        </p:cTn>
                                        <p:tgtEl>
                                          <p:spTgt spid="32"/>
                                        </p:tgtEl>
                                      </p:cBhvr>
                                      <p:to x="100000" y="90000"/>
                                    </p:animScale>
                                    <p:animScale>
                                      <p:cBhvr>
                                        <p:cTn id="30" dur="166" decel="50000">
                                          <p:stCondLst>
                                            <p:cond delay="1668"/>
                                          </p:stCondLst>
                                        </p:cTn>
                                        <p:tgtEl>
                                          <p:spTgt spid="32"/>
                                        </p:tgtEl>
                                      </p:cBhvr>
                                      <p:to x="100000" y="100000"/>
                                    </p:animScale>
                                    <p:animScale>
                                      <p:cBhvr>
                                        <p:cTn id="31" dur="26">
                                          <p:stCondLst>
                                            <p:cond delay="1808"/>
                                          </p:stCondLst>
                                        </p:cTn>
                                        <p:tgtEl>
                                          <p:spTgt spid="32"/>
                                        </p:tgtEl>
                                      </p:cBhvr>
                                      <p:to x="100000" y="95000"/>
                                    </p:animScale>
                                    <p:animScale>
                                      <p:cBhvr>
                                        <p:cTn id="32"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8" name="Freeform 18"/>
          <p:cNvSpPr/>
          <p:nvPr/>
        </p:nvSpPr>
        <p:spPr>
          <a:xfrm>
            <a:off x="5265186" y="8595281"/>
            <a:ext cx="3408041" cy="663019"/>
          </a:xfrm>
          <a:custGeom>
            <a:avLst/>
            <a:gdLst/>
            <a:ahLst/>
            <a:cxnLst/>
            <a:rect l="l" t="t" r="r" b="b"/>
            <a:pathLst>
              <a:path w="3408041" h="663019">
                <a:moveTo>
                  <a:pt x="0" y="0"/>
                </a:moveTo>
                <a:lnTo>
                  <a:pt x="3408041" y="0"/>
                </a:lnTo>
                <a:lnTo>
                  <a:pt x="3408041" y="663019"/>
                </a:lnTo>
                <a:lnTo>
                  <a:pt x="0" y="6630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9" name="Freeform 19"/>
          <p:cNvSpPr/>
          <p:nvPr/>
        </p:nvSpPr>
        <p:spPr>
          <a:xfrm>
            <a:off x="14976949" y="944632"/>
            <a:ext cx="2556086" cy="3150799"/>
          </a:xfrm>
          <a:custGeom>
            <a:avLst/>
            <a:gdLst/>
            <a:ahLst/>
            <a:cxnLst/>
            <a:rect l="l" t="t" r="r" b="b"/>
            <a:pathLst>
              <a:path w="2556086" h="3150799">
                <a:moveTo>
                  <a:pt x="0" y="0"/>
                </a:moveTo>
                <a:lnTo>
                  <a:pt x="2556086" y="0"/>
                </a:lnTo>
                <a:lnTo>
                  <a:pt x="2556086" y="3150799"/>
                </a:lnTo>
                <a:lnTo>
                  <a:pt x="0" y="3150799"/>
                </a:lnTo>
                <a:lnTo>
                  <a:pt x="0" y="0"/>
                </a:lnTo>
                <a:close/>
              </a:path>
            </a:pathLst>
          </a:custGeom>
          <a:blipFill>
            <a:blip r:embed="rId6"/>
            <a:stretch>
              <a:fillRect/>
            </a:stretch>
          </a:blipFill>
        </p:spPr>
        <p:txBody>
          <a:bodyPr/>
          <a:lstStyle/>
          <a:p>
            <a:endParaRPr lang="en-US"/>
          </a:p>
        </p:txBody>
      </p:sp>
      <p:grpSp>
        <p:nvGrpSpPr>
          <p:cNvPr id="30" name="Group 29">
            <a:extLst>
              <a:ext uri="{FF2B5EF4-FFF2-40B4-BE49-F238E27FC236}">
                <a16:creationId xmlns:a16="http://schemas.microsoft.com/office/drawing/2014/main" id="{1DA5F244-785D-5910-3A59-456FD87EC18D}"/>
              </a:ext>
            </a:extLst>
          </p:cNvPr>
          <p:cNvGrpSpPr/>
          <p:nvPr/>
        </p:nvGrpSpPr>
        <p:grpSpPr>
          <a:xfrm>
            <a:off x="1509629" y="2634575"/>
            <a:ext cx="11483501" cy="6393929"/>
            <a:chOff x="1006419" y="1756383"/>
            <a:chExt cx="7655667" cy="4262619"/>
          </a:xfrm>
        </p:grpSpPr>
        <p:grpSp>
          <p:nvGrpSpPr>
            <p:cNvPr id="31" name="组合 26">
              <a:extLst>
                <a:ext uri="{FF2B5EF4-FFF2-40B4-BE49-F238E27FC236}">
                  <a16:creationId xmlns:a16="http://schemas.microsoft.com/office/drawing/2014/main" id="{C989A6F3-94A0-F417-9099-6772C14D6207}"/>
                </a:ext>
              </a:extLst>
            </p:cNvPr>
            <p:cNvGrpSpPr/>
            <p:nvPr/>
          </p:nvGrpSpPr>
          <p:grpSpPr>
            <a:xfrm>
              <a:off x="1006419" y="1756383"/>
              <a:ext cx="7655667" cy="4262619"/>
              <a:chOff x="-7927694" y="-4916771"/>
              <a:chExt cx="9902261" cy="5268684"/>
            </a:xfrm>
          </p:grpSpPr>
          <p:sp>
            <p:nvSpPr>
              <p:cNvPr id="33" name="任意多边形 43">
                <a:extLst>
                  <a:ext uri="{FF2B5EF4-FFF2-40B4-BE49-F238E27FC236}">
                    <a16:creationId xmlns:a16="http://schemas.microsoft.com/office/drawing/2014/main" id="{6CDA080A-4EAD-7E80-E139-4D7083676632}"/>
                  </a:ext>
                </a:extLst>
              </p:cNvPr>
              <p:cNvSpPr/>
              <p:nvPr/>
            </p:nvSpPr>
            <p:spPr>
              <a:xfrm>
                <a:off x="-7927694" y="-4916771"/>
                <a:ext cx="9902261" cy="526868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gradFill>
                <a:gsLst>
                  <a:gs pos="84000">
                    <a:srgbClr val="FB604B"/>
                  </a:gs>
                  <a:gs pos="38500">
                    <a:srgbClr val="FFCE45"/>
                  </a:gs>
                  <a:gs pos="17000">
                    <a:srgbClr val="FB604B"/>
                  </a:gs>
                  <a:gs pos="71000">
                    <a:srgbClr val="FFCE45"/>
                  </a:gs>
                </a:gsLst>
                <a:lin ang="5400000" scaled="1"/>
              </a:gradFill>
              <a:ln w="12700" cap="flat" cmpd="sng" algn="ctr">
                <a:noFill/>
                <a:prstDash val="solid"/>
                <a:miter lim="800000"/>
              </a:ln>
              <a:effectLst/>
            </p:spPr>
            <p:txBody>
              <a:bodyPr rtlCol="0" anchor="ctr"/>
              <a:lstStyle/>
              <a:p>
                <a:pPr algn="ctr" defTabSz="1371600">
                  <a:defRPr/>
                </a:pPr>
                <a:endParaRPr lang="zh-CN" altLang="en-US" sz="2700" kern="0" dirty="0">
                  <a:solidFill>
                    <a:prstClr val="white"/>
                  </a:solidFill>
                  <a:latin typeface="等线" panose="020F0502020204030204"/>
                  <a:ea typeface="等线" panose="02010600030101010101" pitchFamily="2" charset="-122"/>
                </a:endParaRPr>
              </a:p>
            </p:txBody>
          </p:sp>
          <p:sp>
            <p:nvSpPr>
              <p:cNvPr id="34" name="任意多边形 44">
                <a:extLst>
                  <a:ext uri="{FF2B5EF4-FFF2-40B4-BE49-F238E27FC236}">
                    <a16:creationId xmlns:a16="http://schemas.microsoft.com/office/drawing/2014/main" id="{4435B864-BC39-34A6-B5C5-EB0A6BBE7FC8}"/>
                  </a:ext>
                </a:extLst>
              </p:cNvPr>
              <p:cNvSpPr/>
              <p:nvPr/>
            </p:nvSpPr>
            <p:spPr>
              <a:xfrm>
                <a:off x="-7607581" y="-4631681"/>
                <a:ext cx="9233126" cy="469850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F6D9"/>
              </a:solidFill>
              <a:ln w="12700" cap="flat" cmpd="sng" algn="ctr">
                <a:noFill/>
                <a:prstDash val="solid"/>
                <a:miter lim="800000"/>
              </a:ln>
              <a:effectLst/>
            </p:spPr>
            <p:txBody>
              <a:bodyPr rtlCol="0" anchor="ctr"/>
              <a:lstStyle/>
              <a:p>
                <a:pPr algn="ctr" defTabSz="1371600">
                  <a:defRPr/>
                </a:pPr>
                <a:endParaRPr lang="zh-CN" altLang="en-US" sz="2700" kern="0">
                  <a:solidFill>
                    <a:prstClr val="white"/>
                  </a:solidFill>
                  <a:latin typeface="等线" panose="020F0502020204030204"/>
                  <a:ea typeface="等线" panose="02010600030101010101" pitchFamily="2" charset="-122"/>
                </a:endParaRPr>
              </a:p>
            </p:txBody>
          </p:sp>
          <p:sp>
            <p:nvSpPr>
              <p:cNvPr id="35" name="任意多边形 45">
                <a:extLst>
                  <a:ext uri="{FF2B5EF4-FFF2-40B4-BE49-F238E27FC236}">
                    <a16:creationId xmlns:a16="http://schemas.microsoft.com/office/drawing/2014/main" id="{4EA1A730-FEE0-8F5D-778C-3E7F665C96BC}"/>
                  </a:ext>
                </a:extLst>
              </p:cNvPr>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cap="flat" cmpd="sng" algn="ctr">
                <a:solidFill>
                  <a:sysClr val="window" lastClr="FFFFFF"/>
                </a:solidFill>
                <a:prstDash val="dash"/>
                <a:miter lim="800000"/>
              </a:ln>
              <a:effectLst/>
            </p:spPr>
            <p:txBody>
              <a:bodyPr rtlCol="0" anchor="ctr"/>
              <a:lstStyle/>
              <a:p>
                <a:pPr algn="ctr" defTabSz="1371600">
                  <a:defRPr/>
                </a:pPr>
                <a:endParaRPr lang="zh-CN" altLang="en-US" sz="2700" kern="0" dirty="0">
                  <a:solidFill>
                    <a:prstClr val="white"/>
                  </a:solidFill>
                  <a:latin typeface="等线" panose="020F0502020204030204"/>
                  <a:ea typeface="等线" panose="02010600030101010101" pitchFamily="2" charset="-122"/>
                </a:endParaRPr>
              </a:p>
            </p:txBody>
          </p:sp>
        </p:grpSp>
        <p:sp>
          <p:nvSpPr>
            <p:cNvPr id="32" name="TextBox 31">
              <a:extLst>
                <a:ext uri="{FF2B5EF4-FFF2-40B4-BE49-F238E27FC236}">
                  <a16:creationId xmlns:a16="http://schemas.microsoft.com/office/drawing/2014/main" id="{86B802AC-B32E-622B-F5BE-AD630605848E}"/>
                </a:ext>
              </a:extLst>
            </p:cNvPr>
            <p:cNvSpPr txBox="1"/>
            <p:nvPr/>
          </p:nvSpPr>
          <p:spPr>
            <a:xfrm>
              <a:off x="1570221" y="2281764"/>
              <a:ext cx="6505712" cy="3221394"/>
            </a:xfrm>
            <a:prstGeom prst="rect">
              <a:avLst/>
            </a:prstGeom>
            <a:noFill/>
          </p:spPr>
          <p:txBody>
            <a:bodyPr wrap="square" rtlCol="0">
              <a:spAutoFit/>
            </a:bodyPr>
            <a:lstStyle/>
            <a:p>
              <a:pPr algn="just" defTabSz="1371600">
                <a:defRPr/>
              </a:pPr>
              <a:r>
                <a:rPr lang="en-US" sz="4400" b="1" kern="0" dirty="0">
                  <a:solidFill>
                    <a:prstClr val="black"/>
                  </a:solidFill>
                  <a:latin typeface="Cambria" panose="02040503050406030204" pitchFamily="18" charset="0"/>
                  <a:ea typeface="微软雅黑"/>
                </a:rPr>
                <a:t>   </a:t>
              </a:r>
              <a:r>
                <a:rPr lang="vi-VN" sz="4400" b="1" kern="0" dirty="0">
                  <a:solidFill>
                    <a:prstClr val="black"/>
                  </a:solidFill>
                  <a:latin typeface="Cambria" panose="02040503050406030204" pitchFamily="18" charset="0"/>
                  <a:ea typeface="微软雅黑"/>
                </a:rPr>
                <a:t>Nếu lưu giữ các sản phẩm, tư liệu, chúng ta sẽ nhìn thấy rất rõ từng sự thay đổi dù rất nhỏ bé. Mỗi người đều lớn lên, đều trưởng thành; nhưng nếu có ý thức rèn luyện để thay đổi, chúng ta sẽ tiến bộ nhanh hơn, nhiều hơn.</a:t>
              </a:r>
            </a:p>
          </p:txBody>
        </p:sp>
      </p:grpSp>
      <p:pic>
        <p:nvPicPr>
          <p:cNvPr id="36" name="Picture 35">
            <a:extLst>
              <a:ext uri="{FF2B5EF4-FFF2-40B4-BE49-F238E27FC236}">
                <a16:creationId xmlns:a16="http://schemas.microsoft.com/office/drawing/2014/main" id="{F532B725-C43A-3A5F-2146-AAAA93EBE8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00838" y="3429000"/>
            <a:ext cx="6077315" cy="6858000"/>
          </a:xfrm>
          <a:prstGeom prst="rect">
            <a:avLst/>
          </a:prstGeom>
        </p:spPr>
      </p:pic>
      <p:pic>
        <p:nvPicPr>
          <p:cNvPr id="37" name="Picture 36">
            <a:extLst>
              <a:ext uri="{FF2B5EF4-FFF2-40B4-BE49-F238E27FC236}">
                <a16:creationId xmlns:a16="http://schemas.microsoft.com/office/drawing/2014/main" id="{E4944FAB-4F0B-1303-E90F-F86894034F12}"/>
              </a:ext>
            </a:extLst>
          </p:cNvPr>
          <p:cNvPicPr>
            <a:picLocks noChangeAspect="1"/>
          </p:cNvPicPr>
          <p:nvPr/>
        </p:nvPicPr>
        <p:blipFill>
          <a:blip r:embed="rId8"/>
          <a:stretch>
            <a:fillRect/>
          </a:stretch>
        </p:blipFill>
        <p:spPr>
          <a:xfrm>
            <a:off x="4058891" y="996133"/>
            <a:ext cx="6895173" cy="19844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22" presetClass="entr" presetSubtype="8"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anim calcmode="lin" valueType="num">
                                      <p:cBhvr>
                                        <p:cTn id="16" dur="1000" fill="hold"/>
                                        <p:tgtEl>
                                          <p:spTgt spid="30"/>
                                        </p:tgtEl>
                                        <p:attrNameLst>
                                          <p:attrName>ppt_x</p:attrName>
                                        </p:attrNameLst>
                                      </p:cBhvr>
                                      <p:tavLst>
                                        <p:tav tm="0">
                                          <p:val>
                                            <p:strVal val="#ppt_x"/>
                                          </p:val>
                                        </p:tav>
                                        <p:tav tm="100000">
                                          <p:val>
                                            <p:strVal val="#ppt_x"/>
                                          </p:val>
                                        </p:tav>
                                      </p:tavLst>
                                    </p:anim>
                                    <p:anim calcmode="lin" valueType="num">
                                      <p:cBhvr>
                                        <p:cTn id="1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325">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589</Words>
  <Application>Microsoft Office PowerPoint</Application>
  <PresentationFormat>Custom</PresentationFormat>
  <Paragraphs>24</Paragraphs>
  <Slides>17</Slides>
  <Notes>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17</vt:i4>
      </vt:variant>
    </vt:vector>
  </HeadingPairs>
  <TitlesOfParts>
    <vt:vector size="31" baseType="lpstr">
      <vt:lpstr>微软雅黑</vt:lpstr>
      <vt:lpstr>Arial</vt:lpstr>
      <vt:lpstr>Calibri</vt:lpstr>
      <vt:lpstr>Calibri Light</vt:lpstr>
      <vt:lpstr>Cambria</vt:lpstr>
      <vt:lpstr>等线</vt:lpstr>
      <vt:lpstr>Stella</vt:lpstr>
      <vt:lpstr>Times New Roman</vt:lpstr>
      <vt:lpstr>字魂20号-石头体</vt:lpstr>
      <vt:lpstr>思源宋体</vt:lpstr>
      <vt:lpstr>思源黑体 CN</vt:lpstr>
      <vt:lpstr>思源黑体 CN Bold</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20</cp:revision>
  <dcterms:created xsi:type="dcterms:W3CDTF">2006-08-16T00:00:00Z</dcterms:created>
  <dcterms:modified xsi:type="dcterms:W3CDTF">2024-08-11T02:46:34Z</dcterms:modified>
  <dc:identifier>DAGJP68S_yM</dc:identifier>
</cp:coreProperties>
</file>