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53" d="100"/>
          <a:sy n="53" d="100"/>
        </p:scale>
        <p:origin x="18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3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4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3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47.png"/><Relationship Id="rId2" Type="http://schemas.openxmlformats.org/officeDocument/2006/relationships/tags" Target="../tags/tag24.xml"/><Relationship Id="rId16" Type="http://schemas.openxmlformats.org/officeDocument/2006/relationships/image" Target="../media/image37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8.xml"/><Relationship Id="rId3" Type="http://schemas.openxmlformats.org/officeDocument/2006/relationships/notesSlide" Target="../notesSlides/notesSlide4.xml"/><Relationship Id="rId7" Type="http://schemas.openxmlformats.org/officeDocument/2006/relationships/slide" Target="slide6.xml"/><Relationship Id="rId12" Type="http://schemas.openxmlformats.org/officeDocument/2006/relationships/image" Target="../media/image31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3.png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slide" Target="slide7.xml"/><Relationship Id="rId5" Type="http://schemas.microsoft.com/office/2007/relationships/hdphoto" Target="../media/hdphoto2.wdp"/><Relationship Id="rId1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slide" Target="slide5.xml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B611B4-8B27-48FA-8CE8-C4ABAE52866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\\TRUYỀN THÔNG K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2. Ôn tập các phép tính với số tự nhiê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FFDFD8-4231-4168-BD33-79DADD0FCBA7}:10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05AB41-8CC7-4149-A4B2-AB1F6A4C0810}:8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389FDD-6676-48D4-AF30-F4ADEA775C0A}:26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827B08-1F24-45A1-9231-C99F13765927}:20075771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3337E2-8D79-4E1C-8BBC-CFB0F9B6AC76}:20075771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3DFAC0-FFB0-4137-83BE-485274E05A93}:20075771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0793C6-571B-4807-9EB3-C290CD232AFD}:20075771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18DF27-8946-492F-B583-C3DF4533D7AC}:20075771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42156-CD0B-47E7-AE55-3AC5806B9FA1}:20075771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4715B9-B7EB-4876-8C86-0BE20533F001}:20075771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C80B7B-BDEF-47F4-B7F1-18230F7FE098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2E5800-86CD-4FA6-85D6-AAAA6D9CEEA1}:20075771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6F88BD-B997-4759-803E-62F43D980076}:10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80EDC1-CA59-4733-BCE2-D198FC66BE90}:20075771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FA60A9-A3D2-4453-B3EF-702FC2F8772F}:10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372B70-6576-46EE-8652-CAFAC55D8797}:10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CF8E5A-0F09-44CD-9AFD-F72AB45CF9D0}:10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F76E5-1919-4EF6-9F2C-F7238EA83590}:3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7BA73-1BDD-4FED-ABA8-C94BD7A4D8C4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998E4-97E2-4CF3-96B9-A7AC61CF65D0}: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6D3688-2812-4504-9149-AAEFBA04FFBD}:3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08E7B9-85AC-433D-863B-50B826C8C394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AC2CD3-B8D8-4FDB-96A7-D08F1BADBC5D}:348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509</Words>
  <Application>Microsoft Office PowerPoint</Application>
  <PresentationFormat>Widescreen</PresentationFormat>
  <Paragraphs>109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2. Ôn tập các phép tính với số tự nhiên</dc:title>
  <dc:creator>Thao Tran</dc:creator>
  <cp:lastModifiedBy>Anh Nguyen</cp:lastModifiedBy>
  <cp:revision>37</cp:revision>
  <dcterms:created xsi:type="dcterms:W3CDTF">2024-05-17T01:08:10Z</dcterms:created>
  <dcterms:modified xsi:type="dcterms:W3CDTF">2024-09-07T03:10:56Z</dcterms:modified>
</cp:coreProperties>
</file>