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</p:sldMasterIdLst>
  <p:notesMasterIdLst>
    <p:notesMasterId r:id="rId43"/>
  </p:notesMasterIdLst>
  <p:sldIdLst>
    <p:sldId id="263" r:id="rId21"/>
    <p:sldId id="264" r:id="rId22"/>
    <p:sldId id="265" r:id="rId23"/>
    <p:sldId id="266" r:id="rId24"/>
    <p:sldId id="260" r:id="rId25"/>
    <p:sldId id="261" r:id="rId26"/>
    <p:sldId id="262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12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6A7C2-B42D-428D-9370-7FEA3CF2E3DF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05C92-AF0A-4F9D-9A73-9519FD5F3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7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1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8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3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47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0053-661B-4177-99CF-2BF7D16AFB5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38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0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2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445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583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1822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023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8633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08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620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565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56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9146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7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21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029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548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160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821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980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411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7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020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526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3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4271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312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9165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1949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499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0163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1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205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106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198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2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2378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633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3263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3103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9878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273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81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461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759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970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495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4647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976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082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829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957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660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663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624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99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9666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648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443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223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76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203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1133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815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5667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948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471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610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495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9272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098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559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325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346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849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223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7754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6455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1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60188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41516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82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14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822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84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514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1221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050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33062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9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6018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5880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10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4504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0401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860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720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467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174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733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772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636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0476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22986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6134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10435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315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8355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9885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738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9535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773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207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2296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83296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270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899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4132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7336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3555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0600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3856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37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678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274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9392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6432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1634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963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650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17584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21767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34220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37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8229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724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95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4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20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671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0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1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6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1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061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0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596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95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69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72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437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79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8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54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458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917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36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1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113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3035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8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6332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35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5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85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469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33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108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176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48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40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38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91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91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6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655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97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326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32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4653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5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51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70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11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17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16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3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0033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55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71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60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672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799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5744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427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6914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6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84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494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918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203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538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8095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223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0598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9542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216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6CF6B-4135-B7D5-397E-2FEE980BB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04DA4-4150-583F-BA01-DC1DE7DCA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2382-EAC9-88B9-B96C-10A96009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63C97-A62E-2A4A-0C0C-E48527B1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DC0C4-CDC8-9E05-9FD3-597AED77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02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634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09-DAF9-F210-7AA8-A94B53F0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F5C41-C28D-63BB-BFE5-80402B3BA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8406A-55B4-908B-2E9D-ECBB4CDF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4921-B214-67CF-88C4-B0F7B31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4EDEC-C354-2931-5895-60EB1F3A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8505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06C6-39ED-7246-3FB8-DA0864A9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E1113-F77C-6B4C-4631-B01CB59BD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066C-AE88-8767-8DA2-8A29406C3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9217-C128-0C08-C699-9A3A7197C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D3344-E47D-1FC6-9F56-CC2F0BBE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45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D3F94-4EA3-34FD-DDFB-8587FF10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60420-7464-386C-CEBE-706F681BC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44BB-38E6-7758-0DDC-EFD17972E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30FB6-ADA0-B39A-8B4F-72652ECF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29DD-1FFC-37DF-B551-0FDE5349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EB340-8662-D3AF-F2E4-2A632671D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664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6701-A1FC-F9A0-602F-44E63AFF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F2257-0BED-EBA1-F36E-651C09084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A5867-6948-CB6F-C298-9481F71B4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F5DF2-D615-E66C-6684-98A00599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73200-DB99-23B9-FE1A-97859ED5C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87315-2A48-7E10-72AD-C58FCB51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D60723-F163-9B39-B187-0E9077398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B1C01-59D1-2D53-9B92-7400787C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48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8D390-5994-8BB7-2E27-6C62A983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59D85-22E8-020B-B14C-17B06588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65503-2ABA-8853-A21C-D87F30B7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3880-A89B-23B2-0D93-CEFF81A8D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93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6A7760-B812-9F70-E4A7-DAA99080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B027B-8079-1AC3-C40F-5BC4E178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DDD7-1DF1-2FA3-7305-CCB1BD96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24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C5C47-F003-02D2-E44A-2C99E33A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2EA6-7498-9AAF-D008-AE7877767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4233D-1CCC-9C96-F500-6CDB31440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8B6B8-5607-A697-A333-71B7D07F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03F88-213F-BC93-2DD9-EEA9F6C6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312BB-243F-F8F7-B424-8A9A4025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396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AEBC-AD2E-7762-55E8-5866BA9A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7A6888-9780-06A8-9E3C-F44BCEE08D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46BA1-9E07-CE47-69E9-6ED1E6BB0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E8BB6-82E6-1321-E9C3-58FBED3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D6ABB-564B-4B92-AD9E-27025E9C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EC53D-68E3-8D1E-891B-BDDD0052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885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0B9-9F0A-67B9-68F1-14687447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2D53A-5A3E-7774-5D50-98F1243D2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D791-8B03-5BC7-82C4-59B197C1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99B21-50BD-0F75-3D9C-FBD8A580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8135-F384-E39F-0E71-8A640DB5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224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03A87-BB83-D989-540E-42D07E45D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8974-8B11-20C3-7CB4-35063D44A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5FD4-7DCA-F407-6E12-9162A28F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5E66E-5686-717F-C0F7-303F34ED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54B6E-0361-CC2B-DEEA-73119B88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9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07DF9-6876-4CB9-955D-D97C9AEFE313}" type="datetimeFigureOut">
              <a:rPr lang="en-US" smtClean="0"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37FDF-E3BB-4C4E-84AE-D66DFFE11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6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3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6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7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89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4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26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2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0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2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6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04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51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71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2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9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61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52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9AEE-8C16-1030-F567-B0A54BE8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CAA6E-12F5-68E4-6B2C-A07F8F5E8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2D373-F897-C4AA-3E4F-FBD2303CEC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DEA8E-602C-4108-AE5A-AA7C99D06A89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296-7794-2A2D-8E0C-AABA7FE44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C18D2-55F6-907C-D988-2985FF687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97207-C4FA-49A1-A7C3-1FC39D19858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7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p3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4.wmf"/><Relationship Id="rId5" Type="http://schemas.openxmlformats.org/officeDocument/2006/relationships/notesSlide" Target="../notesSlides/notesSlide4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95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9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0.png"/><Relationship Id="rId7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2089193"/>
            <a:ext cx="4940392" cy="4940392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77790" y="3127046"/>
            <a:ext cx="9999921" cy="15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7 : HỖN SỐ ( TIẾT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9304"/>
            <a:ext cx="12192000" cy="749101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en-US" altLang="en-US" sz="2622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</a:t>
            </a:r>
            <a:r>
              <a:rPr kumimoji="0" lang="en-US" altLang="en-US" sz="2622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THỌ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449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CHUYÊN ĐỀ TRƯỜNG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91335" y="1058774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597568" y="5256807"/>
            <a:ext cx="93899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Đỗ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Thị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Thái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5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8C154-2E6D-F553-1AFB-FDCFFCD48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52" y="2197491"/>
            <a:ext cx="7851945" cy="4105007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0D9EF410-9A1E-8E6F-1B34-A1EAE38B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58D260C-E4B1-B608-55A9-8B19F50E6C59}"/>
              </a:ext>
            </a:extLst>
          </p:cNvPr>
          <p:cNvSpPr/>
          <p:nvPr/>
        </p:nvSpPr>
        <p:spPr>
          <a:xfrm>
            <a:off x="1653340" y="923971"/>
            <a:ext cx="3298005" cy="1191802"/>
          </a:xfrm>
          <a:prstGeom prst="wedgeRoundRectCallout">
            <a:avLst>
              <a:gd name="adj1" fmla="val 18790"/>
              <a:gd name="adj2" fmla="val 80761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mấy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E6DDFBC-AF77-053D-7804-6450C2D861E8}"/>
              </a:ext>
            </a:extLst>
          </p:cNvPr>
          <p:cNvSpPr/>
          <p:nvPr/>
        </p:nvSpPr>
        <p:spPr>
          <a:xfrm>
            <a:off x="5324045" y="1210993"/>
            <a:ext cx="3355312" cy="794534"/>
          </a:xfrm>
          <a:prstGeom prst="wedgeRoundRectCallout">
            <a:avLst>
              <a:gd name="adj1" fmla="val -3951"/>
              <a:gd name="adj2" fmla="val 73002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Khó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quá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!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2BBABB3-3DBA-EFB4-79DE-C2C9C4FE92B9}"/>
              </a:ext>
            </a:extLst>
          </p:cNvPr>
          <p:cNvSpPr/>
          <p:nvPr/>
        </p:nvSpPr>
        <p:spPr>
          <a:xfrm>
            <a:off x="8156768" y="2545945"/>
            <a:ext cx="2988752" cy="910291"/>
          </a:xfrm>
          <a:prstGeom prst="wedgeRoundRectCallout">
            <a:avLst>
              <a:gd name="adj1" fmla="val -44880"/>
              <a:gd name="adj2" fmla="val 67439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91760" y="4037020"/>
            <a:ext cx="833120" cy="604655"/>
            <a:chOff x="10343730" y="594225"/>
            <a:chExt cx="833120" cy="604655"/>
          </a:xfrm>
        </p:grpSpPr>
        <p:sp>
          <p:nvSpPr>
            <p:cNvPr id="3" name="Oval 2"/>
            <p:cNvSpPr/>
            <p:nvPr/>
          </p:nvSpPr>
          <p:spPr>
            <a:xfrm>
              <a:off x="10343730" y="594225"/>
              <a:ext cx="833120" cy="604655"/>
            </a:xfrm>
            <a:prstGeom prst="ellipse">
              <a:avLst/>
            </a:prstGeom>
            <a:ln w="38100"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88C154-2E6D-F553-1AFB-FDCFFCD48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935" b="51023" l="38541" r="4703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t="38549" r="51909" b="47591"/>
            <a:stretch/>
          </p:blipFill>
          <p:spPr>
            <a:xfrm>
              <a:off x="10343730" y="629920"/>
              <a:ext cx="833120" cy="568960"/>
            </a:xfrm>
            <a:prstGeom prst="rect">
              <a:avLst/>
            </a:prstGeom>
          </p:spPr>
        </p:pic>
      </p:grpSp>
      <p:pic>
        <p:nvPicPr>
          <p:cNvPr id="2" name="neu_chia_deu_5_cai_banh_cho_4_ban_thi_moi_ban_be26465c-f355-4d95-b26f-3a3a88d831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78105" y="4641675"/>
            <a:ext cx="406400" cy="406400"/>
          </a:xfrm>
          <a:prstGeom prst="rect">
            <a:avLst/>
          </a:prstGeom>
        </p:spPr>
      </p:pic>
      <p:sp>
        <p:nvSpPr>
          <p:cNvPr id="11" name="Speech Bubble: Rectangle with Corners Rounded 17">
            <a:extLst>
              <a:ext uri="{FF2B5EF4-FFF2-40B4-BE49-F238E27FC236}">
                <a16:creationId xmlns:a16="http://schemas.microsoft.com/office/drawing/2014/main" id="{32BBABB3-3DBA-EFB4-79DE-C2C9C4FE92B9}"/>
              </a:ext>
            </a:extLst>
          </p:cNvPr>
          <p:cNvSpPr/>
          <p:nvPr/>
        </p:nvSpPr>
        <p:spPr>
          <a:xfrm>
            <a:off x="8918768" y="277725"/>
            <a:ext cx="2988752" cy="910291"/>
          </a:xfrm>
          <a:prstGeom prst="wedgeRoundRectCallout">
            <a:avLst>
              <a:gd name="adj1" fmla="val -44880"/>
              <a:gd name="adj2" fmla="val 67439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NHÓM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8C154-2E6D-F553-1AFB-FDCFFCD4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40" y="1871889"/>
            <a:ext cx="8138159" cy="4711791"/>
          </a:xfrm>
          <a:prstGeom prst="rect">
            <a:avLst/>
          </a:prstGeom>
        </p:spPr>
      </p:pic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0D9EF410-9A1E-8E6F-1B34-A1EAE38B8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2742" y="119939"/>
            <a:ext cx="2443411" cy="9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Rectangle with Corners Rounded 17">
            <a:extLst>
              <a:ext uri="{FF2B5EF4-FFF2-40B4-BE49-F238E27FC236}">
                <a16:creationId xmlns:a16="http://schemas.microsoft.com/office/drawing/2014/main" id="{32BBABB3-3DBA-EFB4-79DE-C2C9C4FE92B9}"/>
              </a:ext>
            </a:extLst>
          </p:cNvPr>
          <p:cNvSpPr/>
          <p:nvPr/>
        </p:nvSpPr>
        <p:spPr>
          <a:xfrm>
            <a:off x="3840480" y="119939"/>
            <a:ext cx="7223760" cy="2079522"/>
          </a:xfrm>
          <a:prstGeom prst="wedgeRoundRectCallout">
            <a:avLst>
              <a:gd name="adj1" fmla="val -44880"/>
              <a:gd name="adj2" fmla="val 67439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38DC141C-5DBA-07FF-2A60-7193983A29D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426637" y="907982"/>
          <a:ext cx="509842" cy="793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38DC141C-5DBA-07FF-2A60-7193983A29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26637" y="907982"/>
                        <a:ext cx="509842" cy="7934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vay_neu_chia_deu_5_cai_banh_cho_4_ban_thi_moi_777ac0f1-6c8d-4413-86f8-d160aa2e82e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39120" y="4404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/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雷盖体" panose="00000800000000000000" pitchFamily="2" charset="-122"/>
                  </a:rPr>
                  <a:t>1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雷盖体" panose="00000800000000000000" pitchFamily="2" charset="-122"/>
                  </a:rPr>
                  <a:t>và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雷盖体" panose="000008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vi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ế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t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g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ọ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n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 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l</m:t>
                    </m:r>
                    <m:r>
                      <m:rPr>
                        <m:nor/>
                      </m:rPr>
                      <a:rPr kumimoji="0" lang="en-US" altLang="zh-CN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雷盖体" panose="00000800000000000000" pitchFamily="2" charset="-122"/>
                        <a:cs typeface="+mn-cs"/>
                        <a:sym typeface="雷盖体" panose="00000800000000000000" pitchFamily="2" charset="-122"/>
                      </a:rPr>
                      <m:t>à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E730E4-F84B-99B1-1158-798A20AA6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541" y="493160"/>
                <a:ext cx="8065214" cy="889924"/>
              </a:xfrm>
              <a:prstGeom prst="rect">
                <a:avLst/>
              </a:prstGeom>
              <a:blipFill>
                <a:blip r:embed="rId3"/>
                <a:stretch>
                  <a:fillRect l="-211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/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雷盖体" panose="00000800000000000000" pitchFamily="2" charset="-122"/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 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ỗ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ố, đọ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</m:t>
                    </m:r>
                    <m:r>
                      <m:rPr>
                        <m:nor/>
                      </m:rP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 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m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ộ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à 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m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ộ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ph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ầ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m:rPr>
                        <m:nor/>
                      </m:rPr>
                      <a:rPr kumimoji="0" lang="en-US" sz="3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ư</m:t>
                    </m:r>
                  </m:oMath>
                </a14:m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B4E82-668C-148E-748B-8476802FF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815" y="1428109"/>
                <a:ext cx="9370032" cy="889924"/>
              </a:xfrm>
              <a:prstGeom prst="rect">
                <a:avLst/>
              </a:prstGeom>
              <a:blipFill>
                <a:blip r:embed="rId4"/>
                <a:stretch>
                  <a:fillRect l="-182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09D87-E92B-BA2A-F8BC-1A934D0CEDF9}"/>
              </a:ext>
            </a:extLst>
          </p:cNvPr>
          <p:cNvGrpSpPr/>
          <p:nvPr/>
        </p:nvGrpSpPr>
        <p:grpSpPr>
          <a:xfrm>
            <a:off x="3524038" y="3657600"/>
            <a:ext cx="5979558" cy="2178121"/>
            <a:chOff x="3524038" y="3657600"/>
            <a:chExt cx="5979558" cy="217812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63220D6-B911-4367-6BD0-AEE923A29A9F}"/>
                </a:ext>
              </a:extLst>
            </p:cNvPr>
            <p:cNvGrpSpPr/>
            <p:nvPr/>
          </p:nvGrpSpPr>
          <p:grpSpPr>
            <a:xfrm>
              <a:off x="3524038" y="3657600"/>
              <a:ext cx="5979558" cy="2178121"/>
              <a:chOff x="3524038" y="3657600"/>
              <a:chExt cx="5979558" cy="2178121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FB7138D-5360-B384-D7AE-AB93870B1358}"/>
                  </a:ext>
                </a:extLst>
              </p:cNvPr>
              <p:cNvSpPr/>
              <p:nvPr/>
            </p:nvSpPr>
            <p:spPr>
              <a:xfrm>
                <a:off x="3524038" y="3657600"/>
                <a:ext cx="5979558" cy="21781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89E0D38-C54B-92AB-2642-FAD974FAEB1E}"/>
                  </a:ext>
                </a:extLst>
              </p:cNvPr>
              <p:cNvSpPr/>
              <p:nvPr/>
            </p:nvSpPr>
            <p:spPr>
              <a:xfrm>
                <a:off x="3647325" y="3863083"/>
                <a:ext cx="5732980" cy="1674688"/>
              </a:xfrm>
              <a:prstGeom prst="rect">
                <a:avLst/>
              </a:prstGeom>
              <a:noFill/>
              <a:ln w="28575">
                <a:solidFill>
                  <a:srgbClr val="00206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31C589-331E-B277-2AD6-4C0B5D4ADFF0}"/>
                </a:ext>
              </a:extLst>
            </p:cNvPr>
            <p:cNvCxnSpPr>
              <a:cxnSpLocks/>
            </p:cNvCxnSpPr>
            <p:nvPr/>
          </p:nvCxnSpPr>
          <p:spPr>
            <a:xfrm>
              <a:off x="6503542" y="3986373"/>
              <a:ext cx="0" cy="1489753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9916D9-DF0D-6106-F05F-B769FA3627F3}"/>
              </a:ext>
            </a:extLst>
          </p:cNvPr>
          <p:cNvSpPr txBox="1"/>
          <p:nvPr/>
        </p:nvSpPr>
        <p:spPr>
          <a:xfrm>
            <a:off x="5761116" y="3871779"/>
            <a:ext cx="657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/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8A4DD4-F0BB-643C-2B28-04D366AAC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735" y="3832262"/>
                <a:ext cx="657546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85E4F8E-5274-6086-8A1C-B9E5DFE00AB9}"/>
              </a:ext>
            </a:extLst>
          </p:cNvPr>
          <p:cNvSpPr txBox="1"/>
          <p:nvPr/>
        </p:nvSpPr>
        <p:spPr>
          <a:xfrm>
            <a:off x="3791165" y="4782386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A53E-0AE8-F789-F82F-E303CA074878}"/>
              </a:ext>
            </a:extLst>
          </p:cNvPr>
          <p:cNvSpPr txBox="1"/>
          <p:nvPr/>
        </p:nvSpPr>
        <p:spPr>
          <a:xfrm>
            <a:off x="6554913" y="4787758"/>
            <a:ext cx="2958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C6BE33D-1714-DF6E-5E01-4766A94A33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009" y="0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50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57446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phần: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9841" y="1383058"/>
            <a:ext cx="96012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25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E61738-34A1-6BBE-C763-3ADE03676E58}"/>
              </a:ext>
            </a:extLst>
          </p:cNvPr>
          <p:cNvSpPr txBox="1"/>
          <p:nvPr/>
        </p:nvSpPr>
        <p:spPr>
          <a:xfrm>
            <a:off x="0" y="193993"/>
            <a:ext cx="103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1/ 24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và đọc hỗn số thích hợp với mỗi hình ( theo mẫu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58D84-D774-1FB5-BEB7-B22C3435D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7" y="788842"/>
            <a:ext cx="6461760" cy="3493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F55D5-8DE5-4E7F-2C70-E01387520425}"/>
              </a:ext>
            </a:extLst>
          </p:cNvPr>
          <p:cNvSpPr txBox="1"/>
          <p:nvPr/>
        </p:nvSpPr>
        <p:spPr>
          <a:xfrm>
            <a:off x="125437" y="4426340"/>
            <a:ext cx="6270458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Hai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bốn phần chín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24D7AC6-90CB-BE61-19F0-67C000AADC2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0961" y="4391748"/>
          <a:ext cx="704984" cy="1303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241200" imgH="393480" progId="Equation.DSMT4">
                  <p:embed/>
                </p:oleObj>
              </mc:Choice>
              <mc:Fallback>
                <p:oleObj name="Equation" r:id="rId4" imgW="241200" imgH="393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24D7AC6-90CB-BE61-19F0-67C000AAD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961" y="4391748"/>
                        <a:ext cx="704984" cy="1303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D880F05-440F-EB89-D286-FEC0F5466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6650" y="788842"/>
            <a:ext cx="4495799" cy="2106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0D1904-17F6-A8C1-5AEA-C10C1D6A6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605" y="3589362"/>
            <a:ext cx="5064417" cy="21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880F05-440F-EB89-D286-FEC0F546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4" y="365758"/>
            <a:ext cx="4495799" cy="2106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D1904-17F6-A8C1-5AEA-C10C1D6A6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685" y="379818"/>
            <a:ext cx="5064417" cy="2106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9C2E0-049B-4342-9DB3-B9F92FB44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942"/>
          <a:stretch/>
        </p:blipFill>
        <p:spPr>
          <a:xfrm>
            <a:off x="1" y="2902634"/>
            <a:ext cx="5615354" cy="3955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7C08B-5834-4F88-8C4B-249842EAAD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942"/>
          <a:stretch/>
        </p:blipFill>
        <p:spPr>
          <a:xfrm>
            <a:off x="6576646" y="2902634"/>
            <a:ext cx="5615354" cy="39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7" y="407419"/>
            <a:ext cx="10697843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chỉ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ra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nguyên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phân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hỗn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số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E6CE5BA-5EBD-7847-85F5-84881AFFE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125098"/>
            <a:ext cx="2979506" cy="29795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/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245E429-CDAA-2770-26DE-94CBB083C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1520575"/>
                <a:ext cx="2260314" cy="16335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/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7368D7B-1176-E6FA-F202-4ACB98400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09" y="1520575"/>
                <a:ext cx="2260314" cy="163359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/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8B3F2543-3362-C33C-4ECE-448E1B896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87" y="1510301"/>
                <a:ext cx="2260314" cy="16335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/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𝟎𝟎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3DA3160-5E7F-5081-C2DD-516C1DC2E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725" y="1510301"/>
                <a:ext cx="2455524" cy="1633591"/>
              </a:xfrm>
              <a:prstGeom prst="roundRect">
                <a:avLst/>
              </a:prstGeom>
              <a:blipFill>
                <a:blip r:embed="rId7"/>
                <a:stretch>
                  <a:fillRect l="-6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peech Bubble: Rectangle with Corners Rounded 17">
            <a:extLst>
              <a:ext uri="{FF2B5EF4-FFF2-40B4-BE49-F238E27FC236}">
                <a16:creationId xmlns:a16="http://schemas.microsoft.com/office/drawing/2014/main" id="{32BBABB3-3DBA-EFB4-79DE-C2C9C4FE92B9}"/>
              </a:ext>
            </a:extLst>
          </p:cNvPr>
          <p:cNvSpPr/>
          <p:nvPr/>
        </p:nvSpPr>
        <p:spPr>
          <a:xfrm>
            <a:off x="2815118" y="3728296"/>
            <a:ext cx="5527494" cy="1232521"/>
          </a:xfrm>
          <a:prstGeom prst="wedgeRoundRectCallout">
            <a:avLst>
              <a:gd name="adj1" fmla="val -44880"/>
              <a:gd name="adj2" fmla="val 67439"/>
              <a:gd name="adj3" fmla="val 16667"/>
            </a:avLst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CHO NHAU NGHE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4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442560-10A2-4389-BED5-B5F7B9972C99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1706188" y="3907314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60F50F8-BE73-4BE1-BA77-5F816346FAC4}"/>
              </a:ext>
            </a:extLst>
          </p:cNvPr>
          <p:cNvCxnSpPr>
            <a:cxnSpLocks/>
          </p:cNvCxnSpPr>
          <p:nvPr/>
        </p:nvCxnSpPr>
        <p:spPr>
          <a:xfrm>
            <a:off x="1726735" y="4179373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403782-9E82-4293-8DC3-AB715C913799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1685641" y="2205375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BFBADB-1671-47CA-9795-C2EFDCF6A498}"/>
              </a:ext>
            </a:extLst>
          </p:cNvPr>
          <p:cNvCxnSpPr>
            <a:cxnSpLocks/>
          </p:cNvCxnSpPr>
          <p:nvPr/>
        </p:nvCxnSpPr>
        <p:spPr>
          <a:xfrm>
            <a:off x="1706188" y="2477434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7CB19E-8C55-6421-3880-39EF7FF8CF8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1691198" y="467338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9D9B3A-4FC4-4A36-84FF-5C6B2984B623}"/>
              </a:ext>
            </a:extLst>
          </p:cNvPr>
          <p:cNvCxnSpPr>
            <a:cxnSpLocks/>
          </p:cNvCxnSpPr>
          <p:nvPr/>
        </p:nvCxnSpPr>
        <p:spPr>
          <a:xfrm>
            <a:off x="1711745" y="739397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/>
              <p:nvPr/>
            </p:nvSpPr>
            <p:spPr>
              <a:xfrm>
                <a:off x="0" y="287676"/>
                <a:ext cx="1768839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BA7A113C-7141-5D8F-061E-E911047BC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7676"/>
                <a:ext cx="1768839" cy="1089061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/>
              <p:nvPr/>
            </p:nvSpPr>
            <p:spPr>
              <a:xfrm>
                <a:off x="1" y="1984178"/>
                <a:ext cx="1768839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2AB7FF1-ED1E-A91E-35A2-E0E564CF7F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984178"/>
                <a:ext cx="1768839" cy="103769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/>
              <p:nvPr/>
            </p:nvSpPr>
            <p:spPr>
              <a:xfrm>
                <a:off x="20551" y="3716705"/>
                <a:ext cx="1751495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29F87F7-0605-FFDB-F960-CEAA7B2CF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" y="3716705"/>
                <a:ext cx="1751495" cy="934948"/>
              </a:xfrm>
              <a:prstGeom prst="roundRect">
                <a:avLst/>
              </a:prstGeom>
              <a:blipFill>
                <a:blip r:embed="rId4"/>
                <a:stretch>
                  <a:fillRect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/>
              <p:nvPr/>
            </p:nvSpPr>
            <p:spPr>
              <a:xfrm>
                <a:off x="20551" y="5465935"/>
                <a:ext cx="1751495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𝟎𝟎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𝟓𝟗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D65DF8D-50DD-C500-DE3A-B9A0F1522E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" y="5465935"/>
                <a:ext cx="1751495" cy="1058239"/>
              </a:xfrm>
              <a:prstGeom prst="roundRect">
                <a:avLst/>
              </a:prstGeom>
              <a:blipFill>
                <a:blip r:embed="rId5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43">
            <a:extLst>
              <a:ext uri="{FF2B5EF4-FFF2-40B4-BE49-F238E27FC236}">
                <a16:creationId xmlns:a16="http://schemas.microsoft.com/office/drawing/2014/main" id="{055E5115-869D-A1BE-A041-69E7C1D304F6}"/>
              </a:ext>
            </a:extLst>
          </p:cNvPr>
          <p:cNvSpPr/>
          <p:nvPr/>
        </p:nvSpPr>
        <p:spPr>
          <a:xfrm>
            <a:off x="2300189" y="157714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10" name="Rounded Rectangle 543">
            <a:extLst>
              <a:ext uri="{FF2B5EF4-FFF2-40B4-BE49-F238E27FC236}">
                <a16:creationId xmlns:a16="http://schemas.microsoft.com/office/drawing/2014/main" id="{20AFFA1D-549B-C0BC-5740-E7D2C1038B1D}"/>
              </a:ext>
            </a:extLst>
          </p:cNvPr>
          <p:cNvSpPr/>
          <p:nvPr/>
        </p:nvSpPr>
        <p:spPr>
          <a:xfrm>
            <a:off x="2305746" y="832206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sp>
        <p:nvSpPr>
          <p:cNvPr id="68" name="Rounded Rectangle 543">
            <a:extLst>
              <a:ext uri="{FF2B5EF4-FFF2-40B4-BE49-F238E27FC236}">
                <a16:creationId xmlns:a16="http://schemas.microsoft.com/office/drawing/2014/main" id="{4C7B1F96-CE1D-4E20-8C67-5842C996CEF7}"/>
              </a:ext>
            </a:extLst>
          </p:cNvPr>
          <p:cNvSpPr/>
          <p:nvPr/>
        </p:nvSpPr>
        <p:spPr>
          <a:xfrm>
            <a:off x="2294632" y="1895751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69" name="Rounded Rectangle 543">
            <a:extLst>
              <a:ext uri="{FF2B5EF4-FFF2-40B4-BE49-F238E27FC236}">
                <a16:creationId xmlns:a16="http://schemas.microsoft.com/office/drawing/2014/main" id="{4E913F2D-5849-46A8-B533-17E7709A2756}"/>
              </a:ext>
            </a:extLst>
          </p:cNvPr>
          <p:cNvSpPr/>
          <p:nvPr/>
        </p:nvSpPr>
        <p:spPr>
          <a:xfrm>
            <a:off x="2300189" y="2570243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sp>
        <p:nvSpPr>
          <p:cNvPr id="72" name="Rounded Rectangle 543">
            <a:extLst>
              <a:ext uri="{FF2B5EF4-FFF2-40B4-BE49-F238E27FC236}">
                <a16:creationId xmlns:a16="http://schemas.microsoft.com/office/drawing/2014/main" id="{FB273B9B-9FC1-47DB-83D7-6E969E477017}"/>
              </a:ext>
            </a:extLst>
          </p:cNvPr>
          <p:cNvSpPr/>
          <p:nvPr/>
        </p:nvSpPr>
        <p:spPr>
          <a:xfrm>
            <a:off x="2315179" y="3597690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73" name="Rounded Rectangle 543">
            <a:extLst>
              <a:ext uri="{FF2B5EF4-FFF2-40B4-BE49-F238E27FC236}">
                <a16:creationId xmlns:a16="http://schemas.microsoft.com/office/drawing/2014/main" id="{FF0300D2-345A-4683-924E-FFD201AA29BF}"/>
              </a:ext>
            </a:extLst>
          </p:cNvPr>
          <p:cNvSpPr/>
          <p:nvPr/>
        </p:nvSpPr>
        <p:spPr>
          <a:xfrm>
            <a:off x="2320736" y="4272182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BCF887D-268F-4CFE-BD1F-938D990EBA34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1768839" y="5608671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B58CC5D-39B7-489A-821D-2322FEAE8BEA}"/>
              </a:ext>
            </a:extLst>
          </p:cNvPr>
          <p:cNvCxnSpPr>
            <a:cxnSpLocks/>
          </p:cNvCxnSpPr>
          <p:nvPr/>
        </p:nvCxnSpPr>
        <p:spPr>
          <a:xfrm>
            <a:off x="1789386" y="5880730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ounded Rectangle 543">
            <a:extLst>
              <a:ext uri="{FF2B5EF4-FFF2-40B4-BE49-F238E27FC236}">
                <a16:creationId xmlns:a16="http://schemas.microsoft.com/office/drawing/2014/main" id="{5FA2FBA9-DEC9-4746-84D7-33909ACCA011}"/>
              </a:ext>
            </a:extLst>
          </p:cNvPr>
          <p:cNvSpPr/>
          <p:nvPr/>
        </p:nvSpPr>
        <p:spPr>
          <a:xfrm>
            <a:off x="2377830" y="529904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77" name="Rounded Rectangle 543">
            <a:extLst>
              <a:ext uri="{FF2B5EF4-FFF2-40B4-BE49-F238E27FC236}">
                <a16:creationId xmlns:a16="http://schemas.microsoft.com/office/drawing/2014/main" id="{C4EC45B0-9C91-466B-974D-08038B15A877}"/>
              </a:ext>
            </a:extLst>
          </p:cNvPr>
          <p:cNvSpPr/>
          <p:nvPr/>
        </p:nvSpPr>
        <p:spPr>
          <a:xfrm>
            <a:off x="2383387" y="5973539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62B9673-3350-47F3-9C08-27DE3B3B1AF2}"/>
              </a:ext>
            </a:extLst>
          </p:cNvPr>
          <p:cNvCxnSpPr>
            <a:cxnSpLocks/>
            <a:endCxn id="92" idx="1"/>
          </p:cNvCxnSpPr>
          <p:nvPr/>
        </p:nvCxnSpPr>
        <p:spPr>
          <a:xfrm flipV="1">
            <a:off x="7915068" y="3907314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92D628A-016F-4BBB-A445-FF65F4288160}"/>
              </a:ext>
            </a:extLst>
          </p:cNvPr>
          <p:cNvCxnSpPr>
            <a:cxnSpLocks/>
          </p:cNvCxnSpPr>
          <p:nvPr/>
        </p:nvCxnSpPr>
        <p:spPr>
          <a:xfrm>
            <a:off x="7935615" y="4179373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37D82A4-0EAB-48C4-9565-E0581EE63D14}"/>
              </a:ext>
            </a:extLst>
          </p:cNvPr>
          <p:cNvCxnSpPr>
            <a:cxnSpLocks/>
            <a:endCxn id="90" idx="1"/>
          </p:cNvCxnSpPr>
          <p:nvPr/>
        </p:nvCxnSpPr>
        <p:spPr>
          <a:xfrm flipV="1">
            <a:off x="7894521" y="2205375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69F2292-D509-4F7B-87E2-0B3BFA92B9E0}"/>
              </a:ext>
            </a:extLst>
          </p:cNvPr>
          <p:cNvCxnSpPr>
            <a:cxnSpLocks/>
          </p:cNvCxnSpPr>
          <p:nvPr/>
        </p:nvCxnSpPr>
        <p:spPr>
          <a:xfrm>
            <a:off x="7915068" y="2477434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014CF06-EFE0-4B7C-B8AE-8AB916D78617}"/>
              </a:ext>
            </a:extLst>
          </p:cNvPr>
          <p:cNvCxnSpPr>
            <a:cxnSpLocks/>
            <a:endCxn id="88" idx="1"/>
          </p:cNvCxnSpPr>
          <p:nvPr/>
        </p:nvCxnSpPr>
        <p:spPr>
          <a:xfrm flipV="1">
            <a:off x="7900078" y="467338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212318FF-5254-46E0-97C2-F0141531DA16}"/>
              </a:ext>
            </a:extLst>
          </p:cNvPr>
          <p:cNvCxnSpPr>
            <a:cxnSpLocks/>
          </p:cNvCxnSpPr>
          <p:nvPr/>
        </p:nvCxnSpPr>
        <p:spPr>
          <a:xfrm>
            <a:off x="7920625" y="739397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FDEE33B-9DD5-4B7F-B722-77F5CD0AF5F4}"/>
                  </a:ext>
                </a:extLst>
              </p:cNvPr>
              <p:cNvSpPr/>
              <p:nvPr/>
            </p:nvSpPr>
            <p:spPr>
              <a:xfrm>
                <a:off x="6208880" y="287676"/>
                <a:ext cx="1768839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FDEE33B-9DD5-4B7F-B722-77F5CD0AF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880" y="287676"/>
                <a:ext cx="1768839" cy="108906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55B042D-080E-4B33-A040-205E2B7B5E17}"/>
                  </a:ext>
                </a:extLst>
              </p:cNvPr>
              <p:cNvSpPr/>
              <p:nvPr/>
            </p:nvSpPr>
            <p:spPr>
              <a:xfrm>
                <a:off x="6208881" y="1984178"/>
                <a:ext cx="1768839" cy="10376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B55B042D-080E-4B33-A040-205E2B7B5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881" y="1984178"/>
                <a:ext cx="1768839" cy="103769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CCE06866-8DCE-418E-A266-0DC78193B97E}"/>
                  </a:ext>
                </a:extLst>
              </p:cNvPr>
              <p:cNvSpPr/>
              <p:nvPr/>
            </p:nvSpPr>
            <p:spPr>
              <a:xfrm>
                <a:off x="6229431" y="3716705"/>
                <a:ext cx="1751495" cy="93494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𝟐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CCE06866-8DCE-418E-A266-0DC78193B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431" y="3716705"/>
                <a:ext cx="1751495" cy="934948"/>
              </a:xfrm>
              <a:prstGeom prst="roundRect">
                <a:avLst/>
              </a:prstGeom>
              <a:blipFill>
                <a:blip r:embed="rId8"/>
                <a:stretch>
                  <a:fillRect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DF006395-36A7-49C9-B337-8A136CF05683}"/>
                  </a:ext>
                </a:extLst>
              </p:cNvPr>
              <p:cNvSpPr/>
              <p:nvPr/>
            </p:nvSpPr>
            <p:spPr>
              <a:xfrm>
                <a:off x="6229431" y="5465935"/>
                <a:ext cx="1751495" cy="10582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𝟎𝟎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𝟓𝟗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DF006395-36A7-49C9-B337-8A136CF05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431" y="5465935"/>
                <a:ext cx="1751495" cy="1058239"/>
              </a:xfrm>
              <a:prstGeom prst="roundRect">
                <a:avLst/>
              </a:prstGeom>
              <a:blipFill>
                <a:blip r:embed="rId9"/>
                <a:stretch>
                  <a:fillRect l="-3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ounded Rectangle 543">
            <a:extLst>
              <a:ext uri="{FF2B5EF4-FFF2-40B4-BE49-F238E27FC236}">
                <a16:creationId xmlns:a16="http://schemas.microsoft.com/office/drawing/2014/main" id="{966BF15E-76EC-4EEC-AC5F-493EFF4AEEE8}"/>
              </a:ext>
            </a:extLst>
          </p:cNvPr>
          <p:cNvSpPr/>
          <p:nvPr/>
        </p:nvSpPr>
        <p:spPr>
          <a:xfrm>
            <a:off x="8509069" y="157714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89" name="Rounded Rectangle 543">
            <a:extLst>
              <a:ext uri="{FF2B5EF4-FFF2-40B4-BE49-F238E27FC236}">
                <a16:creationId xmlns:a16="http://schemas.microsoft.com/office/drawing/2014/main" id="{AA9BBBB0-1306-4330-94AF-117190E47941}"/>
              </a:ext>
            </a:extLst>
          </p:cNvPr>
          <p:cNvSpPr/>
          <p:nvPr/>
        </p:nvSpPr>
        <p:spPr>
          <a:xfrm>
            <a:off x="8514626" y="832206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sp>
        <p:nvSpPr>
          <p:cNvPr id="90" name="Rounded Rectangle 543">
            <a:extLst>
              <a:ext uri="{FF2B5EF4-FFF2-40B4-BE49-F238E27FC236}">
                <a16:creationId xmlns:a16="http://schemas.microsoft.com/office/drawing/2014/main" id="{91524676-B3E9-49FD-86B5-D01C8FFA85CE}"/>
              </a:ext>
            </a:extLst>
          </p:cNvPr>
          <p:cNvSpPr/>
          <p:nvPr/>
        </p:nvSpPr>
        <p:spPr>
          <a:xfrm>
            <a:off x="8503512" y="1895751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91" name="Rounded Rectangle 543">
            <a:extLst>
              <a:ext uri="{FF2B5EF4-FFF2-40B4-BE49-F238E27FC236}">
                <a16:creationId xmlns:a16="http://schemas.microsoft.com/office/drawing/2014/main" id="{C56813EF-38A0-4ED8-8F7B-6D7947288CCB}"/>
              </a:ext>
            </a:extLst>
          </p:cNvPr>
          <p:cNvSpPr/>
          <p:nvPr/>
        </p:nvSpPr>
        <p:spPr>
          <a:xfrm>
            <a:off x="8509069" y="2570243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sp>
        <p:nvSpPr>
          <p:cNvPr id="92" name="Rounded Rectangle 543">
            <a:extLst>
              <a:ext uri="{FF2B5EF4-FFF2-40B4-BE49-F238E27FC236}">
                <a16:creationId xmlns:a16="http://schemas.microsoft.com/office/drawing/2014/main" id="{53F86FB8-1B1B-46F2-8103-6E08448BD2F5}"/>
              </a:ext>
            </a:extLst>
          </p:cNvPr>
          <p:cNvSpPr/>
          <p:nvPr/>
        </p:nvSpPr>
        <p:spPr>
          <a:xfrm>
            <a:off x="8524059" y="3597690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93" name="Rounded Rectangle 543">
            <a:extLst>
              <a:ext uri="{FF2B5EF4-FFF2-40B4-BE49-F238E27FC236}">
                <a16:creationId xmlns:a16="http://schemas.microsoft.com/office/drawing/2014/main" id="{E0B3EE3B-B12D-4C69-B1E0-FB524829F977}"/>
              </a:ext>
            </a:extLst>
          </p:cNvPr>
          <p:cNvSpPr/>
          <p:nvPr/>
        </p:nvSpPr>
        <p:spPr>
          <a:xfrm>
            <a:off x="8529616" y="4272182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164616B2-FEA3-4255-A73A-32CD317EDFD3}"/>
              </a:ext>
            </a:extLst>
          </p:cNvPr>
          <p:cNvCxnSpPr>
            <a:cxnSpLocks/>
            <a:endCxn id="96" idx="1"/>
          </p:cNvCxnSpPr>
          <p:nvPr/>
        </p:nvCxnSpPr>
        <p:spPr>
          <a:xfrm flipV="1">
            <a:off x="7977719" y="5608671"/>
            <a:ext cx="608991" cy="271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C2AA763-33D0-4260-A333-B5D15A406AAE}"/>
              </a:ext>
            </a:extLst>
          </p:cNvPr>
          <p:cNvCxnSpPr>
            <a:cxnSpLocks/>
          </p:cNvCxnSpPr>
          <p:nvPr/>
        </p:nvCxnSpPr>
        <p:spPr>
          <a:xfrm>
            <a:off x="7998266" y="5880730"/>
            <a:ext cx="588444" cy="3998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543">
            <a:extLst>
              <a:ext uri="{FF2B5EF4-FFF2-40B4-BE49-F238E27FC236}">
                <a16:creationId xmlns:a16="http://schemas.microsoft.com/office/drawing/2014/main" id="{4DEBCFBC-739F-45E5-AB53-66DD8BA9F025}"/>
              </a:ext>
            </a:extLst>
          </p:cNvPr>
          <p:cNvSpPr/>
          <p:nvPr/>
        </p:nvSpPr>
        <p:spPr>
          <a:xfrm>
            <a:off x="8586710" y="5299047"/>
            <a:ext cx="3579182" cy="6192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…..…</a:t>
            </a:r>
          </a:p>
        </p:txBody>
      </p:sp>
      <p:sp>
        <p:nvSpPr>
          <p:cNvPr id="97" name="Rounded Rectangle 543">
            <a:extLst>
              <a:ext uri="{FF2B5EF4-FFF2-40B4-BE49-F238E27FC236}">
                <a16:creationId xmlns:a16="http://schemas.microsoft.com/office/drawing/2014/main" id="{2D4D6AC2-FD8A-46AA-B55D-0176DFEB21CE}"/>
              </a:ext>
            </a:extLst>
          </p:cNvPr>
          <p:cNvSpPr/>
          <p:nvPr/>
        </p:nvSpPr>
        <p:spPr>
          <a:xfrm>
            <a:off x="8592267" y="5973539"/>
            <a:ext cx="3579182" cy="8020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là …….</a:t>
            </a:r>
          </a:p>
        </p:txBody>
      </p:sp>
    </p:spTree>
    <p:extLst>
      <p:ext uri="{BB962C8B-B14F-4D97-AF65-F5344CB8AC3E}">
        <p14:creationId xmlns:p14="http://schemas.microsoft.com/office/powerpoint/2010/main" val="27914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858" y="407419"/>
            <a:ext cx="2951129" cy="492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Viết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(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theo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mẫu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雷盖体" panose="00000800000000000000" pitchFamily="2" charset="-122"/>
              </a:rPr>
              <a:t>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27349B-7FE9-5352-EA3C-FD8B35580635}"/>
              </a:ext>
            </a:extLst>
          </p:cNvPr>
          <p:cNvSpPr/>
          <p:nvPr/>
        </p:nvSpPr>
        <p:spPr>
          <a:xfrm>
            <a:off x="97971" y="381000"/>
            <a:ext cx="685800" cy="555171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/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Mẫu: 8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𝟖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823AA9A-3ABA-8F25-1BFC-065F29C58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310" y="1078786"/>
                <a:ext cx="5013790" cy="1089061"/>
              </a:xfrm>
              <a:prstGeom prst="roundRect">
                <a:avLst/>
              </a:prstGeom>
              <a:blipFill>
                <a:blip r:embed="rId3"/>
                <a:stretch>
                  <a:fillRect b="-4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E9C85DE-B249-E783-522E-731E93181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14" y="2667803"/>
            <a:ext cx="10707546" cy="16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 Karaoke HD  Lớp Chúng Ta Đoàn Kết  Âm Nhạc Lớp 3_v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3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3361" y="1383058"/>
            <a:ext cx="9845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5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8">
            <a:extLst>
              <a:ext uri="{FF2B5EF4-FFF2-40B4-BE49-F238E27FC236}">
                <a16:creationId xmlns:a16="http://schemas.microsoft.com/office/drawing/2014/main" id="{120FB93D-A07B-69C4-0D8B-40680C3E1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753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hỗn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066D5C0-6C8C-9D8F-A409-C24EBA913E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4214" y="2635440"/>
          <a:ext cx="995680" cy="1552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228600" imgH="393480" progId="Equation.DSMT4">
                  <p:embed/>
                </p:oleObj>
              </mc:Choice>
              <mc:Fallback>
                <p:oleObj name="Equation" r:id="rId3" imgW="22860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066D5C0-6C8C-9D8F-A409-C24EBA913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214" y="2635440"/>
                        <a:ext cx="995680" cy="1552574"/>
                      </a:xfrm>
                      <a:prstGeom prst="rect">
                        <a:avLst/>
                      </a:prstGeom>
                      <a:ln w="381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D8B530E-D38D-51C1-6E76-F76FBC1264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88798" y="2635440"/>
          <a:ext cx="1076960" cy="1480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5" imgW="241200" imgH="393480" progId="Equation.DSMT4">
                  <p:embed/>
                </p:oleObj>
              </mc:Choice>
              <mc:Fallback>
                <p:oleObj name="Equation" r:id="rId5" imgW="24120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D8B530E-D38D-51C1-6E76-F76FBC1264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8798" y="2635440"/>
                        <a:ext cx="1076960" cy="1480659"/>
                      </a:xfrm>
                      <a:prstGeom prst="rect">
                        <a:avLst/>
                      </a:prstGeom>
                      <a:ln w="3810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258502" y="4135184"/>
            <a:ext cx="1635760" cy="10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8502" y="1236556"/>
            <a:ext cx="1635760" cy="10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8502" y="5599522"/>
            <a:ext cx="1635760" cy="10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8502" y="2700894"/>
            <a:ext cx="1635760" cy="10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9377680" y="985918"/>
            <a:ext cx="1706880" cy="17068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9440" y="3411727"/>
            <a:ext cx="7416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351520" y="3716894"/>
            <a:ext cx="7416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306560" y="2944367"/>
            <a:ext cx="1706880" cy="17068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06560" y="4898546"/>
            <a:ext cx="1706880" cy="17068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5060" y="381000"/>
            <a:ext cx="8601740" cy="5105400"/>
          </a:xfrm>
          <a:custGeom>
            <a:avLst/>
            <a:gdLst>
              <a:gd name="connsiteX0" fmla="*/ 0 w 8601740"/>
              <a:gd name="connsiteY0" fmla="*/ 850917 h 5105400"/>
              <a:gd name="connsiteX1" fmla="*/ 850917 w 8601740"/>
              <a:gd name="connsiteY1" fmla="*/ 0 h 5105400"/>
              <a:gd name="connsiteX2" fmla="*/ 1494908 w 8601740"/>
              <a:gd name="connsiteY2" fmla="*/ 0 h 5105400"/>
              <a:gd name="connsiteX3" fmla="*/ 1931902 w 8601740"/>
              <a:gd name="connsiteY3" fmla="*/ 0 h 5105400"/>
              <a:gd name="connsiteX4" fmla="*/ 2368896 w 8601740"/>
              <a:gd name="connsiteY4" fmla="*/ 0 h 5105400"/>
              <a:gd name="connsiteX5" fmla="*/ 2943888 w 8601740"/>
              <a:gd name="connsiteY5" fmla="*/ 0 h 5105400"/>
              <a:gd name="connsiteX6" fmla="*/ 3656879 w 8601740"/>
              <a:gd name="connsiteY6" fmla="*/ 0 h 5105400"/>
              <a:gd name="connsiteX7" fmla="*/ 4162872 w 8601740"/>
              <a:gd name="connsiteY7" fmla="*/ 0 h 5105400"/>
              <a:gd name="connsiteX8" fmla="*/ 4530867 w 8601740"/>
              <a:gd name="connsiteY8" fmla="*/ 0 h 5105400"/>
              <a:gd name="connsiteX9" fmla="*/ 5105859 w 8601740"/>
              <a:gd name="connsiteY9" fmla="*/ 0 h 5105400"/>
              <a:gd name="connsiteX10" fmla="*/ 5680851 w 8601740"/>
              <a:gd name="connsiteY10" fmla="*/ 0 h 5105400"/>
              <a:gd name="connsiteX11" fmla="*/ 6324842 w 8601740"/>
              <a:gd name="connsiteY11" fmla="*/ 0 h 5105400"/>
              <a:gd name="connsiteX12" fmla="*/ 6692837 w 8601740"/>
              <a:gd name="connsiteY12" fmla="*/ 0 h 5105400"/>
              <a:gd name="connsiteX13" fmla="*/ 7060832 w 8601740"/>
              <a:gd name="connsiteY13" fmla="*/ 0 h 5105400"/>
              <a:gd name="connsiteX14" fmla="*/ 7750823 w 8601740"/>
              <a:gd name="connsiteY14" fmla="*/ 0 h 5105400"/>
              <a:gd name="connsiteX15" fmla="*/ 8601740 w 8601740"/>
              <a:gd name="connsiteY15" fmla="*/ 850917 h 5105400"/>
              <a:gd name="connsiteX16" fmla="*/ 8601740 w 8601740"/>
              <a:gd name="connsiteY16" fmla="*/ 1452214 h 5105400"/>
              <a:gd name="connsiteX17" fmla="*/ 8601740 w 8601740"/>
              <a:gd name="connsiteY17" fmla="*/ 2019475 h 5105400"/>
              <a:gd name="connsiteX18" fmla="*/ 8601740 w 8601740"/>
              <a:gd name="connsiteY18" fmla="*/ 2552700 h 5105400"/>
              <a:gd name="connsiteX19" fmla="*/ 8601740 w 8601740"/>
              <a:gd name="connsiteY19" fmla="*/ 3051890 h 5105400"/>
              <a:gd name="connsiteX20" fmla="*/ 8601740 w 8601740"/>
              <a:gd name="connsiteY20" fmla="*/ 3653186 h 5105400"/>
              <a:gd name="connsiteX21" fmla="*/ 8601740 w 8601740"/>
              <a:gd name="connsiteY21" fmla="*/ 4254483 h 5105400"/>
              <a:gd name="connsiteX22" fmla="*/ 7750823 w 8601740"/>
              <a:gd name="connsiteY22" fmla="*/ 5105400 h 5105400"/>
              <a:gd name="connsiteX23" fmla="*/ 7106832 w 8601740"/>
              <a:gd name="connsiteY23" fmla="*/ 5105400 h 5105400"/>
              <a:gd name="connsiteX24" fmla="*/ 6669838 w 8601740"/>
              <a:gd name="connsiteY24" fmla="*/ 5105400 h 5105400"/>
              <a:gd name="connsiteX25" fmla="*/ 6301843 w 8601740"/>
              <a:gd name="connsiteY25" fmla="*/ 5105400 h 5105400"/>
              <a:gd name="connsiteX26" fmla="*/ 5726851 w 8601740"/>
              <a:gd name="connsiteY26" fmla="*/ 5105400 h 5105400"/>
              <a:gd name="connsiteX27" fmla="*/ 5289857 w 8601740"/>
              <a:gd name="connsiteY27" fmla="*/ 5105400 h 5105400"/>
              <a:gd name="connsiteX28" fmla="*/ 4714864 w 8601740"/>
              <a:gd name="connsiteY28" fmla="*/ 5105400 h 5105400"/>
              <a:gd name="connsiteX29" fmla="*/ 4208871 w 8601740"/>
              <a:gd name="connsiteY29" fmla="*/ 5105400 h 5105400"/>
              <a:gd name="connsiteX30" fmla="*/ 3564880 w 8601740"/>
              <a:gd name="connsiteY30" fmla="*/ 5105400 h 5105400"/>
              <a:gd name="connsiteX31" fmla="*/ 2851890 w 8601740"/>
              <a:gd name="connsiteY31" fmla="*/ 5105400 h 5105400"/>
              <a:gd name="connsiteX32" fmla="*/ 2138899 w 8601740"/>
              <a:gd name="connsiteY32" fmla="*/ 5105400 h 5105400"/>
              <a:gd name="connsiteX33" fmla="*/ 1494908 w 8601740"/>
              <a:gd name="connsiteY33" fmla="*/ 5105400 h 5105400"/>
              <a:gd name="connsiteX34" fmla="*/ 850917 w 8601740"/>
              <a:gd name="connsiteY34" fmla="*/ 5105400 h 5105400"/>
              <a:gd name="connsiteX35" fmla="*/ 0 w 8601740"/>
              <a:gd name="connsiteY35" fmla="*/ 4254483 h 5105400"/>
              <a:gd name="connsiteX36" fmla="*/ 0 w 8601740"/>
              <a:gd name="connsiteY36" fmla="*/ 3653186 h 5105400"/>
              <a:gd name="connsiteX37" fmla="*/ 0 w 8601740"/>
              <a:gd name="connsiteY37" fmla="*/ 3119961 h 5105400"/>
              <a:gd name="connsiteX38" fmla="*/ 0 w 8601740"/>
              <a:gd name="connsiteY38" fmla="*/ 2552700 h 5105400"/>
              <a:gd name="connsiteX39" fmla="*/ 0 w 8601740"/>
              <a:gd name="connsiteY39" fmla="*/ 1951403 h 5105400"/>
              <a:gd name="connsiteX40" fmla="*/ 0 w 8601740"/>
              <a:gd name="connsiteY40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01740" h="5105400" fill="none" extrusionOk="0">
                <a:moveTo>
                  <a:pt x="0" y="850917"/>
                </a:moveTo>
                <a:cubicBezTo>
                  <a:pt x="-27603" y="402128"/>
                  <a:pt x="301017" y="-17841"/>
                  <a:pt x="850917" y="0"/>
                </a:cubicBezTo>
                <a:cubicBezTo>
                  <a:pt x="1149572" y="-18571"/>
                  <a:pt x="1176850" y="38428"/>
                  <a:pt x="1494908" y="0"/>
                </a:cubicBezTo>
                <a:cubicBezTo>
                  <a:pt x="1812966" y="-38428"/>
                  <a:pt x="1782590" y="20592"/>
                  <a:pt x="1931902" y="0"/>
                </a:cubicBezTo>
                <a:cubicBezTo>
                  <a:pt x="2081214" y="-20592"/>
                  <a:pt x="2210772" y="37214"/>
                  <a:pt x="2368896" y="0"/>
                </a:cubicBezTo>
                <a:cubicBezTo>
                  <a:pt x="2527020" y="-37214"/>
                  <a:pt x="2712471" y="59346"/>
                  <a:pt x="2943888" y="0"/>
                </a:cubicBezTo>
                <a:cubicBezTo>
                  <a:pt x="3175305" y="-59346"/>
                  <a:pt x="3453829" y="10917"/>
                  <a:pt x="3656879" y="0"/>
                </a:cubicBezTo>
                <a:cubicBezTo>
                  <a:pt x="3859929" y="-10917"/>
                  <a:pt x="3926554" y="24956"/>
                  <a:pt x="4162872" y="0"/>
                </a:cubicBezTo>
                <a:cubicBezTo>
                  <a:pt x="4399190" y="-24956"/>
                  <a:pt x="4392553" y="25719"/>
                  <a:pt x="4530867" y="0"/>
                </a:cubicBezTo>
                <a:cubicBezTo>
                  <a:pt x="4669181" y="-25719"/>
                  <a:pt x="4857157" y="57868"/>
                  <a:pt x="5105859" y="0"/>
                </a:cubicBezTo>
                <a:cubicBezTo>
                  <a:pt x="5354561" y="-57868"/>
                  <a:pt x="5551511" y="47823"/>
                  <a:pt x="5680851" y="0"/>
                </a:cubicBezTo>
                <a:cubicBezTo>
                  <a:pt x="5810191" y="-47823"/>
                  <a:pt x="6045237" y="53886"/>
                  <a:pt x="6324842" y="0"/>
                </a:cubicBezTo>
                <a:cubicBezTo>
                  <a:pt x="6604447" y="-53886"/>
                  <a:pt x="6616626" y="15426"/>
                  <a:pt x="6692837" y="0"/>
                </a:cubicBezTo>
                <a:cubicBezTo>
                  <a:pt x="6769049" y="-15426"/>
                  <a:pt x="6899013" y="14525"/>
                  <a:pt x="7060832" y="0"/>
                </a:cubicBezTo>
                <a:cubicBezTo>
                  <a:pt x="7222651" y="-14525"/>
                  <a:pt x="7567092" y="29475"/>
                  <a:pt x="7750823" y="0"/>
                </a:cubicBezTo>
                <a:cubicBezTo>
                  <a:pt x="8139727" y="58358"/>
                  <a:pt x="8589874" y="438264"/>
                  <a:pt x="8601740" y="850917"/>
                </a:cubicBezTo>
                <a:cubicBezTo>
                  <a:pt x="8631708" y="1046258"/>
                  <a:pt x="8561619" y="1243092"/>
                  <a:pt x="8601740" y="1452214"/>
                </a:cubicBezTo>
                <a:cubicBezTo>
                  <a:pt x="8641861" y="1661336"/>
                  <a:pt x="8568455" y="1899133"/>
                  <a:pt x="8601740" y="2019475"/>
                </a:cubicBezTo>
                <a:cubicBezTo>
                  <a:pt x="8635025" y="2139817"/>
                  <a:pt x="8580310" y="2406300"/>
                  <a:pt x="8601740" y="2552700"/>
                </a:cubicBezTo>
                <a:cubicBezTo>
                  <a:pt x="8623170" y="2699100"/>
                  <a:pt x="8550794" y="2820631"/>
                  <a:pt x="8601740" y="3051890"/>
                </a:cubicBezTo>
                <a:cubicBezTo>
                  <a:pt x="8652686" y="3283149"/>
                  <a:pt x="8587771" y="3481560"/>
                  <a:pt x="8601740" y="3653186"/>
                </a:cubicBezTo>
                <a:cubicBezTo>
                  <a:pt x="8615709" y="3824812"/>
                  <a:pt x="8576510" y="4056476"/>
                  <a:pt x="8601740" y="4254483"/>
                </a:cubicBezTo>
                <a:cubicBezTo>
                  <a:pt x="8624047" y="4655661"/>
                  <a:pt x="8168628" y="5119171"/>
                  <a:pt x="7750823" y="5105400"/>
                </a:cubicBezTo>
                <a:cubicBezTo>
                  <a:pt x="7468005" y="5129325"/>
                  <a:pt x="7362148" y="5068765"/>
                  <a:pt x="7106832" y="5105400"/>
                </a:cubicBezTo>
                <a:cubicBezTo>
                  <a:pt x="6851516" y="5142035"/>
                  <a:pt x="6836691" y="5054926"/>
                  <a:pt x="6669838" y="5105400"/>
                </a:cubicBezTo>
                <a:cubicBezTo>
                  <a:pt x="6502985" y="5155874"/>
                  <a:pt x="6376031" y="5070582"/>
                  <a:pt x="6301843" y="5105400"/>
                </a:cubicBezTo>
                <a:cubicBezTo>
                  <a:pt x="6227655" y="5140218"/>
                  <a:pt x="5915516" y="5072140"/>
                  <a:pt x="5726851" y="5105400"/>
                </a:cubicBezTo>
                <a:cubicBezTo>
                  <a:pt x="5538186" y="5138660"/>
                  <a:pt x="5460374" y="5058011"/>
                  <a:pt x="5289857" y="5105400"/>
                </a:cubicBezTo>
                <a:cubicBezTo>
                  <a:pt x="5119340" y="5152789"/>
                  <a:pt x="4988331" y="5105313"/>
                  <a:pt x="4714864" y="5105400"/>
                </a:cubicBezTo>
                <a:cubicBezTo>
                  <a:pt x="4441397" y="5105487"/>
                  <a:pt x="4363339" y="5067940"/>
                  <a:pt x="4208871" y="5105400"/>
                </a:cubicBezTo>
                <a:cubicBezTo>
                  <a:pt x="4054403" y="5142860"/>
                  <a:pt x="3771870" y="5052259"/>
                  <a:pt x="3564880" y="5105400"/>
                </a:cubicBezTo>
                <a:cubicBezTo>
                  <a:pt x="3357890" y="5158541"/>
                  <a:pt x="3157600" y="5055700"/>
                  <a:pt x="2851890" y="5105400"/>
                </a:cubicBezTo>
                <a:cubicBezTo>
                  <a:pt x="2546180" y="5155100"/>
                  <a:pt x="2457849" y="5037466"/>
                  <a:pt x="2138899" y="5105400"/>
                </a:cubicBezTo>
                <a:cubicBezTo>
                  <a:pt x="1819949" y="5173334"/>
                  <a:pt x="1634643" y="5054047"/>
                  <a:pt x="1494908" y="5105400"/>
                </a:cubicBezTo>
                <a:cubicBezTo>
                  <a:pt x="1355173" y="5156753"/>
                  <a:pt x="1065417" y="5044222"/>
                  <a:pt x="850917" y="5105400"/>
                </a:cubicBezTo>
                <a:cubicBezTo>
                  <a:pt x="400179" y="5083836"/>
                  <a:pt x="-76216" y="4665012"/>
                  <a:pt x="0" y="4254483"/>
                </a:cubicBezTo>
                <a:cubicBezTo>
                  <a:pt x="-2208" y="3982636"/>
                  <a:pt x="43184" y="3785020"/>
                  <a:pt x="0" y="3653186"/>
                </a:cubicBezTo>
                <a:cubicBezTo>
                  <a:pt x="-43184" y="3521352"/>
                  <a:pt x="12018" y="3341595"/>
                  <a:pt x="0" y="3119961"/>
                </a:cubicBezTo>
                <a:cubicBezTo>
                  <a:pt x="-12018" y="2898327"/>
                  <a:pt x="51384" y="2794939"/>
                  <a:pt x="0" y="2552700"/>
                </a:cubicBezTo>
                <a:cubicBezTo>
                  <a:pt x="-51384" y="2310461"/>
                  <a:pt x="12993" y="2164210"/>
                  <a:pt x="0" y="1951403"/>
                </a:cubicBezTo>
                <a:cubicBezTo>
                  <a:pt x="-12993" y="1738596"/>
                  <a:pt x="104452" y="1075463"/>
                  <a:pt x="0" y="850917"/>
                </a:cubicBezTo>
                <a:close/>
              </a:path>
              <a:path w="860174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037598" y="-50344"/>
                  <a:pt x="1324219" y="60751"/>
                  <a:pt x="1563907" y="0"/>
                </a:cubicBezTo>
                <a:cubicBezTo>
                  <a:pt x="1803595" y="-60751"/>
                  <a:pt x="1826297" y="28506"/>
                  <a:pt x="1931902" y="0"/>
                </a:cubicBezTo>
                <a:cubicBezTo>
                  <a:pt x="2037507" y="-28506"/>
                  <a:pt x="2430066" y="24735"/>
                  <a:pt x="2644893" y="0"/>
                </a:cubicBezTo>
                <a:cubicBezTo>
                  <a:pt x="2859720" y="-24735"/>
                  <a:pt x="2978745" y="49636"/>
                  <a:pt x="3288884" y="0"/>
                </a:cubicBezTo>
                <a:cubicBezTo>
                  <a:pt x="3599023" y="-49636"/>
                  <a:pt x="3681994" y="52793"/>
                  <a:pt x="3932875" y="0"/>
                </a:cubicBezTo>
                <a:cubicBezTo>
                  <a:pt x="4183756" y="-52793"/>
                  <a:pt x="4379154" y="13885"/>
                  <a:pt x="4576866" y="0"/>
                </a:cubicBezTo>
                <a:cubicBezTo>
                  <a:pt x="4774578" y="-13885"/>
                  <a:pt x="5128995" y="3084"/>
                  <a:pt x="5289857" y="0"/>
                </a:cubicBezTo>
                <a:cubicBezTo>
                  <a:pt x="5450719" y="-3084"/>
                  <a:pt x="5615879" y="24947"/>
                  <a:pt x="5864849" y="0"/>
                </a:cubicBezTo>
                <a:cubicBezTo>
                  <a:pt x="6113819" y="-24947"/>
                  <a:pt x="6101405" y="38885"/>
                  <a:pt x="6232844" y="0"/>
                </a:cubicBezTo>
                <a:cubicBezTo>
                  <a:pt x="6364284" y="-38885"/>
                  <a:pt x="6616402" y="37465"/>
                  <a:pt x="6876835" y="0"/>
                </a:cubicBezTo>
                <a:cubicBezTo>
                  <a:pt x="7137268" y="-37465"/>
                  <a:pt x="7331956" y="81825"/>
                  <a:pt x="7750823" y="0"/>
                </a:cubicBezTo>
                <a:cubicBezTo>
                  <a:pt x="8292388" y="27047"/>
                  <a:pt x="8679971" y="375571"/>
                  <a:pt x="8601740" y="850917"/>
                </a:cubicBezTo>
                <a:cubicBezTo>
                  <a:pt x="8646765" y="1070230"/>
                  <a:pt x="8576867" y="1138991"/>
                  <a:pt x="8601740" y="1316071"/>
                </a:cubicBezTo>
                <a:cubicBezTo>
                  <a:pt x="8626613" y="1493151"/>
                  <a:pt x="8563932" y="1655245"/>
                  <a:pt x="8601740" y="1849296"/>
                </a:cubicBezTo>
                <a:cubicBezTo>
                  <a:pt x="8639548" y="2043348"/>
                  <a:pt x="8577235" y="2194711"/>
                  <a:pt x="8601740" y="2382522"/>
                </a:cubicBezTo>
                <a:cubicBezTo>
                  <a:pt x="8626245" y="2570333"/>
                  <a:pt x="8578210" y="2720362"/>
                  <a:pt x="8601740" y="2847676"/>
                </a:cubicBezTo>
                <a:cubicBezTo>
                  <a:pt x="8625270" y="2974990"/>
                  <a:pt x="8597478" y="3139542"/>
                  <a:pt x="8601740" y="3380901"/>
                </a:cubicBezTo>
                <a:cubicBezTo>
                  <a:pt x="8606002" y="3622261"/>
                  <a:pt x="8566405" y="3857324"/>
                  <a:pt x="8601740" y="4254483"/>
                </a:cubicBezTo>
                <a:cubicBezTo>
                  <a:pt x="8549110" y="4788437"/>
                  <a:pt x="8248987" y="5064282"/>
                  <a:pt x="7750823" y="5105400"/>
                </a:cubicBezTo>
                <a:cubicBezTo>
                  <a:pt x="7557793" y="5155127"/>
                  <a:pt x="7492411" y="5101711"/>
                  <a:pt x="7313829" y="5105400"/>
                </a:cubicBezTo>
                <a:cubicBezTo>
                  <a:pt x="7135247" y="5109089"/>
                  <a:pt x="6911952" y="5078930"/>
                  <a:pt x="6600839" y="5105400"/>
                </a:cubicBezTo>
                <a:cubicBezTo>
                  <a:pt x="6289726" y="5131870"/>
                  <a:pt x="6401523" y="5096995"/>
                  <a:pt x="6232844" y="5105400"/>
                </a:cubicBezTo>
                <a:cubicBezTo>
                  <a:pt x="6064166" y="5113805"/>
                  <a:pt x="5966389" y="5096834"/>
                  <a:pt x="5864849" y="5105400"/>
                </a:cubicBezTo>
                <a:cubicBezTo>
                  <a:pt x="5763310" y="5113966"/>
                  <a:pt x="5399100" y="5104651"/>
                  <a:pt x="5220857" y="5105400"/>
                </a:cubicBezTo>
                <a:cubicBezTo>
                  <a:pt x="5042614" y="5106149"/>
                  <a:pt x="4997486" y="5105072"/>
                  <a:pt x="4852862" y="5105400"/>
                </a:cubicBezTo>
                <a:cubicBezTo>
                  <a:pt x="4708238" y="5105728"/>
                  <a:pt x="4368538" y="5091504"/>
                  <a:pt x="4208871" y="5105400"/>
                </a:cubicBezTo>
                <a:cubicBezTo>
                  <a:pt x="4049204" y="5119296"/>
                  <a:pt x="3912549" y="5061554"/>
                  <a:pt x="3771877" y="5105400"/>
                </a:cubicBezTo>
                <a:cubicBezTo>
                  <a:pt x="3631205" y="5149246"/>
                  <a:pt x="3340683" y="5084908"/>
                  <a:pt x="3127886" y="5105400"/>
                </a:cubicBezTo>
                <a:cubicBezTo>
                  <a:pt x="2915089" y="5125892"/>
                  <a:pt x="2593857" y="5038647"/>
                  <a:pt x="2414896" y="5105400"/>
                </a:cubicBezTo>
                <a:cubicBezTo>
                  <a:pt x="2235935" y="5172153"/>
                  <a:pt x="1868625" y="5042034"/>
                  <a:pt x="1701905" y="5105400"/>
                </a:cubicBezTo>
                <a:cubicBezTo>
                  <a:pt x="1535185" y="5168766"/>
                  <a:pt x="1135221" y="5055984"/>
                  <a:pt x="850917" y="5105400"/>
                </a:cubicBezTo>
                <a:cubicBezTo>
                  <a:pt x="355788" y="5070647"/>
                  <a:pt x="-109502" y="4691769"/>
                  <a:pt x="0" y="4254483"/>
                </a:cubicBezTo>
                <a:cubicBezTo>
                  <a:pt x="-56299" y="4026620"/>
                  <a:pt x="9685" y="3846399"/>
                  <a:pt x="0" y="3721258"/>
                </a:cubicBezTo>
                <a:cubicBezTo>
                  <a:pt x="-9685" y="3596118"/>
                  <a:pt x="40011" y="3413126"/>
                  <a:pt x="0" y="3188032"/>
                </a:cubicBezTo>
                <a:cubicBezTo>
                  <a:pt x="-40011" y="2962938"/>
                  <a:pt x="41576" y="2847616"/>
                  <a:pt x="0" y="2722878"/>
                </a:cubicBezTo>
                <a:cubicBezTo>
                  <a:pt x="-41576" y="2598140"/>
                  <a:pt x="43491" y="2333559"/>
                  <a:pt x="0" y="2189653"/>
                </a:cubicBezTo>
                <a:cubicBezTo>
                  <a:pt x="-43491" y="2045748"/>
                  <a:pt x="37318" y="1858610"/>
                  <a:pt x="0" y="1622392"/>
                </a:cubicBezTo>
                <a:cubicBezTo>
                  <a:pt x="-37318" y="1386174"/>
                  <a:pt x="4070" y="1187838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60" y="1318437"/>
            <a:ext cx="5351584" cy="541856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0" y="532911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0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98923" y="835908"/>
            <a:ext cx="9781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vi-VN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</a:t>
            </a:r>
            <a:endParaRPr kumimoji="0" lang="en-US" sz="5400" b="1" i="0" u="none" strike="noStrike" kern="1200" cap="none" spc="0" normalizeH="0" baseline="0" noProof="0" dirty="0" smtClean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ONG TÌM MẬT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6648334" y="1779532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8351750" y="-209423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5953737" y="2958113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7361788" y="651052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10791876" y="-209424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9828119" y="775454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9069111" y="2016484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8050987" y="3098946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6648334" y="1779533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8351750" y="-209422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7361788" y="651053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8050987" y="3098947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10817823" y="-209424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9854066" y="775454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6674281" y="1779533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1F48767-695A-412A-B482-51ABBE74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182">
            <a:off x="8377697" y="-209422"/>
            <a:ext cx="145193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270519" y="4517908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2228878" y="4526135"/>
            <a:ext cx="1625600" cy="17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4137219" y="4526135"/>
            <a:ext cx="1625600" cy="17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6145303" y="4526135"/>
            <a:ext cx="1625600" cy="17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8253105" y="4526135"/>
            <a:ext cx="1625600" cy="172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10360907" y="4526135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43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936" y="459988"/>
            <a:ext cx="11973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vi-VN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ONG TÌM MẬT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chọn.Các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sãn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5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hao_mung_cac_ban_da_den_voi_tro_choi_ong_tim_616bc1db-8508-4cb2-b4a3-030e8e9f984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339" y="57214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10573639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10575986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10586169" y="5871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10573639" y="58684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10571292" y="58685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10578424" y="586651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10583677" y="58663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10584923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10578108" y="586429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10591422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10584300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10594190" y="585577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10602816" y="584266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10612005" y="58492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335110-7EA5-4150-8F10-2A22365ED264}"/>
              </a:ext>
            </a:extLst>
          </p:cNvPr>
          <p:cNvSpPr txBox="1"/>
          <p:nvPr/>
        </p:nvSpPr>
        <p:spPr>
          <a:xfrm>
            <a:off x="236257" y="1312194"/>
            <a:ext cx="1100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Phân số  chỉ phần tô màu của hình dưới đây là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1">
            <a:extLst>
              <a:ext uri="{FF2B5EF4-FFF2-40B4-BE49-F238E27FC236}">
                <a16:creationId xmlns:a16="http://schemas.microsoft.com/office/drawing/2014/main" id="{C5478506-80EC-4C0C-A4EB-CEF5227DD7BF}"/>
              </a:ext>
            </a:extLst>
          </p:cNvPr>
          <p:cNvGrpSpPr>
            <a:grpSpLocks/>
          </p:cNvGrpSpPr>
          <p:nvPr/>
        </p:nvGrpSpPr>
        <p:grpSpPr bwMode="auto">
          <a:xfrm>
            <a:off x="4168787" y="2323753"/>
            <a:ext cx="2625718" cy="1455797"/>
            <a:chOff x="4272" y="1632"/>
            <a:chExt cx="672" cy="576"/>
          </a:xfrm>
        </p:grpSpPr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5986C8BA-EF4B-4B20-9364-26AF206D6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20"/>
              <a:ext cx="336" cy="288"/>
            </a:xfrm>
            <a:prstGeom prst="flowChartProcess">
              <a:avLst/>
            </a:prstGeom>
            <a:solidFill>
              <a:srgbClr val="0563C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AutoShape 8">
              <a:extLst>
                <a:ext uri="{FF2B5EF4-FFF2-40B4-BE49-F238E27FC236}">
                  <a16:creationId xmlns:a16="http://schemas.microsoft.com/office/drawing/2014/main" id="{9D66587E-A9E9-462A-91AC-BBC0D9D1B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920"/>
              <a:ext cx="336" cy="288"/>
            </a:xfrm>
            <a:prstGeom prst="flowChartProcess">
              <a:avLst/>
            </a:prstGeom>
            <a:solidFill>
              <a:srgbClr val="0563C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AutoShape 9">
              <a:extLst>
                <a:ext uri="{FF2B5EF4-FFF2-40B4-BE49-F238E27FC236}">
                  <a16:creationId xmlns:a16="http://schemas.microsoft.com/office/drawing/2014/main" id="{C4665E21-728C-4099-BE41-F9A5F29B2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632"/>
              <a:ext cx="336" cy="288"/>
            </a:xfrm>
            <a:prstGeom prst="flowChartProcess">
              <a:avLst/>
            </a:prstGeom>
            <a:solidFill>
              <a:sysClr val="window" lastClr="FFFFFF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AutoShape 10">
              <a:extLst>
                <a:ext uri="{FF2B5EF4-FFF2-40B4-BE49-F238E27FC236}">
                  <a16:creationId xmlns:a16="http://schemas.microsoft.com/office/drawing/2014/main" id="{C9DE4510-2B0C-483D-B82E-2D5D25FE7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1632"/>
              <a:ext cx="336" cy="288"/>
            </a:xfrm>
            <a:prstGeom prst="flowChartProcess">
              <a:avLst/>
            </a:prstGeom>
            <a:solidFill>
              <a:srgbClr val="0563C1"/>
            </a:solidFill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200779" y="4613953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88" y="5122747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1" name="Group 58">
            <a:extLst>
              <a:ext uri="{FF2B5EF4-FFF2-40B4-BE49-F238E27FC236}">
                <a16:creationId xmlns:a16="http://schemas.microsoft.com/office/drawing/2014/main" id="{3B007D2F-79C8-4838-B0A9-4C9FE0AC994C}"/>
              </a:ext>
            </a:extLst>
          </p:cNvPr>
          <p:cNvGrpSpPr>
            <a:grpSpLocks/>
          </p:cNvGrpSpPr>
          <p:nvPr/>
        </p:nvGrpSpPr>
        <p:grpSpPr bwMode="auto">
          <a:xfrm>
            <a:off x="1242041" y="4940072"/>
            <a:ext cx="529557" cy="1103313"/>
            <a:chOff x="672" y="3628"/>
            <a:chExt cx="576" cy="695"/>
          </a:xfrm>
        </p:grpSpPr>
        <p:grpSp>
          <p:nvGrpSpPr>
            <p:cNvPr id="52" name="Group 45">
              <a:extLst>
                <a:ext uri="{FF2B5EF4-FFF2-40B4-BE49-F238E27FC236}">
                  <a16:creationId xmlns:a16="http://schemas.microsoft.com/office/drawing/2014/main" id="{AAFFC1F9-9807-409F-B27F-EEAA74F498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" y="3628"/>
              <a:ext cx="382" cy="695"/>
              <a:chOff x="434" y="3148"/>
              <a:chExt cx="382" cy="695"/>
            </a:xfrm>
          </p:grpSpPr>
          <p:sp>
            <p:nvSpPr>
              <p:cNvPr id="54" name="Text Box 46">
                <a:extLst>
                  <a:ext uri="{FF2B5EF4-FFF2-40B4-BE49-F238E27FC236}">
                    <a16:creationId xmlns:a16="http://schemas.microsoft.com/office/drawing/2014/main" id="{8AAAE969-6A3D-4FE8-872F-8351403DBC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" y="3148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5" name="Text Box 47">
                <a:extLst>
                  <a:ext uri="{FF2B5EF4-FFF2-40B4-BE49-F238E27FC236}">
                    <a16:creationId xmlns:a16="http://schemas.microsoft.com/office/drawing/2014/main" id="{0885288D-DC12-4234-AC48-901B44C0B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6" name="Line 48">
                <a:extLst>
                  <a:ext uri="{FF2B5EF4-FFF2-40B4-BE49-F238E27FC236}">
                    <a16:creationId xmlns:a16="http://schemas.microsoft.com/office/drawing/2014/main" id="{802D2F04-CBCB-4DD1-B555-FA6724407B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 Box 56">
              <a:extLst>
                <a:ext uri="{FF2B5EF4-FFF2-40B4-BE49-F238E27FC236}">
                  <a16:creationId xmlns:a16="http://schemas.microsoft.com/office/drawing/2014/main" id="{A5E0E1D9-F911-4F5E-AF8E-9E4084C83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792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7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2589980" y="4872037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659" y="5095875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925DD08-A669-4B7C-98B7-32BAEF621F6E}"/>
              </a:ext>
            </a:extLst>
          </p:cNvPr>
          <p:cNvGrpSpPr>
            <a:grpSpLocks/>
          </p:cNvGrpSpPr>
          <p:nvPr/>
        </p:nvGrpSpPr>
        <p:grpSpPr bwMode="auto">
          <a:xfrm>
            <a:off x="3199014" y="4889272"/>
            <a:ext cx="914400" cy="1089025"/>
            <a:chOff x="672" y="3637"/>
            <a:chExt cx="576" cy="686"/>
          </a:xfrm>
        </p:grpSpPr>
        <p:grpSp>
          <p:nvGrpSpPr>
            <p:cNvPr id="60" name="Group 45">
              <a:extLst>
                <a:ext uri="{FF2B5EF4-FFF2-40B4-BE49-F238E27FC236}">
                  <a16:creationId xmlns:a16="http://schemas.microsoft.com/office/drawing/2014/main" id="{BAEFC0F2-9F80-40B0-B580-2DA70856E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62" name="Text Box 46">
                <a:extLst>
                  <a:ext uri="{FF2B5EF4-FFF2-40B4-BE49-F238E27FC236}">
                    <a16:creationId xmlns:a16="http://schemas.microsoft.com/office/drawing/2014/main" id="{B178F7D6-76C5-4F8E-9341-25E713F4E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3" name="Text Box 47">
                <a:extLst>
                  <a:ext uri="{FF2B5EF4-FFF2-40B4-BE49-F238E27FC236}">
                    <a16:creationId xmlns:a16="http://schemas.microsoft.com/office/drawing/2014/main" id="{E3E56438-659D-4C58-9928-1D9AF5F1C7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4" name="Line 48">
                <a:extLst>
                  <a:ext uri="{FF2B5EF4-FFF2-40B4-BE49-F238E27FC236}">
                    <a16:creationId xmlns:a16="http://schemas.microsoft.com/office/drawing/2014/main" id="{1C8DAD74-95CD-442C-9FE1-0FBE52FB0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 Box 56">
              <a:extLst>
                <a:ext uri="{FF2B5EF4-FFF2-40B4-BE49-F238E27FC236}">
                  <a16:creationId xmlns:a16="http://schemas.microsoft.com/office/drawing/2014/main" id="{7F7188D7-07A6-434C-A204-5D14AE489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792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42">
            <a:extLst>
              <a:ext uri="{FF2B5EF4-FFF2-40B4-BE49-F238E27FC236}">
                <a16:creationId xmlns:a16="http://schemas.microsoft.com/office/drawing/2014/main" id="{FF81C955-61EF-4CA9-9C32-B0DAE29719E4}"/>
              </a:ext>
            </a:extLst>
          </p:cNvPr>
          <p:cNvGrpSpPr>
            <a:grpSpLocks/>
          </p:cNvGrpSpPr>
          <p:nvPr/>
        </p:nvGrpSpPr>
        <p:grpSpPr bwMode="auto">
          <a:xfrm>
            <a:off x="4836325" y="4824185"/>
            <a:ext cx="1020763" cy="1219200"/>
            <a:chOff x="3888" y="2688"/>
            <a:chExt cx="547" cy="624"/>
          </a:xfrm>
        </p:grpSpPr>
        <p:pic>
          <p:nvPicPr>
            <p:cNvPr id="66" name="Picture 39">
              <a:extLst>
                <a:ext uri="{FF2B5EF4-FFF2-40B4-BE49-F238E27FC236}">
                  <a16:creationId xmlns:a16="http://schemas.microsoft.com/office/drawing/2014/main" id="{940936AE-E3AA-4DDE-9895-2A4756BF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Oval 8">
              <a:extLst>
                <a:ext uri="{FF2B5EF4-FFF2-40B4-BE49-F238E27FC236}">
                  <a16:creationId xmlns:a16="http://schemas.microsoft.com/office/drawing/2014/main" id="{30AC1BA1-67DE-452B-83FC-77FA5D6EC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</a:t>
              </a:r>
              <a:endPara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60">
            <a:extLst>
              <a:ext uri="{FF2B5EF4-FFF2-40B4-BE49-F238E27FC236}">
                <a16:creationId xmlns:a16="http://schemas.microsoft.com/office/drawing/2014/main" id="{B7C965D5-14A0-4BF2-8750-101A700DEEC0}"/>
              </a:ext>
            </a:extLst>
          </p:cNvPr>
          <p:cNvGrpSpPr>
            <a:grpSpLocks/>
          </p:cNvGrpSpPr>
          <p:nvPr/>
        </p:nvGrpSpPr>
        <p:grpSpPr bwMode="auto">
          <a:xfrm>
            <a:off x="5529914" y="4928959"/>
            <a:ext cx="920750" cy="1089025"/>
            <a:chOff x="3500" y="2112"/>
            <a:chExt cx="580" cy="686"/>
          </a:xfrm>
        </p:grpSpPr>
        <p:grpSp>
          <p:nvGrpSpPr>
            <p:cNvPr id="69" name="Group 41">
              <a:extLst>
                <a:ext uri="{FF2B5EF4-FFF2-40B4-BE49-F238E27FC236}">
                  <a16:creationId xmlns:a16="http://schemas.microsoft.com/office/drawing/2014/main" id="{29882161-E8AD-46B7-BA3C-D9B7706E7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112"/>
              <a:ext cx="336" cy="686"/>
              <a:chOff x="480" y="3157"/>
              <a:chExt cx="336" cy="686"/>
            </a:xfrm>
          </p:grpSpPr>
          <p:sp>
            <p:nvSpPr>
              <p:cNvPr id="71" name="Text Box 42">
                <a:extLst>
                  <a:ext uri="{FF2B5EF4-FFF2-40B4-BE49-F238E27FC236}">
                    <a16:creationId xmlns:a16="http://schemas.microsoft.com/office/drawing/2014/main" id="{EBD7A1A7-7041-4DC9-8A0A-B24294B3F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72" name="Text Box 43">
                <a:extLst>
                  <a:ext uri="{FF2B5EF4-FFF2-40B4-BE49-F238E27FC236}">
                    <a16:creationId xmlns:a16="http://schemas.microsoft.com/office/drawing/2014/main" id="{76950304-A8B9-43FB-BCB7-9562410AB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73" name="Line 44">
                <a:extLst>
                  <a:ext uri="{FF2B5EF4-FFF2-40B4-BE49-F238E27FC236}">
                    <a16:creationId xmlns:a16="http://schemas.microsoft.com/office/drawing/2014/main" id="{C7F63B4F-774C-4671-ACF9-81AC8E8FB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 Box 55">
              <a:extLst>
                <a:ext uri="{FF2B5EF4-FFF2-40B4-BE49-F238E27FC236}">
                  <a16:creationId xmlns:a16="http://schemas.microsoft.com/office/drawing/2014/main" id="{26D15C9E-0DF2-4158-B19E-33492C98F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4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802" y="4990872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773" y="5246353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endParaRPr kumimoji="0" lang="en-US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6" name="Group 58">
            <a:extLst>
              <a:ext uri="{FF2B5EF4-FFF2-40B4-BE49-F238E27FC236}">
                <a16:creationId xmlns:a16="http://schemas.microsoft.com/office/drawing/2014/main" id="{8595298F-0168-4674-8375-60691AD97744}"/>
              </a:ext>
            </a:extLst>
          </p:cNvPr>
          <p:cNvGrpSpPr>
            <a:grpSpLocks/>
          </p:cNvGrpSpPr>
          <p:nvPr/>
        </p:nvGrpSpPr>
        <p:grpSpPr bwMode="auto">
          <a:xfrm>
            <a:off x="7995865" y="4905146"/>
            <a:ext cx="889000" cy="1089025"/>
            <a:chOff x="688" y="3637"/>
            <a:chExt cx="560" cy="686"/>
          </a:xfrm>
        </p:grpSpPr>
        <p:grpSp>
          <p:nvGrpSpPr>
            <p:cNvPr id="77" name="Group 45">
              <a:extLst>
                <a:ext uri="{FF2B5EF4-FFF2-40B4-BE49-F238E27FC236}">
                  <a16:creationId xmlns:a16="http://schemas.microsoft.com/office/drawing/2014/main" id="{598270E1-BE3D-4B68-93A5-F07085CD2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79" name="Text Box 46">
                <a:extLst>
                  <a:ext uri="{FF2B5EF4-FFF2-40B4-BE49-F238E27FC236}">
                    <a16:creationId xmlns:a16="http://schemas.microsoft.com/office/drawing/2014/main" id="{1D23CA3E-B3B4-4E58-88B1-1E74F2C1A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0" name="Text Box 47">
                <a:extLst>
                  <a:ext uri="{FF2B5EF4-FFF2-40B4-BE49-F238E27FC236}">
                    <a16:creationId xmlns:a16="http://schemas.microsoft.com/office/drawing/2014/main" id="{13ED9470-A333-4BB9-8F41-7DFCA012F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4</a:t>
                </a:r>
                <a:endPara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Line 48">
                <a:extLst>
                  <a:ext uri="{FF2B5EF4-FFF2-40B4-BE49-F238E27FC236}">
                    <a16:creationId xmlns:a16="http://schemas.microsoft.com/office/drawing/2014/main" id="{91CE7C18-0EBF-480B-AABD-5D76E05A6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 Box 56">
              <a:extLst>
                <a:ext uri="{FF2B5EF4-FFF2-40B4-BE49-F238E27FC236}">
                  <a16:creationId xmlns:a16="http://schemas.microsoft.com/office/drawing/2014/main" id="{10A7C6D8-178C-4376-BD6E-A710DCB4E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790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2" name="Picture 10" descr="1">
            <a:extLst>
              <a:ext uri="{FF2B5EF4-FFF2-40B4-BE49-F238E27FC236}">
                <a16:creationId xmlns:a16="http://schemas.microsoft.com/office/drawing/2014/main" id="{4BA26AE9-2F56-42C1-B543-035054F3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65" y="1945529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F8096398-759D-4AF8-824D-D8B4EFD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3293">
            <a:off x="319515" y="2459878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80A961C7-F329-4D99-975A-9330880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75" y="1930305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3F4F96AC-2B41-4534-BD7A-79A82F8E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2" y="286215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152939" y="528308"/>
            <a:ext cx="7180028" cy="64633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TRÒ CHƠI: Ong đi tìm mật</a:t>
            </a:r>
            <a:endParaRPr kumimoji="0" lang="en-US" sz="3600" b="1" i="0" u="none" strike="noStrike" kern="0" cap="none" spc="0" normalizeH="0" baseline="0" noProof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.Vn3DH" panose="020B7200000000000000" pitchFamily="34" charset="0"/>
            </a:endParaRPr>
          </a:p>
        </p:txBody>
      </p:sp>
      <p:pic>
        <p:nvPicPr>
          <p:cNvPr id="87" name="Picture 6">
            <a:extLst>
              <a:ext uri="{FF2B5EF4-FFF2-40B4-BE49-F238E27FC236}">
                <a16:creationId xmlns:a16="http://schemas.microsoft.com/office/drawing/2014/main" id="{DD3EF834-3FA9-4FF0-B06B-7061ECAD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68" y="133127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7958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8 -0.0375 L 0.06367 0.20231 C 0.07617 0.31042 0.1526 0.4206 0.20104 0.40231 L 0.30937 0.36134 " pathEditMode="relative" rAng="4680000" ptsTypes="AAAA">
                                      <p:cBhvr>
                                        <p:cTn id="1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10573639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10575986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10586169" y="5871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10573639" y="58684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10571292" y="58685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10578424" y="586651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10583677" y="58663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10584923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10578108" y="586429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10591422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10584300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10594190" y="585577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10602816" y="584266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10612005" y="58492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15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200779" y="4613953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88" y="5122747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7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3040754" y="4971854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38" y="5156085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925DD08-A669-4B7C-98B7-32BAEF621F6E}"/>
              </a:ext>
            </a:extLst>
          </p:cNvPr>
          <p:cNvGrpSpPr>
            <a:grpSpLocks/>
          </p:cNvGrpSpPr>
          <p:nvPr/>
        </p:nvGrpSpPr>
        <p:grpSpPr bwMode="auto">
          <a:xfrm>
            <a:off x="3716866" y="4953710"/>
            <a:ext cx="914400" cy="1089025"/>
            <a:chOff x="672" y="3637"/>
            <a:chExt cx="576" cy="686"/>
          </a:xfrm>
        </p:grpSpPr>
        <p:grpSp>
          <p:nvGrpSpPr>
            <p:cNvPr id="60" name="Group 45">
              <a:extLst>
                <a:ext uri="{FF2B5EF4-FFF2-40B4-BE49-F238E27FC236}">
                  <a16:creationId xmlns:a16="http://schemas.microsoft.com/office/drawing/2014/main" id="{BAEFC0F2-9F80-40B0-B580-2DA70856EA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62" name="Text Box 46">
                <a:extLst>
                  <a:ext uri="{FF2B5EF4-FFF2-40B4-BE49-F238E27FC236}">
                    <a16:creationId xmlns:a16="http://schemas.microsoft.com/office/drawing/2014/main" id="{B178F7D6-76C5-4F8E-9341-25E713F4E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3" name="Text Box 47">
                <a:extLst>
                  <a:ext uri="{FF2B5EF4-FFF2-40B4-BE49-F238E27FC236}">
                    <a16:creationId xmlns:a16="http://schemas.microsoft.com/office/drawing/2014/main" id="{E3E56438-659D-4C58-9928-1D9AF5F1C7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5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4" name="Line 48">
                <a:extLst>
                  <a:ext uri="{FF2B5EF4-FFF2-40B4-BE49-F238E27FC236}">
                    <a16:creationId xmlns:a16="http://schemas.microsoft.com/office/drawing/2014/main" id="{1C8DAD74-95CD-442C-9FE1-0FBE52FB0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 Box 56">
              <a:extLst>
                <a:ext uri="{FF2B5EF4-FFF2-40B4-BE49-F238E27FC236}">
                  <a16:creationId xmlns:a16="http://schemas.microsoft.com/office/drawing/2014/main" id="{7F7188D7-07A6-434C-A204-5D14AE489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792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5" name="Group 42">
            <a:extLst>
              <a:ext uri="{FF2B5EF4-FFF2-40B4-BE49-F238E27FC236}">
                <a16:creationId xmlns:a16="http://schemas.microsoft.com/office/drawing/2014/main" id="{FF81C955-61EF-4CA9-9C32-B0DAE29719E4}"/>
              </a:ext>
            </a:extLst>
          </p:cNvPr>
          <p:cNvGrpSpPr>
            <a:grpSpLocks/>
          </p:cNvGrpSpPr>
          <p:nvPr/>
        </p:nvGrpSpPr>
        <p:grpSpPr bwMode="auto">
          <a:xfrm>
            <a:off x="5800484" y="4904043"/>
            <a:ext cx="1020763" cy="1219200"/>
            <a:chOff x="3888" y="2688"/>
            <a:chExt cx="547" cy="624"/>
          </a:xfrm>
        </p:grpSpPr>
        <p:pic>
          <p:nvPicPr>
            <p:cNvPr id="66" name="Picture 39">
              <a:extLst>
                <a:ext uri="{FF2B5EF4-FFF2-40B4-BE49-F238E27FC236}">
                  <a16:creationId xmlns:a16="http://schemas.microsoft.com/office/drawing/2014/main" id="{940936AE-E3AA-4DDE-9895-2A4756BF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Oval 8">
              <a:extLst>
                <a:ext uri="{FF2B5EF4-FFF2-40B4-BE49-F238E27FC236}">
                  <a16:creationId xmlns:a16="http://schemas.microsoft.com/office/drawing/2014/main" id="{30AC1BA1-67DE-452B-83FC-77FA5D6EC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</a:t>
              </a:r>
              <a:endPara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8" name="Group 60">
            <a:extLst>
              <a:ext uri="{FF2B5EF4-FFF2-40B4-BE49-F238E27FC236}">
                <a16:creationId xmlns:a16="http://schemas.microsoft.com/office/drawing/2014/main" id="{B7C965D5-14A0-4BF2-8750-101A700DEEC0}"/>
              </a:ext>
            </a:extLst>
          </p:cNvPr>
          <p:cNvGrpSpPr>
            <a:grpSpLocks/>
          </p:cNvGrpSpPr>
          <p:nvPr/>
        </p:nvGrpSpPr>
        <p:grpSpPr bwMode="auto">
          <a:xfrm>
            <a:off x="6422603" y="4941659"/>
            <a:ext cx="920750" cy="1089025"/>
            <a:chOff x="3500" y="2112"/>
            <a:chExt cx="580" cy="686"/>
          </a:xfrm>
        </p:grpSpPr>
        <p:grpSp>
          <p:nvGrpSpPr>
            <p:cNvPr id="69" name="Group 41">
              <a:extLst>
                <a:ext uri="{FF2B5EF4-FFF2-40B4-BE49-F238E27FC236}">
                  <a16:creationId xmlns:a16="http://schemas.microsoft.com/office/drawing/2014/main" id="{29882161-E8AD-46B7-BA3C-D9B7706E7F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112"/>
              <a:ext cx="336" cy="686"/>
              <a:chOff x="480" y="3157"/>
              <a:chExt cx="336" cy="686"/>
            </a:xfrm>
          </p:grpSpPr>
          <p:sp>
            <p:nvSpPr>
              <p:cNvPr id="71" name="Text Box 42">
                <a:extLst>
                  <a:ext uri="{FF2B5EF4-FFF2-40B4-BE49-F238E27FC236}">
                    <a16:creationId xmlns:a16="http://schemas.microsoft.com/office/drawing/2014/main" id="{EBD7A1A7-7041-4DC9-8A0A-B24294B3FE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72" name="Text Box 43">
                <a:extLst>
                  <a:ext uri="{FF2B5EF4-FFF2-40B4-BE49-F238E27FC236}">
                    <a16:creationId xmlns:a16="http://schemas.microsoft.com/office/drawing/2014/main" id="{76950304-A8B9-43FB-BCB7-9562410AB6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3" name="Line 44">
                <a:extLst>
                  <a:ext uri="{FF2B5EF4-FFF2-40B4-BE49-F238E27FC236}">
                    <a16:creationId xmlns:a16="http://schemas.microsoft.com/office/drawing/2014/main" id="{C7F63B4F-774C-4671-ACF9-81AC8E8FB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 Box 55">
              <a:extLst>
                <a:ext uri="{FF2B5EF4-FFF2-40B4-BE49-F238E27FC236}">
                  <a16:creationId xmlns:a16="http://schemas.microsoft.com/office/drawing/2014/main" id="{26D15C9E-0DF2-4158-B19E-33492C98F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4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790" y="4986109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761" y="5301711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6" name="Group 58">
            <a:extLst>
              <a:ext uri="{FF2B5EF4-FFF2-40B4-BE49-F238E27FC236}">
                <a16:creationId xmlns:a16="http://schemas.microsoft.com/office/drawing/2014/main" id="{8595298F-0168-4674-8375-60691AD97744}"/>
              </a:ext>
            </a:extLst>
          </p:cNvPr>
          <p:cNvGrpSpPr>
            <a:grpSpLocks/>
          </p:cNvGrpSpPr>
          <p:nvPr/>
        </p:nvGrpSpPr>
        <p:grpSpPr bwMode="auto">
          <a:xfrm>
            <a:off x="9271072" y="4962780"/>
            <a:ext cx="889000" cy="1089025"/>
            <a:chOff x="688" y="3637"/>
            <a:chExt cx="560" cy="686"/>
          </a:xfrm>
        </p:grpSpPr>
        <p:grpSp>
          <p:nvGrpSpPr>
            <p:cNvPr id="77" name="Group 45">
              <a:extLst>
                <a:ext uri="{FF2B5EF4-FFF2-40B4-BE49-F238E27FC236}">
                  <a16:creationId xmlns:a16="http://schemas.microsoft.com/office/drawing/2014/main" id="{598270E1-BE3D-4B68-93A5-F07085CD21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79" name="Text Box 46">
                <a:extLst>
                  <a:ext uri="{FF2B5EF4-FFF2-40B4-BE49-F238E27FC236}">
                    <a16:creationId xmlns:a16="http://schemas.microsoft.com/office/drawing/2014/main" id="{1D23CA3E-B3B4-4E58-88B1-1E74F2C1A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8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0" name="Text Box 47">
                <a:extLst>
                  <a:ext uri="{FF2B5EF4-FFF2-40B4-BE49-F238E27FC236}">
                    <a16:creationId xmlns:a16="http://schemas.microsoft.com/office/drawing/2014/main" id="{13ED9470-A333-4BB9-8F41-7DFCA012F5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3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" name="Line 48">
                <a:extLst>
                  <a:ext uri="{FF2B5EF4-FFF2-40B4-BE49-F238E27FC236}">
                    <a16:creationId xmlns:a16="http://schemas.microsoft.com/office/drawing/2014/main" id="{91CE7C18-0EBF-480B-AABD-5D76E05A6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Text Box 56">
              <a:extLst>
                <a:ext uri="{FF2B5EF4-FFF2-40B4-BE49-F238E27FC236}">
                  <a16:creationId xmlns:a16="http://schemas.microsoft.com/office/drawing/2014/main" id="{10A7C6D8-178C-4376-BD6E-A710DCB4E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" y="3790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2" name="Picture 10" descr="1">
            <a:extLst>
              <a:ext uri="{FF2B5EF4-FFF2-40B4-BE49-F238E27FC236}">
                <a16:creationId xmlns:a16="http://schemas.microsoft.com/office/drawing/2014/main" id="{4BA26AE9-2F56-42C1-B543-035054F3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65" y="1945529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F8096398-759D-4AF8-824D-D8B4EFD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3293">
            <a:off x="319515" y="2459878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80A961C7-F329-4D99-975A-9330880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75" y="1930305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3F4F96AC-2B41-4534-BD7A-79A82F8E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2" y="286215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152939" y="528308"/>
            <a:ext cx="7180028" cy="64633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 CHƠI: Ong đi tìm mật</a:t>
            </a:r>
            <a:endParaRPr kumimoji="0" lang="en-US" sz="3600" b="1" i="0" u="none" strike="noStrike" kern="0" cap="none" spc="0" normalizeH="0" baseline="0" noProof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7" name="Picture 6">
            <a:extLst>
              <a:ext uri="{FF2B5EF4-FFF2-40B4-BE49-F238E27FC236}">
                <a16:creationId xmlns:a16="http://schemas.microsoft.com/office/drawing/2014/main" id="{DD3EF834-3FA9-4FF0-B06B-7061ECAD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68" y="133127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3E1B73F-EFF8-4CA8-A7F5-E4F64C45EB54}"/>
              </a:ext>
            </a:extLst>
          </p:cNvPr>
          <p:cNvSpPr txBox="1"/>
          <p:nvPr/>
        </p:nvSpPr>
        <p:spPr>
          <a:xfrm>
            <a:off x="296806" y="1489646"/>
            <a:ext cx="1100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 2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Phân số  chỉ phần tô màu của hình dưới đây là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     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9" name="Picture 23">
            <a:extLst>
              <a:ext uri="{FF2B5EF4-FFF2-40B4-BE49-F238E27FC236}">
                <a16:creationId xmlns:a16="http://schemas.microsoft.com/office/drawing/2014/main" id="{3F9A7F66-44A8-E192-0826-81031A42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7" y="2103681"/>
            <a:ext cx="2782677" cy="248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12">
            <a:extLst>
              <a:ext uri="{FF2B5EF4-FFF2-40B4-BE49-F238E27FC236}">
                <a16:creationId xmlns:a16="http://schemas.microsoft.com/office/drawing/2014/main" id="{2C3E2078-6DD0-46F1-9CA4-CEF8BB832EDA}"/>
              </a:ext>
            </a:extLst>
          </p:cNvPr>
          <p:cNvGrpSpPr>
            <a:grpSpLocks/>
          </p:cNvGrpSpPr>
          <p:nvPr/>
        </p:nvGrpSpPr>
        <p:grpSpPr bwMode="auto">
          <a:xfrm>
            <a:off x="7367855" y="2333619"/>
            <a:ext cx="1160463" cy="1081088"/>
            <a:chOff x="4059" y="753"/>
            <a:chExt cx="731" cy="681"/>
          </a:xfrm>
        </p:grpSpPr>
        <p:pic>
          <p:nvPicPr>
            <p:cNvPr id="91" name="Picture 6">
              <a:extLst>
                <a:ext uri="{FF2B5EF4-FFF2-40B4-BE49-F238E27FC236}">
                  <a16:creationId xmlns:a16="http://schemas.microsoft.com/office/drawing/2014/main" id="{425F8042-BFC5-4E05-A7EE-E6163B334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Oval 14">
              <a:extLst>
                <a:ext uri="{FF2B5EF4-FFF2-40B4-BE49-F238E27FC236}">
                  <a16:creationId xmlns:a16="http://schemas.microsoft.com/office/drawing/2014/main" id="{A7C41299-4491-4371-B704-6492A319A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ED7D3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B4E3794-6209-411A-ACB9-95240CD1F5D1}"/>
              </a:ext>
            </a:extLst>
          </p:cNvPr>
          <p:cNvGrpSpPr>
            <a:grpSpLocks/>
          </p:cNvGrpSpPr>
          <p:nvPr/>
        </p:nvGrpSpPr>
        <p:grpSpPr bwMode="auto">
          <a:xfrm>
            <a:off x="1140446" y="4935309"/>
            <a:ext cx="914400" cy="1089025"/>
            <a:chOff x="672" y="3637"/>
            <a:chExt cx="576" cy="686"/>
          </a:xfrm>
        </p:grpSpPr>
        <p:grpSp>
          <p:nvGrpSpPr>
            <p:cNvPr id="94" name="Group 45">
              <a:extLst>
                <a:ext uri="{FF2B5EF4-FFF2-40B4-BE49-F238E27FC236}">
                  <a16:creationId xmlns:a16="http://schemas.microsoft.com/office/drawing/2014/main" id="{D0A04476-62B9-4447-8236-40EE4A4D4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3637"/>
              <a:ext cx="336" cy="686"/>
              <a:chOff x="480" y="3157"/>
              <a:chExt cx="336" cy="686"/>
            </a:xfrm>
          </p:grpSpPr>
          <p:sp>
            <p:nvSpPr>
              <p:cNvPr id="96" name="Text Box 46">
                <a:extLst>
                  <a:ext uri="{FF2B5EF4-FFF2-40B4-BE49-F238E27FC236}">
                    <a16:creationId xmlns:a16="http://schemas.microsoft.com/office/drawing/2014/main" id="{DBA7063C-44CF-4075-B5E8-CF2E58CF82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97" name="Text Box 47">
                <a:extLst>
                  <a:ext uri="{FF2B5EF4-FFF2-40B4-BE49-F238E27FC236}">
                    <a16:creationId xmlns:a16="http://schemas.microsoft.com/office/drawing/2014/main" id="{7145B4D2-A938-42BA-8707-2426DD43F2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98" name="Line 48">
                <a:extLst>
                  <a:ext uri="{FF2B5EF4-FFF2-40B4-BE49-F238E27FC236}">
                    <a16:creationId xmlns:a16="http://schemas.microsoft.com/office/drawing/2014/main" id="{7CE2769C-3EBB-49EC-8988-2EA0A4163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5" name="Text Box 56">
              <a:extLst>
                <a:ext uri="{FF2B5EF4-FFF2-40B4-BE49-F238E27FC236}">
                  <a16:creationId xmlns:a16="http://schemas.microsoft.com/office/drawing/2014/main" id="{27A2ADC3-F407-456A-A280-6701207D7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792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142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8 -0.0375 L 0.06367 0.20231 C 0.07617 0.31042 0.1526 0.4206 0.20104 0.40231 L 0.30937 0.36134 " pathEditMode="relative" rAng="4680000" ptsTypes="AAAA">
                                      <p:cBhvr>
                                        <p:cTn id="1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435 -1.48148E-6 C -0.39726 -1.48148E-6 -0.54856 0.06898 -0.54856 0.125 L -0.54856 0.25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10573639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10575986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10586169" y="5871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10573639" y="586843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10571292" y="5868571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10578424" y="586651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10583677" y="586637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10584923" y="587532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10578108" y="586429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10591422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10584300" y="586252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10602816" y="586888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10594190" y="585577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10602816" y="584266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10612005" y="5849217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t>15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04B48A44-9053-453F-B437-117725E5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8FFE8"/>
              </a:clrFrom>
              <a:clrTo>
                <a:srgbClr val="E8FFE8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61945" r="59810" b="19144"/>
          <a:stretch>
            <a:fillRect/>
          </a:stretch>
        </p:blipFill>
        <p:spPr bwMode="auto">
          <a:xfrm>
            <a:off x="352569" y="3346554"/>
            <a:ext cx="143986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val 32">
            <a:extLst>
              <a:ext uri="{FF2B5EF4-FFF2-40B4-BE49-F238E27FC236}">
                <a16:creationId xmlns:a16="http://schemas.microsoft.com/office/drawing/2014/main" id="{44B5F452-41FE-4ED8-8DF6-571B8072E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864" y="3853053"/>
            <a:ext cx="633413" cy="576263"/>
          </a:xfrm>
          <a:prstGeom prst="ellipse">
            <a:avLst/>
          </a:prstGeom>
          <a:solidFill>
            <a:srgbClr val="99FF66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7" name="Picture 10">
            <a:extLst>
              <a:ext uri="{FF2B5EF4-FFF2-40B4-BE49-F238E27FC236}">
                <a16:creationId xmlns:a16="http://schemas.microsoft.com/office/drawing/2014/main" id="{90AD6230-1CD5-4E8A-93E1-499EC2AC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DFFCD"/>
              </a:clrFrom>
              <a:clrTo>
                <a:srgbClr val="CDFF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68242" r="74156" b="13911"/>
          <a:stretch>
            <a:fillRect/>
          </a:stretch>
        </p:blipFill>
        <p:spPr bwMode="auto">
          <a:xfrm>
            <a:off x="3374290" y="3802805"/>
            <a:ext cx="8651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31">
            <a:extLst>
              <a:ext uri="{FF2B5EF4-FFF2-40B4-BE49-F238E27FC236}">
                <a16:creationId xmlns:a16="http://schemas.microsoft.com/office/drawing/2014/main" id="{28F73AFC-9D52-4EFF-A60E-5D33740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865" y="3985439"/>
            <a:ext cx="554037" cy="5429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5" name="Group 42">
            <a:extLst>
              <a:ext uri="{FF2B5EF4-FFF2-40B4-BE49-F238E27FC236}">
                <a16:creationId xmlns:a16="http://schemas.microsoft.com/office/drawing/2014/main" id="{FF81C955-61EF-4CA9-9C32-B0DAE29719E4}"/>
              </a:ext>
            </a:extLst>
          </p:cNvPr>
          <p:cNvGrpSpPr>
            <a:grpSpLocks/>
          </p:cNvGrpSpPr>
          <p:nvPr/>
        </p:nvGrpSpPr>
        <p:grpSpPr bwMode="auto">
          <a:xfrm>
            <a:off x="5978096" y="3743580"/>
            <a:ext cx="1020763" cy="1219200"/>
            <a:chOff x="3888" y="2688"/>
            <a:chExt cx="547" cy="624"/>
          </a:xfrm>
        </p:grpSpPr>
        <p:pic>
          <p:nvPicPr>
            <p:cNvPr id="66" name="Picture 39">
              <a:extLst>
                <a:ext uri="{FF2B5EF4-FFF2-40B4-BE49-F238E27FC236}">
                  <a16:creationId xmlns:a16="http://schemas.microsoft.com/office/drawing/2014/main" id="{940936AE-E3AA-4DDE-9895-2A4756BFC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688"/>
              <a:ext cx="54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Oval 8">
              <a:extLst>
                <a:ext uri="{FF2B5EF4-FFF2-40B4-BE49-F238E27FC236}">
                  <a16:creationId xmlns:a16="http://schemas.microsoft.com/office/drawing/2014/main" id="{30AC1BA1-67DE-452B-83FC-77FA5D6EC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880"/>
              <a:ext cx="272" cy="272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</a:t>
              </a:r>
              <a:endPara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4" name="Picture 37">
            <a:extLst>
              <a:ext uri="{FF2B5EF4-FFF2-40B4-BE49-F238E27FC236}">
                <a16:creationId xmlns:a16="http://schemas.microsoft.com/office/drawing/2014/main" id="{BCD0A14B-D016-4116-981A-590B58661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75" y="3866081"/>
            <a:ext cx="11049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38">
            <a:extLst>
              <a:ext uri="{FF2B5EF4-FFF2-40B4-BE49-F238E27FC236}">
                <a16:creationId xmlns:a16="http://schemas.microsoft.com/office/drawing/2014/main" id="{A0D2FE75-9DB0-44ED-B2F6-EB8E57D4D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825" y="4199807"/>
            <a:ext cx="457200" cy="49053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2" name="Picture 10" descr="1">
            <a:extLst>
              <a:ext uri="{FF2B5EF4-FFF2-40B4-BE49-F238E27FC236}">
                <a16:creationId xmlns:a16="http://schemas.microsoft.com/office/drawing/2014/main" id="{4BA26AE9-2F56-42C1-B543-035054F38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465" y="1945529"/>
            <a:ext cx="1152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6">
            <a:extLst>
              <a:ext uri="{FF2B5EF4-FFF2-40B4-BE49-F238E27FC236}">
                <a16:creationId xmlns:a16="http://schemas.microsoft.com/office/drawing/2014/main" id="{F8096398-759D-4AF8-824D-D8B4EFD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3293">
            <a:off x="319515" y="2459878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6">
            <a:extLst>
              <a:ext uri="{FF2B5EF4-FFF2-40B4-BE49-F238E27FC236}">
                <a16:creationId xmlns:a16="http://schemas.microsoft.com/office/drawing/2014/main" id="{80A961C7-F329-4D99-975A-9330880B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75" y="1930305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6">
            <a:extLst>
              <a:ext uri="{FF2B5EF4-FFF2-40B4-BE49-F238E27FC236}">
                <a16:creationId xmlns:a16="http://schemas.microsoft.com/office/drawing/2014/main" id="{3F4F96AC-2B41-4534-BD7A-79A82F8E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2" y="2862156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3213854C-441D-4C0F-B27F-4134C561ED40}"/>
              </a:ext>
            </a:extLst>
          </p:cNvPr>
          <p:cNvSpPr txBox="1"/>
          <p:nvPr/>
        </p:nvSpPr>
        <p:spPr>
          <a:xfrm>
            <a:off x="1152939" y="528308"/>
            <a:ext cx="7180028" cy="64633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 CHƠI: Ong đi tìm mật</a:t>
            </a:r>
            <a:endParaRPr kumimoji="0" lang="en-US" sz="3600" b="1" i="0" u="none" strike="noStrike" kern="0" cap="none" spc="0" normalizeH="0" baseline="0" noProof="0" smtClean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.Vn3DH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7" name="Picture 6">
            <a:extLst>
              <a:ext uri="{FF2B5EF4-FFF2-40B4-BE49-F238E27FC236}">
                <a16:creationId xmlns:a16="http://schemas.microsoft.com/office/drawing/2014/main" id="{DD3EF834-3FA9-4FF0-B06B-7061ECAD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268" y="133127"/>
            <a:ext cx="108108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12">
            <a:extLst>
              <a:ext uri="{FF2B5EF4-FFF2-40B4-BE49-F238E27FC236}">
                <a16:creationId xmlns:a16="http://schemas.microsoft.com/office/drawing/2014/main" id="{2C3E2078-6DD0-46F1-9CA4-CEF8BB832EDA}"/>
              </a:ext>
            </a:extLst>
          </p:cNvPr>
          <p:cNvGrpSpPr>
            <a:grpSpLocks/>
          </p:cNvGrpSpPr>
          <p:nvPr/>
        </p:nvGrpSpPr>
        <p:grpSpPr bwMode="auto">
          <a:xfrm>
            <a:off x="8418038" y="2058571"/>
            <a:ext cx="1160463" cy="1081088"/>
            <a:chOff x="4059" y="753"/>
            <a:chExt cx="731" cy="681"/>
          </a:xfrm>
        </p:grpSpPr>
        <p:pic>
          <p:nvPicPr>
            <p:cNvPr id="91" name="Picture 6">
              <a:extLst>
                <a:ext uri="{FF2B5EF4-FFF2-40B4-BE49-F238E27FC236}">
                  <a16:creationId xmlns:a16="http://schemas.microsoft.com/office/drawing/2014/main" id="{425F8042-BFC5-4E05-A7EE-E6163B334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753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Oval 14">
              <a:extLst>
                <a:ext uri="{FF2B5EF4-FFF2-40B4-BE49-F238E27FC236}">
                  <a16:creationId xmlns:a16="http://schemas.microsoft.com/office/drawing/2014/main" id="{A7C41299-4491-4371-B704-6492A319A0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63599">
              <a:off x="4291" y="946"/>
              <a:ext cx="499" cy="170"/>
            </a:xfrm>
            <a:prstGeom prst="ellipse">
              <a:avLst/>
            </a:prstGeom>
            <a:solidFill>
              <a:srgbClr val="ED7D31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8754DF24-4303-4C13-96D9-5B2BF97814E0}"/>
              </a:ext>
            </a:extLst>
          </p:cNvPr>
          <p:cNvSpPr txBox="1"/>
          <p:nvPr/>
        </p:nvSpPr>
        <p:spPr>
          <a:xfrm>
            <a:off x="683337" y="1353282"/>
            <a:ext cx="11004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 3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Số bánh của hình dưới đây là:        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4B1F768-1118-C0FB-771F-3180A018A7D0}"/>
              </a:ext>
            </a:extLst>
          </p:cNvPr>
          <p:cNvSpPr txBox="1"/>
          <p:nvPr/>
        </p:nvSpPr>
        <p:spPr>
          <a:xfrm>
            <a:off x="3152338" y="1897380"/>
            <a:ext cx="4927600" cy="166682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964F8CD0-4DC8-89D8-AF9C-9C1429FD3057}"/>
              </a:ext>
            </a:extLst>
          </p:cNvPr>
          <p:cNvSpPr/>
          <p:nvPr/>
        </p:nvSpPr>
        <p:spPr>
          <a:xfrm>
            <a:off x="3248100" y="2006893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964F8CD0-4DC8-89D8-AF9C-9C1429FD3057}"/>
              </a:ext>
            </a:extLst>
          </p:cNvPr>
          <p:cNvSpPr/>
          <p:nvPr/>
        </p:nvSpPr>
        <p:spPr>
          <a:xfrm>
            <a:off x="4852505" y="2027232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64F8CD0-4DC8-89D8-AF9C-9C1429FD3057}"/>
              </a:ext>
            </a:extLst>
          </p:cNvPr>
          <p:cNvSpPr/>
          <p:nvPr/>
        </p:nvSpPr>
        <p:spPr>
          <a:xfrm>
            <a:off x="6488478" y="2057421"/>
            <a:ext cx="1447800" cy="144780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D94E5B1-1BDC-A921-0BC2-0BBBC54CFF90}"/>
              </a:ext>
            </a:extLst>
          </p:cNvPr>
          <p:cNvGrpSpPr/>
          <p:nvPr/>
        </p:nvGrpSpPr>
        <p:grpSpPr>
          <a:xfrm>
            <a:off x="6488478" y="2041592"/>
            <a:ext cx="1450964" cy="1467065"/>
            <a:chOff x="6312508" y="2618021"/>
            <a:chExt cx="1450964" cy="1467065"/>
          </a:xfrm>
        </p:grpSpPr>
        <p:sp>
          <p:nvSpPr>
            <p:cNvPr id="110" name="Partial Circle 12">
              <a:extLst>
                <a:ext uri="{FF2B5EF4-FFF2-40B4-BE49-F238E27FC236}">
                  <a16:creationId xmlns:a16="http://schemas.microsoft.com/office/drawing/2014/main" id="{FD68E997-1DDE-1978-4CE3-9A46B806DF2D}"/>
                </a:ext>
              </a:extLst>
            </p:cNvPr>
            <p:cNvSpPr/>
            <p:nvPr/>
          </p:nvSpPr>
          <p:spPr>
            <a:xfrm>
              <a:off x="6312508" y="2618021"/>
              <a:ext cx="1450964" cy="1467065"/>
            </a:xfrm>
            <a:prstGeom prst="pi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EC25F71-1EDB-9AF7-C830-6E58595BCFD1}"/>
                </a:ext>
              </a:extLst>
            </p:cNvPr>
            <p:cNvCxnSpPr>
              <a:endCxn id="110" idx="2"/>
            </p:cNvCxnSpPr>
            <p:nvPr/>
          </p:nvCxnSpPr>
          <p:spPr>
            <a:xfrm flipH="1">
              <a:off x="6312508" y="3351553"/>
              <a:ext cx="723899" cy="1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72D0C7B-2C5B-CE27-F5A8-6AE93189968D}"/>
              </a:ext>
            </a:extLst>
          </p:cNvPr>
          <p:cNvCxnSpPr>
            <a:cxnSpLocks/>
          </p:cNvCxnSpPr>
          <p:nvPr/>
        </p:nvCxnSpPr>
        <p:spPr>
          <a:xfrm>
            <a:off x="7216502" y="2777709"/>
            <a:ext cx="0" cy="723899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175D2476-8AF5-7546-2B53-F1ADDAA28A85}"/>
              </a:ext>
            </a:extLst>
          </p:cNvPr>
          <p:cNvSpPr txBox="1"/>
          <p:nvPr/>
        </p:nvSpPr>
        <p:spPr>
          <a:xfrm>
            <a:off x="-34088" y="4921005"/>
            <a:ext cx="2582978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cái bánh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     cái bánh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15" name="Group 60">
            <a:extLst>
              <a:ext uri="{FF2B5EF4-FFF2-40B4-BE49-F238E27FC236}">
                <a16:creationId xmlns:a16="http://schemas.microsoft.com/office/drawing/2014/main" id="{F5C03201-4830-4135-D0CC-AF20645A2AA2}"/>
              </a:ext>
            </a:extLst>
          </p:cNvPr>
          <p:cNvGrpSpPr>
            <a:grpSpLocks/>
          </p:cNvGrpSpPr>
          <p:nvPr/>
        </p:nvGrpSpPr>
        <p:grpSpPr bwMode="auto">
          <a:xfrm>
            <a:off x="285514" y="5181014"/>
            <a:ext cx="574544" cy="1089025"/>
            <a:chOff x="3500" y="2112"/>
            <a:chExt cx="707" cy="686"/>
          </a:xfrm>
        </p:grpSpPr>
        <p:grpSp>
          <p:nvGrpSpPr>
            <p:cNvPr id="116" name="Group 41">
              <a:extLst>
                <a:ext uri="{FF2B5EF4-FFF2-40B4-BE49-F238E27FC236}">
                  <a16:creationId xmlns:a16="http://schemas.microsoft.com/office/drawing/2014/main" id="{FC13D0C5-3160-DE47-CA5D-0424F5766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" y="2112"/>
              <a:ext cx="419" cy="686"/>
              <a:chOff x="524" y="3157"/>
              <a:chExt cx="419" cy="686"/>
            </a:xfrm>
          </p:grpSpPr>
          <p:sp>
            <p:nvSpPr>
              <p:cNvPr id="118" name="Text Box 42">
                <a:extLst>
                  <a:ext uri="{FF2B5EF4-FFF2-40B4-BE49-F238E27FC236}">
                    <a16:creationId xmlns:a16="http://schemas.microsoft.com/office/drawing/2014/main" id="{0986D443-09B6-ACAB-DAA8-FF243E7EC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19" name="Text Box 43">
                <a:extLst>
                  <a:ext uri="{FF2B5EF4-FFF2-40B4-BE49-F238E27FC236}">
                    <a16:creationId xmlns:a16="http://schemas.microsoft.com/office/drawing/2014/main" id="{1F9027B2-8580-0E8E-F786-563F59C9A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20" name="Line 44">
                <a:extLst>
                  <a:ext uri="{FF2B5EF4-FFF2-40B4-BE49-F238E27FC236}">
                    <a16:creationId xmlns:a16="http://schemas.microsoft.com/office/drawing/2014/main" id="{D13B919C-40D1-4F41-58BD-2B5AA0B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7" name="Text Box 55">
              <a:extLst>
                <a:ext uri="{FF2B5EF4-FFF2-40B4-BE49-F238E27FC236}">
                  <a16:creationId xmlns:a16="http://schemas.microsoft.com/office/drawing/2014/main" id="{3BE454A5-E1E2-F00B-927E-87FB560AF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75D2476-8AF5-7546-2B53-F1ADDAA28A85}"/>
              </a:ext>
            </a:extLst>
          </p:cNvPr>
          <p:cNvSpPr txBox="1"/>
          <p:nvPr/>
        </p:nvSpPr>
        <p:spPr>
          <a:xfrm>
            <a:off x="2763851" y="4947531"/>
            <a:ext cx="2638013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cái bánh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 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cái bánh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75D2476-8AF5-7546-2B53-F1ADDAA28A85}"/>
              </a:ext>
            </a:extLst>
          </p:cNvPr>
          <p:cNvSpPr txBox="1"/>
          <p:nvPr/>
        </p:nvSpPr>
        <p:spPr>
          <a:xfrm>
            <a:off x="5503954" y="4941091"/>
            <a:ext cx="2500887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cái bánh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    cái bánh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75D2476-8AF5-7546-2B53-F1ADDAA28A85}"/>
              </a:ext>
            </a:extLst>
          </p:cNvPr>
          <p:cNvSpPr txBox="1"/>
          <p:nvPr/>
        </p:nvSpPr>
        <p:spPr>
          <a:xfrm>
            <a:off x="8144617" y="4962780"/>
            <a:ext cx="2566391" cy="1384995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3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cái bánh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    cái bánh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124" name="Group 60">
            <a:extLst>
              <a:ext uri="{FF2B5EF4-FFF2-40B4-BE49-F238E27FC236}">
                <a16:creationId xmlns:a16="http://schemas.microsoft.com/office/drawing/2014/main" id="{F5C03201-4830-4135-D0CC-AF20645A2AA2}"/>
              </a:ext>
            </a:extLst>
          </p:cNvPr>
          <p:cNvGrpSpPr>
            <a:grpSpLocks/>
          </p:cNvGrpSpPr>
          <p:nvPr/>
        </p:nvGrpSpPr>
        <p:grpSpPr bwMode="auto">
          <a:xfrm>
            <a:off x="2983260" y="5269806"/>
            <a:ext cx="784122" cy="1089025"/>
            <a:chOff x="3500" y="2112"/>
            <a:chExt cx="642" cy="686"/>
          </a:xfrm>
        </p:grpSpPr>
        <p:grpSp>
          <p:nvGrpSpPr>
            <p:cNvPr id="125" name="Group 41">
              <a:extLst>
                <a:ext uri="{FF2B5EF4-FFF2-40B4-BE49-F238E27FC236}">
                  <a16:creationId xmlns:a16="http://schemas.microsoft.com/office/drawing/2014/main" id="{FC13D0C5-3160-DE47-CA5D-0424F5766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" y="2112"/>
              <a:ext cx="354" cy="686"/>
              <a:chOff x="524" y="3157"/>
              <a:chExt cx="354" cy="686"/>
            </a:xfrm>
          </p:grpSpPr>
          <p:sp>
            <p:nvSpPr>
              <p:cNvPr id="127" name="Text Box 42">
                <a:extLst>
                  <a:ext uri="{FF2B5EF4-FFF2-40B4-BE49-F238E27FC236}">
                    <a16:creationId xmlns:a16="http://schemas.microsoft.com/office/drawing/2014/main" id="{0986D443-09B6-ACAB-DAA8-FF243E7EC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1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8" name="Text Box 43">
                <a:extLst>
                  <a:ext uri="{FF2B5EF4-FFF2-40B4-BE49-F238E27FC236}">
                    <a16:creationId xmlns:a16="http://schemas.microsoft.com/office/drawing/2014/main" id="{1F9027B2-8580-0E8E-F786-563F59C9A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29" name="Line 44">
                <a:extLst>
                  <a:ext uri="{FF2B5EF4-FFF2-40B4-BE49-F238E27FC236}">
                    <a16:creationId xmlns:a16="http://schemas.microsoft.com/office/drawing/2014/main" id="{D13B919C-40D1-4F41-58BD-2B5AA0B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6" name="Text Box 55">
              <a:extLst>
                <a:ext uri="{FF2B5EF4-FFF2-40B4-BE49-F238E27FC236}">
                  <a16:creationId xmlns:a16="http://schemas.microsoft.com/office/drawing/2014/main" id="{3BE454A5-E1E2-F00B-927E-87FB560AF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0" name="Group 60">
            <a:extLst>
              <a:ext uri="{FF2B5EF4-FFF2-40B4-BE49-F238E27FC236}">
                <a16:creationId xmlns:a16="http://schemas.microsoft.com/office/drawing/2014/main" id="{F5C03201-4830-4135-D0CC-AF20645A2AA2}"/>
              </a:ext>
            </a:extLst>
          </p:cNvPr>
          <p:cNvGrpSpPr>
            <a:grpSpLocks/>
          </p:cNvGrpSpPr>
          <p:nvPr/>
        </p:nvGrpSpPr>
        <p:grpSpPr bwMode="auto">
          <a:xfrm>
            <a:off x="5763991" y="5222480"/>
            <a:ext cx="627366" cy="1089025"/>
            <a:chOff x="3500" y="2112"/>
            <a:chExt cx="772" cy="686"/>
          </a:xfrm>
        </p:grpSpPr>
        <p:grpSp>
          <p:nvGrpSpPr>
            <p:cNvPr id="131" name="Group 41">
              <a:extLst>
                <a:ext uri="{FF2B5EF4-FFF2-40B4-BE49-F238E27FC236}">
                  <a16:creationId xmlns:a16="http://schemas.microsoft.com/office/drawing/2014/main" id="{FC13D0C5-3160-DE47-CA5D-0424F5766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" y="2112"/>
              <a:ext cx="484" cy="686"/>
              <a:chOff x="524" y="3157"/>
              <a:chExt cx="484" cy="686"/>
            </a:xfrm>
          </p:grpSpPr>
          <p:sp>
            <p:nvSpPr>
              <p:cNvPr id="133" name="Text Box 42">
                <a:extLst>
                  <a:ext uri="{FF2B5EF4-FFF2-40B4-BE49-F238E27FC236}">
                    <a16:creationId xmlns:a16="http://schemas.microsoft.com/office/drawing/2014/main" id="{0986D443-09B6-ACAB-DAA8-FF243E7EC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480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1</a:t>
                </a:r>
                <a:endPara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Text Box 43">
                <a:extLst>
                  <a:ext uri="{FF2B5EF4-FFF2-40B4-BE49-F238E27FC236}">
                    <a16:creationId xmlns:a16="http://schemas.microsoft.com/office/drawing/2014/main" id="{1F9027B2-8580-0E8E-F786-563F59C9A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5" name="Line 44">
                <a:extLst>
                  <a:ext uri="{FF2B5EF4-FFF2-40B4-BE49-F238E27FC236}">
                    <a16:creationId xmlns:a16="http://schemas.microsoft.com/office/drawing/2014/main" id="{D13B919C-40D1-4F41-58BD-2B5AA0B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2" name="Text Box 55">
              <a:extLst>
                <a:ext uri="{FF2B5EF4-FFF2-40B4-BE49-F238E27FC236}">
                  <a16:creationId xmlns:a16="http://schemas.microsoft.com/office/drawing/2014/main" id="{3BE454A5-E1E2-F00B-927E-87FB560AF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36" name="Group 60">
            <a:extLst>
              <a:ext uri="{FF2B5EF4-FFF2-40B4-BE49-F238E27FC236}">
                <a16:creationId xmlns:a16="http://schemas.microsoft.com/office/drawing/2014/main" id="{F5C03201-4830-4135-D0CC-AF20645A2AA2}"/>
              </a:ext>
            </a:extLst>
          </p:cNvPr>
          <p:cNvGrpSpPr>
            <a:grpSpLocks/>
          </p:cNvGrpSpPr>
          <p:nvPr/>
        </p:nvGrpSpPr>
        <p:grpSpPr bwMode="auto">
          <a:xfrm>
            <a:off x="8540481" y="5228026"/>
            <a:ext cx="574544" cy="1089025"/>
            <a:chOff x="3500" y="2112"/>
            <a:chExt cx="707" cy="686"/>
          </a:xfrm>
        </p:grpSpPr>
        <p:grpSp>
          <p:nvGrpSpPr>
            <p:cNvPr id="137" name="Group 41">
              <a:extLst>
                <a:ext uri="{FF2B5EF4-FFF2-40B4-BE49-F238E27FC236}">
                  <a16:creationId xmlns:a16="http://schemas.microsoft.com/office/drawing/2014/main" id="{FC13D0C5-3160-DE47-CA5D-0424F5766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" y="2112"/>
              <a:ext cx="419" cy="686"/>
              <a:chOff x="524" y="3157"/>
              <a:chExt cx="419" cy="686"/>
            </a:xfrm>
          </p:grpSpPr>
          <p:sp>
            <p:nvSpPr>
              <p:cNvPr id="139" name="Text Box 42">
                <a:extLst>
                  <a:ext uri="{FF2B5EF4-FFF2-40B4-BE49-F238E27FC236}">
                    <a16:creationId xmlns:a16="http://schemas.microsoft.com/office/drawing/2014/main" id="{0986D443-09B6-ACAB-DAA8-FF243E7ECA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157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40" name="Text Box 43">
                <a:extLst>
                  <a:ext uri="{FF2B5EF4-FFF2-40B4-BE49-F238E27FC236}">
                    <a16:creationId xmlns:a16="http://schemas.microsoft.com/office/drawing/2014/main" id="{1F9027B2-8580-0E8E-F786-563F59C9A5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" y="3475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41" name="Line 44">
                <a:extLst>
                  <a:ext uri="{FF2B5EF4-FFF2-40B4-BE49-F238E27FC236}">
                    <a16:creationId xmlns:a16="http://schemas.microsoft.com/office/drawing/2014/main" id="{D13B919C-40D1-4F41-58BD-2B5AA0B33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" y="3504"/>
                <a:ext cx="33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8" name="Text Box 55">
              <a:extLst>
                <a:ext uri="{FF2B5EF4-FFF2-40B4-BE49-F238E27FC236}">
                  <a16:creationId xmlns:a16="http://schemas.microsoft.com/office/drawing/2014/main" id="{3BE454A5-E1E2-F00B-927E-87FB560AF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256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4276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8 -0.0375 L 0.06367 0.20231 C 0.07617 0.31042 0.1526 0.4206 0.20104 0.40231 L 0.30937 0.36134 " pathEditMode="relative" rAng="4680000" ptsTypes="AAAA">
                                      <p:cBhvr>
                                        <p:cTn id="13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27435 -1.48148E-6 C -0.39726 -1.48148E-6 -0.54856 0.06898 -0.54856 0.125 L -0.54856 0.25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5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78000" y="1506483"/>
            <a:ext cx="8402319" cy="19415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: HỖN SỐ (TIẾT 1)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8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55477" y="1383058"/>
            <a:ext cx="65439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 PHÁ</a:t>
            </a:r>
            <a:endParaRPr kumimoji="0" lang="en-US" sz="8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96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541</Words>
  <Application>Microsoft Office PowerPoint</Application>
  <PresentationFormat>Widescreen</PresentationFormat>
  <Paragraphs>174</Paragraphs>
  <Slides>22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.Vn3DH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雷盖体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phamtungkahp@gmail.com</dc:creator>
  <cp:lastModifiedBy>Admin</cp:lastModifiedBy>
  <cp:revision>7</cp:revision>
  <dcterms:created xsi:type="dcterms:W3CDTF">2024-08-21T12:54:28Z</dcterms:created>
  <dcterms:modified xsi:type="dcterms:W3CDTF">2024-09-02T14:13:00Z</dcterms:modified>
</cp:coreProperties>
</file>