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7" r:id="rId3"/>
    <p:sldMasterId id="2147483748" r:id="rId4"/>
    <p:sldMasterId id="2147483769" r:id="rId5"/>
    <p:sldMasterId id="2147483823" r:id="rId6"/>
    <p:sldMasterId id="2147483835" r:id="rId7"/>
    <p:sldMasterId id="2147483847" r:id="rId8"/>
    <p:sldMasterId id="2147483859" r:id="rId9"/>
    <p:sldMasterId id="2147483871" r:id="rId10"/>
    <p:sldMasterId id="2147483896" r:id="rId11"/>
    <p:sldMasterId id="2147483908" r:id="rId12"/>
    <p:sldMasterId id="2147483921" r:id="rId13"/>
  </p:sldMasterIdLst>
  <p:notesMasterIdLst>
    <p:notesMasterId r:id="rId33"/>
  </p:notesMasterIdLst>
  <p:sldIdLst>
    <p:sldId id="257" r:id="rId14"/>
    <p:sldId id="258" r:id="rId15"/>
    <p:sldId id="259" r:id="rId16"/>
    <p:sldId id="279" r:id="rId17"/>
    <p:sldId id="277" r:id="rId18"/>
    <p:sldId id="261" r:id="rId19"/>
    <p:sldId id="262" r:id="rId20"/>
    <p:sldId id="263" r:id="rId21"/>
    <p:sldId id="268" r:id="rId22"/>
    <p:sldId id="266" r:id="rId23"/>
    <p:sldId id="267" r:id="rId24"/>
    <p:sldId id="269" r:id="rId25"/>
    <p:sldId id="276" r:id="rId26"/>
    <p:sldId id="270" r:id="rId27"/>
    <p:sldId id="271" r:id="rId28"/>
    <p:sldId id="272" r:id="rId29"/>
    <p:sldId id="275" r:id="rId30"/>
    <p:sldId id="274" r:id="rId31"/>
    <p:sldId id="27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EEB57-8379-44E5-90AD-B11E3EB952ED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53E4A-B770-438D-B8E2-9CECD82FA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766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495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5C66C-541F-4121-BDD7-1559F6692F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21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36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6576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1470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411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156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134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654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342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956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341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041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1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793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276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462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9494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740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520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2247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7541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376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506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01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173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47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901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958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031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571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543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692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190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584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32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8" y="5405267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2693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728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196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343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82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028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16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641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24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714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3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6915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8669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4926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489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082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523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EBD8-77DF-5764-5D38-5E62C4582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28141A-BCDE-CE97-7CA6-B2DEFF835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17F69-37FE-5264-E281-84F621D8F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FFBA9-6617-431E-A737-B2CB77ED2CA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80365-C130-CEEF-68F6-97AE363A1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DCCB2-EE92-C152-A8C9-B927F37F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84D2-A479-42D3-8D9F-8912A5DB9D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1553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651F1-6758-5B1C-F9F1-2D401434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0DA4-3369-B1F4-9279-7828CE87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9C4A0-1AF9-1DBE-B7B6-84CA3992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FFBA9-6617-431E-A737-B2CB77ED2CA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46318-77D0-3ED1-A2C9-47DE64EA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51317-75C2-4FD1-FEED-F8A7BF24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84D2-A479-42D3-8D9F-8912A5DB9D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7802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F22E-DC72-6A48-7F79-655DC005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C7AB7-7F01-4857-BB8A-B5036AA16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E3C5F-E6E3-C1A9-0C6D-693B7DFC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FFBA9-6617-431E-A737-B2CB77ED2CA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E1A2A-FB6D-EE4F-382C-F672DBBD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9219D-0BF7-F268-D0D8-63EF6B70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84D2-A479-42D3-8D9F-8912A5DB9D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87935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56D0-BB30-DBD1-FE9A-105EE4AB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503-6A02-91B3-C6F4-353BF9AFD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4BD80-7583-75FF-1301-DA5A60732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B8EAF-BE60-DFD2-356C-1068D2119E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FFBA9-6617-431E-A737-B2CB77ED2CA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497B1-9DC4-E0D4-8E83-5245BED5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3438AF-17E7-BF37-5CE4-2C9BBDD3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84D2-A479-42D3-8D9F-8912A5DB9D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9250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B327-03FA-212B-4E89-27AD7631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E312A-9696-3140-EA7E-E7AC4E28F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DD1CA-2AE1-AB2F-A4CE-827B5487E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3E5B6-9366-E730-3D17-4AD46A705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E4376B-559F-EF2A-E834-153AE2CA40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F6E23-C541-831A-61F9-D24ED0805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FFBA9-6617-431E-A737-B2CB77ED2CA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534B0-92DF-055A-5319-F3B5DD9A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4F390-0BD6-3719-8CD0-A3EB5E761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84D2-A479-42D3-8D9F-8912A5DB9D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990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573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A3A4E-EBA2-72BE-641C-A4E39761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0FA59-DA8B-845C-A0C4-54C9D055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FFBA9-6617-431E-A737-B2CB77ED2CA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8D354-D05B-61AF-99FE-C0ADAF02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EDBAC-0E4F-A7F1-C8E4-756F0BF5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84D2-A479-42D3-8D9F-8912A5DB9D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7472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5B3F0-F642-4C78-89E8-D85803AD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FFBA9-6617-431E-A737-B2CB77ED2CA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D4934D-3706-59B7-50B2-1E46D4C8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1781B-C2FC-BB4E-A213-B53D862C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84D2-A479-42D3-8D9F-8912A5DB9D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021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FC2AA-D4E3-5035-2BE5-1473B9A93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BE185-1A0C-B6BE-CD01-7F3B7D44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FCB515-5435-41C4-E8FB-94F4257E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E3E2A-2C3D-984E-A028-E760B3158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FFBA9-6617-431E-A737-B2CB77ED2CA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BD7CB-9568-88B3-1C8A-4CB4677A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D33E3-7DE4-C3B2-3A78-11E79444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84D2-A479-42D3-8D9F-8912A5DB9D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110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2277-B618-A782-931A-DF15C3BE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4F126-C79F-B1BA-FF4F-59D04B04B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A18E-EA80-9F76-B520-923E7820E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A9BDC-EEF5-848D-DE77-0ADD7250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FFBA9-6617-431E-A737-B2CB77ED2CA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19C75-5CEB-937D-670F-E09E4269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1D8B65-BA50-EB19-6438-CA3250487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84D2-A479-42D3-8D9F-8912A5DB9D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5638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1D661-2290-609F-EA58-A76B5E39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17A27F-B1DB-EA63-AB3E-E12F1E62F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56B5-0FB7-F37A-3006-565982D2A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FFBA9-6617-431E-A737-B2CB77ED2CA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7C0DA-5CF6-2169-EA6B-22FF56BFC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94A8E-E4B6-B8B3-8DFC-58C6B4C5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84D2-A479-42D3-8D9F-8912A5DB9D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931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E263F5-D3EF-44FE-7705-ED2531C81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D33863-E731-8393-4E6D-B4614B702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D0ED1-8581-9D5F-4BDE-129947E00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FFBA9-6617-431E-A737-B2CB77ED2CAA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2ABC-E08C-281D-4FF3-55DFD28E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CF2FA-6A8F-9A05-A4C1-B6BD643E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184D2-A479-42D3-8D9F-8912A5DB9D4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29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795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558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10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823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770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639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77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45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854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889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4454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921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1582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23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8" y="5405267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23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755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154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172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28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96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25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56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22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40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88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7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9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05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8859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8" y="5405267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29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747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375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7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81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3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506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02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01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333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572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89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21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9273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9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8" y="5405267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729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4861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5023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803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09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9921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49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892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003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612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349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11A1C15-1DE9-4AA7-9722-FC9E35145C59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2024/8/15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05ACBB61-03AE-4D9B-9E27-915772717671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01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40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417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9641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633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38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8868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181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041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219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423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949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344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013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778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2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34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3022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6005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048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344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1101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0800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6658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853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050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469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11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9086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600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715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430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007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967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1088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798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697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039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39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2635B1-95F1-4E93-83D9-80E8796F08A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55671C-456B-48CD-99E4-B063C00DB3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694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920" r:id="rId12"/>
    <p:sldLayoutId id="2147483686" r:id="rId13"/>
    <p:sldLayoutId id="2147483687" r:id="rId14"/>
    <p:sldLayoutId id="2147483688" r:id="rId15"/>
    <p:sldLayoutId id="214748370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3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6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5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AE02FE4-2E04-C735-6F36-39EDEAD001A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200025"/>
            <a:ext cx="1152525" cy="1152525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ECFF9D6-6266-55BA-7D50-E8E2FB8AC7D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54" y="7980446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4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29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76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7" r:id="rId13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94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8" r:id="rId13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14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9" r:id="rId13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8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9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2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78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6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9.svg"/><Relationship Id="rId3" Type="http://schemas.openxmlformats.org/officeDocument/2006/relationships/image" Target="../media/image53.svg"/><Relationship Id="rId7" Type="http://schemas.openxmlformats.org/officeDocument/2006/relationships/image" Target="../media/image55.svg"/><Relationship Id="rId12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1.png"/><Relationship Id="rId11" Type="http://schemas.openxmlformats.org/officeDocument/2006/relationships/image" Target="../media/image57.svg"/><Relationship Id="rId5" Type="http://schemas.openxmlformats.org/officeDocument/2006/relationships/image" Target="../media/image46.sv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4.sv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" Target="slide2.xm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slide" Target="slide2.xm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00.png"/><Relationship Id="rId4" Type="http://schemas.openxmlformats.org/officeDocument/2006/relationships/image" Target="../media/image46.png"/><Relationship Id="rId9" Type="http://schemas.openxmlformats.org/officeDocument/2006/relationships/image" Target="../media/image49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3.png"/><Relationship Id="rId5" Type="http://schemas.openxmlformats.org/officeDocument/2006/relationships/image" Target="../media/image67.svg"/><Relationship Id="rId10" Type="http://schemas.openxmlformats.org/officeDocument/2006/relationships/image" Target="../media/image56.gif"/><Relationship Id="rId4" Type="http://schemas.openxmlformats.org/officeDocument/2006/relationships/image" Target="../media/image52.png"/><Relationship Id="rId9" Type="http://schemas.openxmlformats.org/officeDocument/2006/relationships/image" Target="../media/image5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7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67.svg"/><Relationship Id="rId9" Type="http://schemas.openxmlformats.org/officeDocument/2006/relationships/image" Target="../media/image5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9.svg"/><Relationship Id="rId3" Type="http://schemas.openxmlformats.org/officeDocument/2006/relationships/image" Target="../media/image53.svg"/><Relationship Id="rId7" Type="http://schemas.openxmlformats.org/officeDocument/2006/relationships/image" Target="../media/image55.svg"/><Relationship Id="rId12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1.png"/><Relationship Id="rId11" Type="http://schemas.openxmlformats.org/officeDocument/2006/relationships/image" Target="../media/image57.svg"/><Relationship Id="rId5" Type="http://schemas.openxmlformats.org/officeDocument/2006/relationships/image" Target="../media/image46.svg"/><Relationship Id="rId15" Type="http://schemas.openxmlformats.org/officeDocument/2006/relationships/image" Target="../media/image60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4.sv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13" Type="http://schemas.openxmlformats.org/officeDocument/2006/relationships/image" Target="../media/image740.png"/><Relationship Id="rId3" Type="http://schemas.openxmlformats.org/officeDocument/2006/relationships/image" Target="../media/image67.svg"/><Relationship Id="rId7" Type="http://schemas.openxmlformats.org/officeDocument/2006/relationships/image" Target="../media/image680.png"/><Relationship Id="rId12" Type="http://schemas.openxmlformats.org/officeDocument/2006/relationships/image" Target="../media/image73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67.png"/><Relationship Id="rId11" Type="http://schemas.openxmlformats.org/officeDocument/2006/relationships/image" Target="../media/image720.png"/><Relationship Id="rId5" Type="http://schemas.openxmlformats.org/officeDocument/2006/relationships/image" Target="../media/image660.png"/><Relationship Id="rId10" Type="http://schemas.openxmlformats.org/officeDocument/2006/relationships/image" Target="../media/image71.png"/><Relationship Id="rId4" Type="http://schemas.openxmlformats.org/officeDocument/2006/relationships/image" Target="../media/image62.png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p3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250.png"/><Relationship Id="rId4" Type="http://schemas.openxmlformats.org/officeDocument/2006/relationships/image" Target="../media/image19.png"/><Relationship Id="rId9" Type="http://schemas.openxmlformats.org/officeDocument/2006/relationships/image" Target="../media/image2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2089193"/>
            <a:ext cx="4940392" cy="4940392"/>
          </a:xfrm>
          <a:prstGeom prst="rect">
            <a:avLst/>
          </a:prstGeom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577790" y="3127046"/>
            <a:ext cx="9999921" cy="1586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4: PHÂN SỐ THẬP PHÂN ( T1)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636"/>
            <a:ext cx="12192001" cy="749101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TRƯỜNG THỌ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857828" y="1361994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CHUYÊN ĐỀ TỔ 5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597568" y="5256807"/>
            <a:ext cx="9389958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Đỗ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2425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279" y="4916577"/>
            <a:ext cx="12452559" cy="2063083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793046"/>
            <a:ext cx="8598773" cy="5280005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8933605" y="1528727"/>
            <a:ext cx="3090298" cy="5513403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828860" y="527187"/>
            <a:ext cx="930410" cy="809429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6925403" flipV="1">
            <a:off x="449201" y="1215960"/>
            <a:ext cx="473199" cy="872927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4263341">
            <a:off x="9037177" y="4972182"/>
            <a:ext cx="494795" cy="912766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Freeform 49"/>
          <p:cNvSpPr/>
          <p:nvPr/>
        </p:nvSpPr>
        <p:spPr>
          <a:xfrm>
            <a:off x="9796554" y="1140410"/>
            <a:ext cx="512013" cy="512013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2800" y="787401"/>
            <a:ext cx="6356647" cy="1426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016000" y="2260601"/>
            <a:ext cx="817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016000" y="3327401"/>
            <a:ext cx="8178800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defTabSz="609630"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  <p:extLst>
      <p:ext uri="{BB962C8B-B14F-4D97-AF65-F5344CB8AC3E}">
        <p14:creationId xmlns:p14="http://schemas.microsoft.com/office/powerpoint/2010/main" val="19157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5672" y="3851346"/>
            <a:ext cx="14463343" cy="7360197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26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9917131" y="3554757"/>
            <a:ext cx="1394973" cy="2043763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4263341">
            <a:off x="11129347" y="2045418"/>
            <a:ext cx="494795" cy="912766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4161082" flipH="1">
            <a:off x="438403" y="3480458"/>
            <a:ext cx="494795" cy="912766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0573560" y="685800"/>
            <a:ext cx="803185" cy="73626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830640" y="2120134"/>
            <a:ext cx="689910" cy="763829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685800" y="685801"/>
            <a:ext cx="1669499" cy="1414543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4800" y="3378200"/>
            <a:ext cx="3795932" cy="2794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32000" y="1143000"/>
            <a:ext cx="8632684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60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>
            <a:fillRect/>
          </a:stretch>
        </p:blipFill>
        <p:spPr>
          <a:xfrm>
            <a:off x="1980417" y="714204"/>
            <a:ext cx="1126989" cy="9501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703" y="1415446"/>
            <a:ext cx="352425" cy="2581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362" y="1401763"/>
            <a:ext cx="333375" cy="262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726" y="874511"/>
            <a:ext cx="3162300" cy="3171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26592" y="2310808"/>
            <a:ext cx="6868445" cy="3974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3883" y="1861735"/>
            <a:ext cx="8065707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52475" y="889873"/>
            <a:ext cx="3776875" cy="4776124"/>
            <a:chOff x="1122680" y="1816100"/>
            <a:chExt cx="2918006" cy="3819075"/>
          </a:xfrm>
        </p:grpSpPr>
        <p:sp>
          <p:nvSpPr>
            <p:cNvPr id="61" name="矩形: 圆角 19"/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 phân số chỉ phần tô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 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4" name="图片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>
            <a:fillRect/>
          </a:stretch>
        </p:blipFill>
        <p:spPr>
          <a:xfrm>
            <a:off x="1980417" y="714204"/>
            <a:ext cx="1126989" cy="9501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426" y="1449388"/>
            <a:ext cx="352425" cy="2581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403" y="1401763"/>
            <a:ext cx="333375" cy="262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6888" y="858838"/>
            <a:ext cx="3162300" cy="3171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945820" y="4249384"/>
                <a:ext cx="821635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0" y="4249384"/>
                <a:ext cx="821635" cy="1159228"/>
              </a:xfrm>
              <a:prstGeom prst="rect">
                <a:avLst/>
              </a:prstGeom>
              <a:blipFill rotWithShape="1">
                <a:blip r:embed="rId8"/>
                <a:stretch>
                  <a:fillRect l="-54" t="-52" r="47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623272" y="4249384"/>
                <a:ext cx="821635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272" y="4249384"/>
                <a:ext cx="821635" cy="1159228"/>
              </a:xfrm>
              <a:prstGeom prst="rect">
                <a:avLst/>
              </a:prstGeom>
              <a:blipFill rotWithShape="1">
                <a:blip r:embed="rId9"/>
                <a:stretch>
                  <a:fillRect l="-27" t="-52" r="20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76403" y="4249384"/>
                <a:ext cx="821635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𝟓𝟕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6403" y="4249384"/>
                <a:ext cx="821635" cy="1159228"/>
              </a:xfrm>
              <a:prstGeom prst="rect">
                <a:avLst/>
              </a:prstGeom>
              <a:blipFill rotWithShape="1">
                <a:blip r:embed="rId10"/>
                <a:stretch>
                  <a:fillRect l="-45" t="-52" r="-8231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73973" y="-3962863"/>
            <a:ext cx="12539947" cy="6339518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"/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62000" y="330200"/>
            <a:ext cx="1855693" cy="72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CFFF2683-984A-DBD3-658C-B07556AB9F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40" y="1062720"/>
            <a:ext cx="8609759" cy="4952153"/>
          </a:xfrm>
          <a:prstGeom prst="rect">
            <a:avLst/>
          </a:prstGeom>
        </p:spPr>
      </p:pic>
      <p:pic>
        <p:nvPicPr>
          <p:cNvPr id="11" name="Picture 10" descr="A cartoon of a child">
            <a:extLst>
              <a:ext uri="{FF2B5EF4-FFF2-40B4-BE49-F238E27FC236}">
                <a16:creationId xmlns:a16="http://schemas.microsoft.com/office/drawing/2014/main" id="{E9D9240B-F11F-5D44-20F6-947C156B95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215" y="2151461"/>
            <a:ext cx="7071504" cy="3977721"/>
          </a:xfrm>
          <a:prstGeom prst="rect">
            <a:avLst/>
          </a:prstGeom>
        </p:spPr>
      </p:pic>
      <p:pic>
        <p:nvPicPr>
          <p:cNvPr id="13" name="Picture 12" descr="A cartoon of a child&#10;&#10;Description automatically generated">
            <a:extLst>
              <a:ext uri="{FF2B5EF4-FFF2-40B4-BE49-F238E27FC236}">
                <a16:creationId xmlns:a16="http://schemas.microsoft.com/office/drawing/2014/main" id="{1D09F224-FC85-ACBD-F6A7-6EFE562FCC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72" y="1706101"/>
            <a:ext cx="8066473" cy="4537391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AD80BD5D-6626-A0EF-1AF0-70DB6B2AD411}"/>
              </a:ext>
            </a:extLst>
          </p:cNvPr>
          <p:cNvSpPr/>
          <p:nvPr/>
        </p:nvSpPr>
        <p:spPr>
          <a:xfrm>
            <a:off x="2206274" y="1467956"/>
            <a:ext cx="1981200" cy="10668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FD63406-0006-6B4C-44CE-7E67416DC437}"/>
              </a:ext>
            </a:extLst>
          </p:cNvPr>
          <p:cNvSpPr/>
          <p:nvPr/>
        </p:nvSpPr>
        <p:spPr>
          <a:xfrm>
            <a:off x="8158869" y="1352369"/>
            <a:ext cx="1981200" cy="10668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  <p:extLst>
      <p:ext uri="{BB962C8B-B14F-4D97-AF65-F5344CB8AC3E}">
        <p14:creationId xmlns:p14="http://schemas.microsoft.com/office/powerpoint/2010/main" val="37472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73973" y="-3962863"/>
            <a:ext cx="12539947" cy="6339518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"/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62000" y="330200"/>
            <a:ext cx="1855693" cy="72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508000" y="1701800"/>
            <a:ext cx="9686878" cy="2433472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524491" y="1873847"/>
                <a:ext cx="6684025" cy="910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2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2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2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91" y="1873847"/>
                <a:ext cx="6684025" cy="9105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524491" y="3004559"/>
                <a:ext cx="7392103" cy="910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2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2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28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28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28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28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91" y="3004559"/>
                <a:ext cx="7392103" cy="910570"/>
              </a:xfrm>
              <a:prstGeom prst="rect">
                <a:avLst/>
              </a:prstGeom>
              <a:blipFill>
                <a:blip r:embed="rId8"/>
                <a:stretch>
                  <a:fillRect r="-29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ular Callout 14"/>
          <p:cNvSpPr/>
          <p:nvPr/>
        </p:nvSpPr>
        <p:spPr>
          <a:xfrm>
            <a:off x="8452625" y="1163974"/>
            <a:ext cx="3123063" cy="1620443"/>
          </a:xfrm>
          <a:prstGeom prst="wedgeRoundRectCallout">
            <a:avLst>
              <a:gd name="adj1" fmla="val 20835"/>
              <a:gd name="adj2" fmla="val 117614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 10, 100, 1000, … </a:t>
            </a:r>
          </a:p>
        </p:txBody>
      </p:sp>
      <p:pic>
        <p:nvPicPr>
          <p:cNvPr id="13" name="Picture 12" descr="A cartoon of a robot&#10;&#10;Description automatically generated">
            <a:extLst>
              <a:ext uri="{FF2B5EF4-FFF2-40B4-BE49-F238E27FC236}">
                <a16:creationId xmlns:a16="http://schemas.microsoft.com/office/drawing/2014/main" id="{3D9C3261-469B-1C93-3BFE-180677B865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867" y="4024416"/>
            <a:ext cx="1722821" cy="2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5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35672" y="3851346"/>
            <a:ext cx="14463343" cy="7360197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326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9917131" y="3554757"/>
            <a:ext cx="1394973" cy="2043763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4263341">
            <a:off x="11129347" y="2045418"/>
            <a:ext cx="494795" cy="912766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-4161082" flipH="1">
            <a:off x="438403" y="3480458"/>
            <a:ext cx="494795" cy="912766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0573560" y="685800"/>
            <a:ext cx="803185" cy="73626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830640" y="2120134"/>
            <a:ext cx="689910" cy="763829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685800" y="685801"/>
            <a:ext cx="1669499" cy="1414543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4800" y="3378200"/>
            <a:ext cx="3795932" cy="2794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79601" y="1143000"/>
            <a:ext cx="8852159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5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73973" y="-3962863"/>
            <a:ext cx="12539947" cy="6339518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863600" y="381000"/>
            <a:ext cx="711200" cy="707886"/>
            <a:chOff x="3174278" y="287824"/>
            <a:chExt cx="605826" cy="7446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VN" sz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44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libri" panose="020F0502020204030204"/>
                  <a:cs typeface="Times New Roman" panose="02020603050405020304" pitchFamily="18" charset="0"/>
                </a:rPr>
                <a:t>1</a:t>
              </a:r>
              <a:endParaRPr lang="en-VN" sz="4000" b="1" dirty="0">
                <a:solidFill>
                  <a:prstClr val="white"/>
                </a:solidFill>
                <a:latin typeface="Calibri" panose="020F0502020204030204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1574800" y="431800"/>
            <a:ext cx="919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9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lang="en-VN" sz="2933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244600"/>
            <a:ext cx="8585200" cy="197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0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173973" y="-3962863"/>
            <a:ext cx="12539947" cy="6339518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863600" y="381000"/>
            <a:ext cx="711200" cy="707886"/>
            <a:chOff x="3174278" y="287824"/>
            <a:chExt cx="605826" cy="74467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VN" sz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44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libri" panose="020F0502020204030204"/>
                  <a:cs typeface="Times New Roman" panose="02020603050405020304" pitchFamily="18" charset="0"/>
                </a:rPr>
                <a:t>2</a:t>
              </a:r>
              <a:endParaRPr lang="en-VN" sz="4000" b="1" dirty="0">
                <a:solidFill>
                  <a:prstClr val="white"/>
                </a:solidFill>
                <a:latin typeface="Calibri" panose="020F0502020204030204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1625600" y="482600"/>
            <a:ext cx="91948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933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lang="en-VN" sz="2933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1193800"/>
            <a:ext cx="11009194" cy="167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4724400" y="2057400"/>
                <a:ext cx="558800" cy="6604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21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133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2057400"/>
                <a:ext cx="558800" cy="660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6807200" y="2057400"/>
                <a:ext cx="558800" cy="6604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21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133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200" y="2057400"/>
                <a:ext cx="558800" cy="6604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7823200" y="2057400"/>
                <a:ext cx="558800" cy="6604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1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133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3200" y="2057400"/>
                <a:ext cx="558800" cy="6604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9855200" y="2057400"/>
                <a:ext cx="558800" cy="6604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21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133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5200" y="2057400"/>
                <a:ext cx="558800" cy="6604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600" y="3175000"/>
            <a:ext cx="8618881" cy="3043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3302000" y="5359400"/>
                <a:ext cx="660400" cy="6604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21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133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00" y="5359400"/>
                <a:ext cx="660400" cy="6604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5638800" y="5410200"/>
                <a:ext cx="660400" cy="6604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21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133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5410200"/>
                <a:ext cx="660400" cy="6604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7213600" y="5410200"/>
                <a:ext cx="660400" cy="6604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21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133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00" y="5410200"/>
                <a:ext cx="660400" cy="6604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8077200" y="5410200"/>
                <a:ext cx="660400" cy="6604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133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2133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133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5410200"/>
                <a:ext cx="660400" cy="6604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132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047AD2-D8DA-8367-CFA3-F823A077F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34" y="1541023"/>
            <a:ext cx="565148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31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853472"/>
            <a:ext cx="6425741" cy="4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8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1" y="0"/>
            <a:ext cx="6604000" cy="6919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6" y="172493"/>
            <a:ext cx="8819645" cy="3040135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000" y="43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7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1" y="0"/>
            <a:ext cx="6604000" cy="6919078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6000" y="431800"/>
            <a:ext cx="406400" cy="406400"/>
          </a:xfrm>
          <a:prstGeom prst="rect">
            <a:avLst/>
          </a:prstGeom>
        </p:spPr>
      </p:pic>
      <p:pic>
        <p:nvPicPr>
          <p:cNvPr id="5" name="chao_mung_cac_ban_da_den_voi_nong_trai_vui_ve_cua_4ed06014-093e-4dcf-bce5-48f2b6a1d2f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55021" y="6248400"/>
            <a:ext cx="609600" cy="609600"/>
          </a:xfrm>
          <a:prstGeom prst="rect">
            <a:avLst/>
          </a:prstGeom>
        </p:spPr>
      </p:pic>
      <p:pic>
        <p:nvPicPr>
          <p:cNvPr id="6" name="Picture 5" descr="A black and pink mouth with white teeth&#10;&#10;Description automatically generated">
            <a:extLst>
              <a:ext uri="{FF2B5EF4-FFF2-40B4-BE49-F238E27FC236}">
                <a16:creationId xmlns:a16="http://schemas.microsoft.com/office/drawing/2014/main" id="{39884049-5C55-DADB-B352-8834F126B8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8628" y="1061330"/>
            <a:ext cx="430429" cy="6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494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o_mung_cac_ban_da_den_voi_nong_trai_cua_chung_3807f50a-14e6-4125-9262-b10bfeddb47c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1" y="0"/>
            <a:ext cx="6604000" cy="6919078"/>
          </a:xfrm>
          <a:prstGeom prst="rect">
            <a:avLst/>
          </a:prstGeom>
        </p:spPr>
      </p:pic>
      <p:pic>
        <p:nvPicPr>
          <p:cNvPr id="6" name="Picture 5" descr="A black and pink mouth with white teeth&#10;&#10;Description automatically generated">
            <a:extLst>
              <a:ext uri="{FF2B5EF4-FFF2-40B4-BE49-F238E27FC236}">
                <a16:creationId xmlns:a16="http://schemas.microsoft.com/office/drawing/2014/main" id="{39884049-5C55-DADB-B352-8834F126B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18628" y="1061330"/>
            <a:ext cx="430429" cy="6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5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ao_mung_cac_ban_da_den_voi_nong_trai_cua_chung_3807f50a-14e6-4125-9262-b10bfeddb47c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008" y="-90948"/>
            <a:ext cx="3519947" cy="35199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9" y="138897"/>
            <a:ext cx="9954227" cy="2569580"/>
          </a:xfrm>
          <a:custGeom>
            <a:avLst/>
            <a:gdLst>
              <a:gd name="connsiteX0" fmla="*/ 0 w 9954227"/>
              <a:gd name="connsiteY0" fmla="*/ 428272 h 2569580"/>
              <a:gd name="connsiteX1" fmla="*/ 428271 w 9954227"/>
              <a:gd name="connsiteY1" fmla="*/ 0 h 2569580"/>
              <a:gd name="connsiteX2" fmla="*/ 1005777 w 9954227"/>
              <a:gd name="connsiteY2" fmla="*/ 0 h 2569580"/>
              <a:gd name="connsiteX3" fmla="*/ 1219374 w 9954227"/>
              <a:gd name="connsiteY3" fmla="*/ 0 h 2569580"/>
              <a:gd name="connsiteX4" fmla="*/ 1796879 w 9954227"/>
              <a:gd name="connsiteY4" fmla="*/ 0 h 2569580"/>
              <a:gd name="connsiteX5" fmla="*/ 2192431 w 9954227"/>
              <a:gd name="connsiteY5" fmla="*/ 0 h 2569580"/>
              <a:gd name="connsiteX6" fmla="*/ 2678959 w 9954227"/>
              <a:gd name="connsiteY6" fmla="*/ 0 h 2569580"/>
              <a:gd name="connsiteX7" fmla="*/ 3256464 w 9954227"/>
              <a:gd name="connsiteY7" fmla="*/ 0 h 2569580"/>
              <a:gd name="connsiteX8" fmla="*/ 3652015 w 9954227"/>
              <a:gd name="connsiteY8" fmla="*/ 0 h 2569580"/>
              <a:gd name="connsiteX9" fmla="*/ 4138544 w 9954227"/>
              <a:gd name="connsiteY9" fmla="*/ 0 h 2569580"/>
              <a:gd name="connsiteX10" fmla="*/ 4443119 w 9954227"/>
              <a:gd name="connsiteY10" fmla="*/ 0 h 2569580"/>
              <a:gd name="connsiteX11" fmla="*/ 4565739 w 9954227"/>
              <a:gd name="connsiteY11" fmla="*/ 0 h 2569580"/>
              <a:gd name="connsiteX12" fmla="*/ 4961291 w 9954227"/>
              <a:gd name="connsiteY12" fmla="*/ 0 h 2569580"/>
              <a:gd name="connsiteX13" fmla="*/ 5174889 w 9954227"/>
              <a:gd name="connsiteY13" fmla="*/ 0 h 2569580"/>
              <a:gd name="connsiteX14" fmla="*/ 5661417 w 9954227"/>
              <a:gd name="connsiteY14" fmla="*/ 0 h 2569580"/>
              <a:gd name="connsiteX15" fmla="*/ 6238922 w 9954227"/>
              <a:gd name="connsiteY15" fmla="*/ 0 h 2569580"/>
              <a:gd name="connsiteX16" fmla="*/ 6452520 w 9954227"/>
              <a:gd name="connsiteY16" fmla="*/ 0 h 2569580"/>
              <a:gd name="connsiteX17" fmla="*/ 7030025 w 9954227"/>
              <a:gd name="connsiteY17" fmla="*/ 0 h 2569580"/>
              <a:gd name="connsiteX18" fmla="*/ 7334599 w 9954227"/>
              <a:gd name="connsiteY18" fmla="*/ 0 h 2569580"/>
              <a:gd name="connsiteX19" fmla="*/ 7912105 w 9954227"/>
              <a:gd name="connsiteY19" fmla="*/ 0 h 2569580"/>
              <a:gd name="connsiteX20" fmla="*/ 8125703 w 9954227"/>
              <a:gd name="connsiteY20" fmla="*/ 0 h 2569580"/>
              <a:gd name="connsiteX21" fmla="*/ 8612231 w 9954227"/>
              <a:gd name="connsiteY21" fmla="*/ 0 h 2569580"/>
              <a:gd name="connsiteX22" fmla="*/ 8825829 w 9954227"/>
              <a:gd name="connsiteY22" fmla="*/ 0 h 2569580"/>
              <a:gd name="connsiteX23" fmla="*/ 8948449 w 9954227"/>
              <a:gd name="connsiteY23" fmla="*/ 0 h 2569580"/>
              <a:gd name="connsiteX24" fmla="*/ 9071071 w 9954227"/>
              <a:gd name="connsiteY24" fmla="*/ 0 h 2569580"/>
              <a:gd name="connsiteX25" fmla="*/ 9525955 w 9954227"/>
              <a:gd name="connsiteY25" fmla="*/ 0 h 2569580"/>
              <a:gd name="connsiteX26" fmla="*/ 9954227 w 9954227"/>
              <a:gd name="connsiteY26" fmla="*/ 428272 h 2569580"/>
              <a:gd name="connsiteX27" fmla="*/ 9954227 w 9954227"/>
              <a:gd name="connsiteY27" fmla="*/ 736618 h 2569580"/>
              <a:gd name="connsiteX28" fmla="*/ 9954227 w 9954227"/>
              <a:gd name="connsiteY28" fmla="*/ 1096356 h 2569580"/>
              <a:gd name="connsiteX29" fmla="*/ 9954227 w 9954227"/>
              <a:gd name="connsiteY29" fmla="*/ 1387572 h 2569580"/>
              <a:gd name="connsiteX30" fmla="*/ 9954227 w 9954227"/>
              <a:gd name="connsiteY30" fmla="*/ 1764440 h 2569580"/>
              <a:gd name="connsiteX31" fmla="*/ 9954227 w 9954227"/>
              <a:gd name="connsiteY31" fmla="*/ 2141308 h 2569580"/>
              <a:gd name="connsiteX32" fmla="*/ 9525955 w 9954227"/>
              <a:gd name="connsiteY32" fmla="*/ 2569580 h 2569580"/>
              <a:gd name="connsiteX33" fmla="*/ 8948449 w 9954227"/>
              <a:gd name="connsiteY33" fmla="*/ 2569580 h 2569580"/>
              <a:gd name="connsiteX34" fmla="*/ 8734852 w 9954227"/>
              <a:gd name="connsiteY34" fmla="*/ 2569580 h 2569580"/>
              <a:gd name="connsiteX35" fmla="*/ 8339300 w 9954227"/>
              <a:gd name="connsiteY35" fmla="*/ 2569580 h 2569580"/>
              <a:gd name="connsiteX36" fmla="*/ 7761795 w 9954227"/>
              <a:gd name="connsiteY36" fmla="*/ 2569580 h 2569580"/>
              <a:gd name="connsiteX37" fmla="*/ 7366244 w 9954227"/>
              <a:gd name="connsiteY37" fmla="*/ 2569580 h 2569580"/>
              <a:gd name="connsiteX38" fmla="*/ 6788739 w 9954227"/>
              <a:gd name="connsiteY38" fmla="*/ 2569580 h 2569580"/>
              <a:gd name="connsiteX39" fmla="*/ 6393187 w 9954227"/>
              <a:gd name="connsiteY39" fmla="*/ 2569580 h 2569580"/>
              <a:gd name="connsiteX40" fmla="*/ 5906659 w 9954227"/>
              <a:gd name="connsiteY40" fmla="*/ 2569580 h 2569580"/>
              <a:gd name="connsiteX41" fmla="*/ 5329154 w 9954227"/>
              <a:gd name="connsiteY41" fmla="*/ 2569580 h 2569580"/>
              <a:gd name="connsiteX42" fmla="*/ 5115556 w 9954227"/>
              <a:gd name="connsiteY42" fmla="*/ 2569580 h 2569580"/>
              <a:gd name="connsiteX43" fmla="*/ 4538051 w 9954227"/>
              <a:gd name="connsiteY43" fmla="*/ 2569580 h 2569580"/>
              <a:gd name="connsiteX44" fmla="*/ 4415430 w 9954227"/>
              <a:gd name="connsiteY44" fmla="*/ 2569580 h 2569580"/>
              <a:gd name="connsiteX45" fmla="*/ 3837925 w 9954227"/>
              <a:gd name="connsiteY45" fmla="*/ 2569580 h 2569580"/>
              <a:gd name="connsiteX46" fmla="*/ 3624327 w 9954227"/>
              <a:gd name="connsiteY46" fmla="*/ 2569580 h 2569580"/>
              <a:gd name="connsiteX47" fmla="*/ 3228775 w 9954227"/>
              <a:gd name="connsiteY47" fmla="*/ 2569580 h 2569580"/>
              <a:gd name="connsiteX48" fmla="*/ 2924201 w 9954227"/>
              <a:gd name="connsiteY48" fmla="*/ 2569580 h 2569580"/>
              <a:gd name="connsiteX49" fmla="*/ 2346696 w 9954227"/>
              <a:gd name="connsiteY49" fmla="*/ 2569580 h 2569580"/>
              <a:gd name="connsiteX50" fmla="*/ 2133098 w 9954227"/>
              <a:gd name="connsiteY50" fmla="*/ 2569580 h 2569580"/>
              <a:gd name="connsiteX51" fmla="*/ 1646570 w 9954227"/>
              <a:gd name="connsiteY51" fmla="*/ 2569580 h 2569580"/>
              <a:gd name="connsiteX52" fmla="*/ 1523949 w 9954227"/>
              <a:gd name="connsiteY52" fmla="*/ 2569580 h 2569580"/>
              <a:gd name="connsiteX53" fmla="*/ 1128397 w 9954227"/>
              <a:gd name="connsiteY53" fmla="*/ 2569580 h 2569580"/>
              <a:gd name="connsiteX54" fmla="*/ 823823 w 9954227"/>
              <a:gd name="connsiteY54" fmla="*/ 2569580 h 2569580"/>
              <a:gd name="connsiteX55" fmla="*/ 428271 w 9954227"/>
              <a:gd name="connsiteY55" fmla="*/ 2569580 h 2569580"/>
              <a:gd name="connsiteX56" fmla="*/ 0 w 9954227"/>
              <a:gd name="connsiteY56" fmla="*/ 2141308 h 2569580"/>
              <a:gd name="connsiteX57" fmla="*/ 0 w 9954227"/>
              <a:gd name="connsiteY57" fmla="*/ 1798700 h 2569580"/>
              <a:gd name="connsiteX58" fmla="*/ 0 w 9954227"/>
              <a:gd name="connsiteY58" fmla="*/ 1456093 h 2569580"/>
              <a:gd name="connsiteX59" fmla="*/ 0 w 9954227"/>
              <a:gd name="connsiteY59" fmla="*/ 1147747 h 2569580"/>
              <a:gd name="connsiteX60" fmla="*/ 0 w 9954227"/>
              <a:gd name="connsiteY60" fmla="*/ 770879 h 2569580"/>
              <a:gd name="connsiteX61" fmla="*/ 0 w 9954227"/>
              <a:gd name="connsiteY61" fmla="*/ 428272 h 2569580"/>
              <a:gd name="connsiteX0" fmla="*/ 0 w 9954227"/>
              <a:gd name="connsiteY0" fmla="*/ 428272 h 2569580"/>
              <a:gd name="connsiteX1" fmla="*/ 428271 w 9954227"/>
              <a:gd name="connsiteY1" fmla="*/ 0 h 2569580"/>
              <a:gd name="connsiteX2" fmla="*/ 641869 w 9954227"/>
              <a:gd name="connsiteY2" fmla="*/ 0 h 2569580"/>
              <a:gd name="connsiteX3" fmla="*/ 764490 w 9954227"/>
              <a:gd name="connsiteY3" fmla="*/ 0 h 2569580"/>
              <a:gd name="connsiteX4" fmla="*/ 1160041 w 9954227"/>
              <a:gd name="connsiteY4" fmla="*/ 0 h 2569580"/>
              <a:gd name="connsiteX5" fmla="*/ 1737547 w 9954227"/>
              <a:gd name="connsiteY5" fmla="*/ 0 h 2569580"/>
              <a:gd name="connsiteX6" fmla="*/ 2315052 w 9954227"/>
              <a:gd name="connsiteY6" fmla="*/ 0 h 2569580"/>
              <a:gd name="connsiteX7" fmla="*/ 2892557 w 9954227"/>
              <a:gd name="connsiteY7" fmla="*/ 0 h 2569580"/>
              <a:gd name="connsiteX8" fmla="*/ 3106155 w 9954227"/>
              <a:gd name="connsiteY8" fmla="*/ 0 h 2569580"/>
              <a:gd name="connsiteX9" fmla="*/ 3410729 w 9954227"/>
              <a:gd name="connsiteY9" fmla="*/ 0 h 2569580"/>
              <a:gd name="connsiteX10" fmla="*/ 3806281 w 9954227"/>
              <a:gd name="connsiteY10" fmla="*/ 0 h 2569580"/>
              <a:gd name="connsiteX11" fmla="*/ 3928901 w 9954227"/>
              <a:gd name="connsiteY11" fmla="*/ 0 h 2569580"/>
              <a:gd name="connsiteX12" fmla="*/ 4506407 w 9954227"/>
              <a:gd name="connsiteY12" fmla="*/ 0 h 2569580"/>
              <a:gd name="connsiteX13" fmla="*/ 4810981 w 9954227"/>
              <a:gd name="connsiteY13" fmla="*/ 0 h 2569580"/>
              <a:gd name="connsiteX14" fmla="*/ 5115556 w 9954227"/>
              <a:gd name="connsiteY14" fmla="*/ 0 h 2569580"/>
              <a:gd name="connsiteX15" fmla="*/ 5420131 w 9954227"/>
              <a:gd name="connsiteY15" fmla="*/ 0 h 2569580"/>
              <a:gd name="connsiteX16" fmla="*/ 5997636 w 9954227"/>
              <a:gd name="connsiteY16" fmla="*/ 0 h 2569580"/>
              <a:gd name="connsiteX17" fmla="*/ 6393187 w 9954227"/>
              <a:gd name="connsiteY17" fmla="*/ 0 h 2569580"/>
              <a:gd name="connsiteX18" fmla="*/ 6515808 w 9954227"/>
              <a:gd name="connsiteY18" fmla="*/ 0 h 2569580"/>
              <a:gd name="connsiteX19" fmla="*/ 6729406 w 9954227"/>
              <a:gd name="connsiteY19" fmla="*/ 0 h 2569580"/>
              <a:gd name="connsiteX20" fmla="*/ 7124957 w 9954227"/>
              <a:gd name="connsiteY20" fmla="*/ 0 h 2569580"/>
              <a:gd name="connsiteX21" fmla="*/ 7247578 w 9954227"/>
              <a:gd name="connsiteY21" fmla="*/ 0 h 2569580"/>
              <a:gd name="connsiteX22" fmla="*/ 7461176 w 9954227"/>
              <a:gd name="connsiteY22" fmla="*/ 0 h 2569580"/>
              <a:gd name="connsiteX23" fmla="*/ 7674774 w 9954227"/>
              <a:gd name="connsiteY23" fmla="*/ 0 h 2569580"/>
              <a:gd name="connsiteX24" fmla="*/ 7888371 w 9954227"/>
              <a:gd name="connsiteY24" fmla="*/ 0 h 2569580"/>
              <a:gd name="connsiteX25" fmla="*/ 8101969 w 9954227"/>
              <a:gd name="connsiteY25" fmla="*/ 0 h 2569580"/>
              <a:gd name="connsiteX26" fmla="*/ 8497521 w 9954227"/>
              <a:gd name="connsiteY26" fmla="*/ 0 h 2569580"/>
              <a:gd name="connsiteX27" fmla="*/ 8711119 w 9954227"/>
              <a:gd name="connsiteY27" fmla="*/ 0 h 2569580"/>
              <a:gd name="connsiteX28" fmla="*/ 9015693 w 9954227"/>
              <a:gd name="connsiteY28" fmla="*/ 0 h 2569580"/>
              <a:gd name="connsiteX29" fmla="*/ 9138314 w 9954227"/>
              <a:gd name="connsiteY29" fmla="*/ 0 h 2569580"/>
              <a:gd name="connsiteX30" fmla="*/ 9525955 w 9954227"/>
              <a:gd name="connsiteY30" fmla="*/ 0 h 2569580"/>
              <a:gd name="connsiteX31" fmla="*/ 9954227 w 9954227"/>
              <a:gd name="connsiteY31" fmla="*/ 428272 h 2569580"/>
              <a:gd name="connsiteX32" fmla="*/ 9954227 w 9954227"/>
              <a:gd name="connsiteY32" fmla="*/ 753748 h 2569580"/>
              <a:gd name="connsiteX33" fmla="*/ 9954227 w 9954227"/>
              <a:gd name="connsiteY33" fmla="*/ 1130616 h 2569580"/>
              <a:gd name="connsiteX34" fmla="*/ 9954227 w 9954227"/>
              <a:gd name="connsiteY34" fmla="*/ 1456093 h 2569580"/>
              <a:gd name="connsiteX35" fmla="*/ 9954227 w 9954227"/>
              <a:gd name="connsiteY35" fmla="*/ 1764440 h 2569580"/>
              <a:gd name="connsiteX36" fmla="*/ 9954227 w 9954227"/>
              <a:gd name="connsiteY36" fmla="*/ 2141308 h 2569580"/>
              <a:gd name="connsiteX37" fmla="*/ 9525955 w 9954227"/>
              <a:gd name="connsiteY37" fmla="*/ 2569580 h 2569580"/>
              <a:gd name="connsiteX38" fmla="*/ 9403334 w 9954227"/>
              <a:gd name="connsiteY38" fmla="*/ 2569580 h 2569580"/>
              <a:gd name="connsiteX39" fmla="*/ 9098759 w 9954227"/>
              <a:gd name="connsiteY39" fmla="*/ 2569580 h 2569580"/>
              <a:gd name="connsiteX40" fmla="*/ 8885161 w 9954227"/>
              <a:gd name="connsiteY40" fmla="*/ 2569580 h 2569580"/>
              <a:gd name="connsiteX41" fmla="*/ 8307656 w 9954227"/>
              <a:gd name="connsiteY41" fmla="*/ 2569580 h 2569580"/>
              <a:gd name="connsiteX42" fmla="*/ 8094059 w 9954227"/>
              <a:gd name="connsiteY42" fmla="*/ 2569580 h 2569580"/>
              <a:gd name="connsiteX43" fmla="*/ 7971437 w 9954227"/>
              <a:gd name="connsiteY43" fmla="*/ 2569580 h 2569580"/>
              <a:gd name="connsiteX44" fmla="*/ 7484909 w 9954227"/>
              <a:gd name="connsiteY44" fmla="*/ 2569580 h 2569580"/>
              <a:gd name="connsiteX45" fmla="*/ 6998381 w 9954227"/>
              <a:gd name="connsiteY45" fmla="*/ 2569580 h 2569580"/>
              <a:gd name="connsiteX46" fmla="*/ 6511853 w 9954227"/>
              <a:gd name="connsiteY46" fmla="*/ 2569580 h 2569580"/>
              <a:gd name="connsiteX47" fmla="*/ 6116301 w 9954227"/>
              <a:gd name="connsiteY47" fmla="*/ 2569580 h 2569580"/>
              <a:gd name="connsiteX48" fmla="*/ 5720750 w 9954227"/>
              <a:gd name="connsiteY48" fmla="*/ 2569580 h 2569580"/>
              <a:gd name="connsiteX49" fmla="*/ 5234221 w 9954227"/>
              <a:gd name="connsiteY49" fmla="*/ 2569580 h 2569580"/>
              <a:gd name="connsiteX50" fmla="*/ 4838670 w 9954227"/>
              <a:gd name="connsiteY50" fmla="*/ 2569580 h 2569580"/>
              <a:gd name="connsiteX51" fmla="*/ 4261165 w 9954227"/>
              <a:gd name="connsiteY51" fmla="*/ 2569580 h 2569580"/>
              <a:gd name="connsiteX52" fmla="*/ 3774637 w 9954227"/>
              <a:gd name="connsiteY52" fmla="*/ 2569580 h 2569580"/>
              <a:gd name="connsiteX53" fmla="*/ 3288108 w 9954227"/>
              <a:gd name="connsiteY53" fmla="*/ 2569580 h 2569580"/>
              <a:gd name="connsiteX54" fmla="*/ 2892557 w 9954227"/>
              <a:gd name="connsiteY54" fmla="*/ 2569580 h 2569580"/>
              <a:gd name="connsiteX55" fmla="*/ 2587982 w 9954227"/>
              <a:gd name="connsiteY55" fmla="*/ 2569580 h 2569580"/>
              <a:gd name="connsiteX56" fmla="*/ 2192431 w 9954227"/>
              <a:gd name="connsiteY56" fmla="*/ 2569580 h 2569580"/>
              <a:gd name="connsiteX57" fmla="*/ 1978833 w 9954227"/>
              <a:gd name="connsiteY57" fmla="*/ 2569580 h 2569580"/>
              <a:gd name="connsiteX58" fmla="*/ 1401328 w 9954227"/>
              <a:gd name="connsiteY58" fmla="*/ 2569580 h 2569580"/>
              <a:gd name="connsiteX59" fmla="*/ 823823 w 9954227"/>
              <a:gd name="connsiteY59" fmla="*/ 2569580 h 2569580"/>
              <a:gd name="connsiteX60" fmla="*/ 428271 w 9954227"/>
              <a:gd name="connsiteY60" fmla="*/ 2569580 h 2569580"/>
              <a:gd name="connsiteX61" fmla="*/ 0 w 9954227"/>
              <a:gd name="connsiteY61" fmla="*/ 2141308 h 2569580"/>
              <a:gd name="connsiteX62" fmla="*/ 0 w 9954227"/>
              <a:gd name="connsiteY62" fmla="*/ 1798700 h 2569580"/>
              <a:gd name="connsiteX63" fmla="*/ 0 w 9954227"/>
              <a:gd name="connsiteY63" fmla="*/ 1421832 h 2569580"/>
              <a:gd name="connsiteX64" fmla="*/ 0 w 9954227"/>
              <a:gd name="connsiteY64" fmla="*/ 1062095 h 2569580"/>
              <a:gd name="connsiteX65" fmla="*/ 0 w 9954227"/>
              <a:gd name="connsiteY65" fmla="*/ 770879 h 2569580"/>
              <a:gd name="connsiteX66" fmla="*/ 0 w 9954227"/>
              <a:gd name="connsiteY66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-99075" y="130629"/>
                  <a:pt x="170660" y="27533"/>
                  <a:pt x="428271" y="0"/>
                </a:cubicBezTo>
                <a:cubicBezTo>
                  <a:pt x="592095" y="-23975"/>
                  <a:pt x="690221" y="35597"/>
                  <a:pt x="1005777" y="0"/>
                </a:cubicBezTo>
                <a:cubicBezTo>
                  <a:pt x="1284586" y="-4400"/>
                  <a:pt x="1143829" y="17701"/>
                  <a:pt x="1219374" y="0"/>
                </a:cubicBezTo>
                <a:cubicBezTo>
                  <a:pt x="1296610" y="42189"/>
                  <a:pt x="1583466" y="17375"/>
                  <a:pt x="1796879" y="0"/>
                </a:cubicBezTo>
                <a:cubicBezTo>
                  <a:pt x="2022368" y="-12210"/>
                  <a:pt x="2118719" y="25805"/>
                  <a:pt x="2192431" y="0"/>
                </a:cubicBezTo>
                <a:cubicBezTo>
                  <a:pt x="2279453" y="-42591"/>
                  <a:pt x="2554217" y="61083"/>
                  <a:pt x="2678959" y="0"/>
                </a:cubicBezTo>
                <a:cubicBezTo>
                  <a:pt x="2836391" y="-17100"/>
                  <a:pt x="3049992" y="8210"/>
                  <a:pt x="3256464" y="0"/>
                </a:cubicBezTo>
                <a:cubicBezTo>
                  <a:pt x="3461192" y="-21922"/>
                  <a:pt x="3505431" y="-3792"/>
                  <a:pt x="3652015" y="0"/>
                </a:cubicBezTo>
                <a:cubicBezTo>
                  <a:pt x="3773376" y="13537"/>
                  <a:pt x="3934572" y="37014"/>
                  <a:pt x="4138544" y="0"/>
                </a:cubicBezTo>
                <a:cubicBezTo>
                  <a:pt x="4304255" y="-27599"/>
                  <a:pt x="4377506" y="22092"/>
                  <a:pt x="4443119" y="0"/>
                </a:cubicBezTo>
                <a:cubicBezTo>
                  <a:pt x="4525666" y="-33270"/>
                  <a:pt x="4514560" y="5416"/>
                  <a:pt x="4565739" y="0"/>
                </a:cubicBezTo>
                <a:cubicBezTo>
                  <a:pt x="4614242" y="-8178"/>
                  <a:pt x="4814643" y="73063"/>
                  <a:pt x="4961291" y="0"/>
                </a:cubicBezTo>
                <a:cubicBezTo>
                  <a:pt x="5098727" y="-45924"/>
                  <a:pt x="5098199" y="21812"/>
                  <a:pt x="5174889" y="0"/>
                </a:cubicBezTo>
                <a:cubicBezTo>
                  <a:pt x="5235855" y="-33306"/>
                  <a:pt x="5565018" y="11889"/>
                  <a:pt x="5661417" y="0"/>
                </a:cubicBezTo>
                <a:cubicBezTo>
                  <a:pt x="5742958" y="-37155"/>
                  <a:pt x="6059695" y="57914"/>
                  <a:pt x="6238922" y="0"/>
                </a:cubicBezTo>
                <a:cubicBezTo>
                  <a:pt x="6373356" y="-50562"/>
                  <a:pt x="6377366" y="4509"/>
                  <a:pt x="6452520" y="0"/>
                </a:cubicBezTo>
                <a:cubicBezTo>
                  <a:pt x="6556127" y="-11735"/>
                  <a:pt x="6853399" y="-12791"/>
                  <a:pt x="7030025" y="0"/>
                </a:cubicBezTo>
                <a:cubicBezTo>
                  <a:pt x="7228293" y="-17807"/>
                  <a:pt x="7246121" y="3341"/>
                  <a:pt x="7334599" y="0"/>
                </a:cubicBezTo>
                <a:cubicBezTo>
                  <a:pt x="7416060" y="-25191"/>
                  <a:pt x="7717091" y="48210"/>
                  <a:pt x="7912105" y="0"/>
                </a:cubicBezTo>
                <a:cubicBezTo>
                  <a:pt x="8097710" y="-52909"/>
                  <a:pt x="8082554" y="9180"/>
                  <a:pt x="8125703" y="0"/>
                </a:cubicBezTo>
                <a:cubicBezTo>
                  <a:pt x="8163828" y="-40969"/>
                  <a:pt x="8494854" y="11566"/>
                  <a:pt x="8612231" y="0"/>
                </a:cubicBezTo>
                <a:cubicBezTo>
                  <a:pt x="8745193" y="-17636"/>
                  <a:pt x="8740696" y="20326"/>
                  <a:pt x="8825829" y="0"/>
                </a:cubicBezTo>
                <a:cubicBezTo>
                  <a:pt x="8908866" y="-27227"/>
                  <a:pt x="8924784" y="4577"/>
                  <a:pt x="8948449" y="0"/>
                </a:cubicBezTo>
                <a:cubicBezTo>
                  <a:pt x="8968920" y="-6705"/>
                  <a:pt x="9021931" y="7978"/>
                  <a:pt x="9071071" y="0"/>
                </a:cubicBezTo>
                <a:cubicBezTo>
                  <a:pt x="9138235" y="970"/>
                  <a:pt x="9387021" y="5679"/>
                  <a:pt x="9525955" y="0"/>
                </a:cubicBezTo>
                <a:cubicBezTo>
                  <a:pt x="9763341" y="-43135"/>
                  <a:pt x="9968694" y="194379"/>
                  <a:pt x="9954227" y="428272"/>
                </a:cubicBezTo>
                <a:cubicBezTo>
                  <a:pt x="9966887" y="520619"/>
                  <a:pt x="9943473" y="643377"/>
                  <a:pt x="9954227" y="736618"/>
                </a:cubicBezTo>
                <a:cubicBezTo>
                  <a:pt x="9995920" y="840922"/>
                  <a:pt x="9909735" y="984353"/>
                  <a:pt x="9954227" y="1096356"/>
                </a:cubicBezTo>
                <a:cubicBezTo>
                  <a:pt x="10001502" y="1196392"/>
                  <a:pt x="9925634" y="1290445"/>
                  <a:pt x="9954227" y="1387572"/>
                </a:cubicBezTo>
                <a:cubicBezTo>
                  <a:pt x="9981661" y="1480787"/>
                  <a:pt x="9967415" y="1688310"/>
                  <a:pt x="9954227" y="1764440"/>
                </a:cubicBezTo>
                <a:cubicBezTo>
                  <a:pt x="9969300" y="1823885"/>
                  <a:pt x="9906562" y="1956080"/>
                  <a:pt x="9954227" y="2141308"/>
                </a:cubicBezTo>
                <a:cubicBezTo>
                  <a:pt x="9954549" y="2312589"/>
                  <a:pt x="9848411" y="2621516"/>
                  <a:pt x="9525955" y="2569580"/>
                </a:cubicBezTo>
                <a:cubicBezTo>
                  <a:pt x="9329097" y="2570621"/>
                  <a:pt x="9056917" y="2494930"/>
                  <a:pt x="8948449" y="2569580"/>
                </a:cubicBezTo>
                <a:cubicBezTo>
                  <a:pt x="8821247" y="2613625"/>
                  <a:pt x="8819359" y="2559173"/>
                  <a:pt x="8734852" y="2569580"/>
                </a:cubicBezTo>
                <a:cubicBezTo>
                  <a:pt x="8667490" y="2595135"/>
                  <a:pt x="8457138" y="2558448"/>
                  <a:pt x="8339300" y="2569580"/>
                </a:cubicBezTo>
                <a:cubicBezTo>
                  <a:pt x="8197782" y="2596035"/>
                  <a:pt x="8008366" y="2545265"/>
                  <a:pt x="7761795" y="2569580"/>
                </a:cubicBezTo>
                <a:cubicBezTo>
                  <a:pt x="7519945" y="2617241"/>
                  <a:pt x="7454645" y="2507901"/>
                  <a:pt x="7366244" y="2569580"/>
                </a:cubicBezTo>
                <a:cubicBezTo>
                  <a:pt x="7315459" y="2638810"/>
                  <a:pt x="7062380" y="2549807"/>
                  <a:pt x="6788739" y="2569580"/>
                </a:cubicBezTo>
                <a:cubicBezTo>
                  <a:pt x="6533651" y="2621130"/>
                  <a:pt x="6536109" y="2536858"/>
                  <a:pt x="6393187" y="2569580"/>
                </a:cubicBezTo>
                <a:cubicBezTo>
                  <a:pt x="6249293" y="2602770"/>
                  <a:pt x="6071115" y="2520968"/>
                  <a:pt x="5906659" y="2569580"/>
                </a:cubicBezTo>
                <a:cubicBezTo>
                  <a:pt x="5757568" y="2602194"/>
                  <a:pt x="5578600" y="2506848"/>
                  <a:pt x="5329154" y="2569580"/>
                </a:cubicBezTo>
                <a:cubicBezTo>
                  <a:pt x="5074541" y="2614317"/>
                  <a:pt x="5177297" y="2553211"/>
                  <a:pt x="5115556" y="2569580"/>
                </a:cubicBezTo>
                <a:cubicBezTo>
                  <a:pt x="4988389" y="2578560"/>
                  <a:pt x="4823563" y="2456949"/>
                  <a:pt x="4538051" y="2569580"/>
                </a:cubicBezTo>
                <a:cubicBezTo>
                  <a:pt x="4264869" y="2642707"/>
                  <a:pt x="4458490" y="2549995"/>
                  <a:pt x="4415430" y="2569580"/>
                </a:cubicBezTo>
                <a:cubicBezTo>
                  <a:pt x="4338275" y="2528329"/>
                  <a:pt x="4023935" y="2550835"/>
                  <a:pt x="3837925" y="2569580"/>
                </a:cubicBezTo>
                <a:cubicBezTo>
                  <a:pt x="3632878" y="2606528"/>
                  <a:pt x="3672910" y="2561260"/>
                  <a:pt x="3624327" y="2569580"/>
                </a:cubicBezTo>
                <a:cubicBezTo>
                  <a:pt x="3565794" y="2589531"/>
                  <a:pt x="3392471" y="2574880"/>
                  <a:pt x="3228775" y="2569580"/>
                </a:cubicBezTo>
                <a:cubicBezTo>
                  <a:pt x="3054313" y="2574864"/>
                  <a:pt x="3025945" y="2564405"/>
                  <a:pt x="2924201" y="2569580"/>
                </a:cubicBezTo>
                <a:cubicBezTo>
                  <a:pt x="2836255" y="2554899"/>
                  <a:pt x="2508056" y="2522674"/>
                  <a:pt x="2346696" y="2569580"/>
                </a:cubicBezTo>
                <a:cubicBezTo>
                  <a:pt x="2142576" y="2605179"/>
                  <a:pt x="2215154" y="2550503"/>
                  <a:pt x="2133098" y="2569580"/>
                </a:cubicBezTo>
                <a:cubicBezTo>
                  <a:pt x="2054365" y="2559320"/>
                  <a:pt x="1768282" y="2544907"/>
                  <a:pt x="1646570" y="2569580"/>
                </a:cubicBezTo>
                <a:cubicBezTo>
                  <a:pt x="1509411" y="2584043"/>
                  <a:pt x="1559022" y="2558960"/>
                  <a:pt x="1523949" y="2569580"/>
                </a:cubicBezTo>
                <a:cubicBezTo>
                  <a:pt x="1469868" y="2589892"/>
                  <a:pt x="1246262" y="2527823"/>
                  <a:pt x="1128397" y="2569580"/>
                </a:cubicBezTo>
                <a:cubicBezTo>
                  <a:pt x="985991" y="2618275"/>
                  <a:pt x="877580" y="2572076"/>
                  <a:pt x="823823" y="2569580"/>
                </a:cubicBezTo>
                <a:cubicBezTo>
                  <a:pt x="771707" y="2552226"/>
                  <a:pt x="530577" y="2537503"/>
                  <a:pt x="428271" y="2569580"/>
                </a:cubicBezTo>
                <a:cubicBezTo>
                  <a:pt x="197273" y="2589731"/>
                  <a:pt x="57934" y="2417683"/>
                  <a:pt x="0" y="2141308"/>
                </a:cubicBezTo>
                <a:cubicBezTo>
                  <a:pt x="-17820" y="2021794"/>
                  <a:pt x="49410" y="1947951"/>
                  <a:pt x="0" y="1798700"/>
                </a:cubicBezTo>
                <a:cubicBezTo>
                  <a:pt x="-8219" y="1659735"/>
                  <a:pt x="38137" y="1581419"/>
                  <a:pt x="0" y="1456093"/>
                </a:cubicBezTo>
                <a:cubicBezTo>
                  <a:pt x="-26647" y="1335704"/>
                  <a:pt x="32754" y="1262981"/>
                  <a:pt x="0" y="1147747"/>
                </a:cubicBezTo>
                <a:cubicBezTo>
                  <a:pt x="-13772" y="1033706"/>
                  <a:pt x="1781" y="852510"/>
                  <a:pt x="0" y="770879"/>
                </a:cubicBezTo>
                <a:cubicBezTo>
                  <a:pt x="-21618" y="663449"/>
                  <a:pt x="15481" y="525539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47049" y="209181"/>
                  <a:pt x="216124" y="43419"/>
                  <a:pt x="428271" y="0"/>
                </a:cubicBezTo>
                <a:cubicBezTo>
                  <a:pt x="464545" y="-4767"/>
                  <a:pt x="557675" y="27560"/>
                  <a:pt x="641869" y="0"/>
                </a:cubicBezTo>
                <a:cubicBezTo>
                  <a:pt x="728582" y="-19622"/>
                  <a:pt x="729532" y="13820"/>
                  <a:pt x="764490" y="0"/>
                </a:cubicBezTo>
                <a:cubicBezTo>
                  <a:pt x="789419" y="-11718"/>
                  <a:pt x="1030101" y="3073"/>
                  <a:pt x="1160041" y="0"/>
                </a:cubicBezTo>
                <a:cubicBezTo>
                  <a:pt x="1339478" y="-30254"/>
                  <a:pt x="1480427" y="42577"/>
                  <a:pt x="1737547" y="0"/>
                </a:cubicBezTo>
                <a:cubicBezTo>
                  <a:pt x="2017259" y="-49650"/>
                  <a:pt x="2170947" y="33292"/>
                  <a:pt x="2315052" y="0"/>
                </a:cubicBezTo>
                <a:cubicBezTo>
                  <a:pt x="2457120" y="-61195"/>
                  <a:pt x="2598402" y="65752"/>
                  <a:pt x="2892557" y="0"/>
                </a:cubicBezTo>
                <a:cubicBezTo>
                  <a:pt x="3201259" y="-40639"/>
                  <a:pt x="3039633" y="-10453"/>
                  <a:pt x="3106155" y="0"/>
                </a:cubicBezTo>
                <a:cubicBezTo>
                  <a:pt x="3188511" y="361"/>
                  <a:pt x="3299697" y="-1696"/>
                  <a:pt x="3410729" y="0"/>
                </a:cubicBezTo>
                <a:cubicBezTo>
                  <a:pt x="3541663" y="-20598"/>
                  <a:pt x="3671957" y="60421"/>
                  <a:pt x="3806281" y="0"/>
                </a:cubicBezTo>
                <a:cubicBezTo>
                  <a:pt x="3913052" y="-36940"/>
                  <a:pt x="3885868" y="9302"/>
                  <a:pt x="3928901" y="0"/>
                </a:cubicBezTo>
                <a:cubicBezTo>
                  <a:pt x="3977060" y="-11895"/>
                  <a:pt x="4333992" y="41000"/>
                  <a:pt x="4506407" y="0"/>
                </a:cubicBezTo>
                <a:cubicBezTo>
                  <a:pt x="4716174" y="-38027"/>
                  <a:pt x="4667499" y="30045"/>
                  <a:pt x="4810981" y="0"/>
                </a:cubicBezTo>
                <a:cubicBezTo>
                  <a:pt x="4935133" y="-18970"/>
                  <a:pt x="4978467" y="22126"/>
                  <a:pt x="5115556" y="0"/>
                </a:cubicBezTo>
                <a:cubicBezTo>
                  <a:pt x="5252632" y="-20199"/>
                  <a:pt x="5357524" y="-5228"/>
                  <a:pt x="5420131" y="0"/>
                </a:cubicBezTo>
                <a:cubicBezTo>
                  <a:pt x="5497211" y="9249"/>
                  <a:pt x="5827320" y="-10152"/>
                  <a:pt x="5997636" y="0"/>
                </a:cubicBezTo>
                <a:cubicBezTo>
                  <a:pt x="6165163" y="-8506"/>
                  <a:pt x="6245930" y="65433"/>
                  <a:pt x="6393187" y="0"/>
                </a:cubicBezTo>
                <a:cubicBezTo>
                  <a:pt x="6539823" y="-49010"/>
                  <a:pt x="6490479" y="11101"/>
                  <a:pt x="6515808" y="0"/>
                </a:cubicBezTo>
                <a:cubicBezTo>
                  <a:pt x="6541662" y="-19075"/>
                  <a:pt x="6637413" y="24139"/>
                  <a:pt x="6729406" y="0"/>
                </a:cubicBezTo>
                <a:cubicBezTo>
                  <a:pt x="6808041" y="-12935"/>
                  <a:pt x="7049648" y="39743"/>
                  <a:pt x="7124957" y="0"/>
                </a:cubicBezTo>
                <a:cubicBezTo>
                  <a:pt x="7225578" y="-26434"/>
                  <a:pt x="7218591" y="3857"/>
                  <a:pt x="7247578" y="0"/>
                </a:cubicBezTo>
                <a:cubicBezTo>
                  <a:pt x="7274430" y="11991"/>
                  <a:pt x="7372743" y="19306"/>
                  <a:pt x="7461176" y="0"/>
                </a:cubicBezTo>
                <a:cubicBezTo>
                  <a:pt x="7534961" y="-18686"/>
                  <a:pt x="7580861" y="19206"/>
                  <a:pt x="7674774" y="0"/>
                </a:cubicBezTo>
                <a:cubicBezTo>
                  <a:pt x="7750690" y="-13607"/>
                  <a:pt x="7818625" y="-383"/>
                  <a:pt x="7888371" y="0"/>
                </a:cubicBezTo>
                <a:cubicBezTo>
                  <a:pt x="7968337" y="4082"/>
                  <a:pt x="8050475" y="3877"/>
                  <a:pt x="8101969" y="0"/>
                </a:cubicBezTo>
                <a:cubicBezTo>
                  <a:pt x="8177177" y="-20588"/>
                  <a:pt x="8346149" y="-13069"/>
                  <a:pt x="8497521" y="0"/>
                </a:cubicBezTo>
                <a:cubicBezTo>
                  <a:pt x="8647582" y="-29208"/>
                  <a:pt x="8613413" y="169"/>
                  <a:pt x="8711119" y="0"/>
                </a:cubicBezTo>
                <a:cubicBezTo>
                  <a:pt x="8818762" y="-24119"/>
                  <a:pt x="8906415" y="3554"/>
                  <a:pt x="9015693" y="0"/>
                </a:cubicBezTo>
                <a:cubicBezTo>
                  <a:pt x="9135901" y="1692"/>
                  <a:pt x="9098947" y="5619"/>
                  <a:pt x="9138314" y="0"/>
                </a:cubicBezTo>
                <a:cubicBezTo>
                  <a:pt x="9165893" y="-24074"/>
                  <a:pt x="9391599" y="-2358"/>
                  <a:pt x="9525955" y="0"/>
                </a:cubicBezTo>
                <a:cubicBezTo>
                  <a:pt x="9792751" y="6434"/>
                  <a:pt x="9870623" y="228212"/>
                  <a:pt x="9954227" y="428272"/>
                </a:cubicBezTo>
                <a:cubicBezTo>
                  <a:pt x="9958714" y="539016"/>
                  <a:pt x="9951383" y="667898"/>
                  <a:pt x="9954227" y="753748"/>
                </a:cubicBezTo>
                <a:cubicBezTo>
                  <a:pt x="9948730" y="849066"/>
                  <a:pt x="9933464" y="973352"/>
                  <a:pt x="9954227" y="1130616"/>
                </a:cubicBezTo>
                <a:cubicBezTo>
                  <a:pt x="9970688" y="1271145"/>
                  <a:pt x="9934010" y="1332682"/>
                  <a:pt x="9954227" y="1456093"/>
                </a:cubicBezTo>
                <a:cubicBezTo>
                  <a:pt x="9976122" y="1572237"/>
                  <a:pt x="9954759" y="1625802"/>
                  <a:pt x="9954227" y="1764440"/>
                </a:cubicBezTo>
                <a:cubicBezTo>
                  <a:pt x="9939472" y="1883053"/>
                  <a:pt x="9925384" y="2037502"/>
                  <a:pt x="9954227" y="2141308"/>
                </a:cubicBezTo>
                <a:cubicBezTo>
                  <a:pt x="9992412" y="2395993"/>
                  <a:pt x="9765510" y="2643013"/>
                  <a:pt x="9525955" y="2569580"/>
                </a:cubicBezTo>
                <a:cubicBezTo>
                  <a:pt x="9496453" y="2575722"/>
                  <a:pt x="9461796" y="2566922"/>
                  <a:pt x="9403334" y="2569580"/>
                </a:cubicBezTo>
                <a:cubicBezTo>
                  <a:pt x="9359730" y="2580576"/>
                  <a:pt x="9186966" y="2563177"/>
                  <a:pt x="9098759" y="2569580"/>
                </a:cubicBezTo>
                <a:cubicBezTo>
                  <a:pt x="9007302" y="2568714"/>
                  <a:pt x="8989349" y="2562903"/>
                  <a:pt x="8885161" y="2569580"/>
                </a:cubicBezTo>
                <a:cubicBezTo>
                  <a:pt x="8765016" y="2550509"/>
                  <a:pt x="8630241" y="2460515"/>
                  <a:pt x="8307656" y="2569580"/>
                </a:cubicBezTo>
                <a:cubicBezTo>
                  <a:pt x="8019839" y="2630925"/>
                  <a:pt x="8143855" y="2561721"/>
                  <a:pt x="8094059" y="2569580"/>
                </a:cubicBezTo>
                <a:cubicBezTo>
                  <a:pt x="8044635" y="2575524"/>
                  <a:pt x="7999939" y="2573046"/>
                  <a:pt x="7971437" y="2569580"/>
                </a:cubicBezTo>
                <a:cubicBezTo>
                  <a:pt x="7957241" y="2584830"/>
                  <a:pt x="7622344" y="2527756"/>
                  <a:pt x="7484909" y="2569580"/>
                </a:cubicBezTo>
                <a:cubicBezTo>
                  <a:pt x="7406922" y="2614066"/>
                  <a:pt x="7187397" y="2538786"/>
                  <a:pt x="6998381" y="2569580"/>
                </a:cubicBezTo>
                <a:cubicBezTo>
                  <a:pt x="6803818" y="2613103"/>
                  <a:pt x="6738567" y="2559389"/>
                  <a:pt x="6511853" y="2569580"/>
                </a:cubicBezTo>
                <a:cubicBezTo>
                  <a:pt x="6296415" y="2585613"/>
                  <a:pt x="6265724" y="2525349"/>
                  <a:pt x="6116301" y="2569580"/>
                </a:cubicBezTo>
                <a:cubicBezTo>
                  <a:pt x="5989164" y="2605479"/>
                  <a:pt x="5856018" y="2574787"/>
                  <a:pt x="5720750" y="2569580"/>
                </a:cubicBezTo>
                <a:cubicBezTo>
                  <a:pt x="5605895" y="2602827"/>
                  <a:pt x="5373269" y="2480758"/>
                  <a:pt x="5234221" y="2569580"/>
                </a:cubicBezTo>
                <a:cubicBezTo>
                  <a:pt x="5095282" y="2632174"/>
                  <a:pt x="5021303" y="2537622"/>
                  <a:pt x="4838670" y="2569580"/>
                </a:cubicBezTo>
                <a:cubicBezTo>
                  <a:pt x="4661340" y="2571176"/>
                  <a:pt x="4433156" y="2538729"/>
                  <a:pt x="4261165" y="2569580"/>
                </a:cubicBezTo>
                <a:cubicBezTo>
                  <a:pt x="4099658" y="2592568"/>
                  <a:pt x="4030999" y="2574662"/>
                  <a:pt x="3774637" y="2569580"/>
                </a:cubicBezTo>
                <a:cubicBezTo>
                  <a:pt x="3523010" y="2605019"/>
                  <a:pt x="3415981" y="2527182"/>
                  <a:pt x="3288108" y="2569580"/>
                </a:cubicBezTo>
                <a:cubicBezTo>
                  <a:pt x="3132507" y="2642008"/>
                  <a:pt x="3048909" y="2548651"/>
                  <a:pt x="2892557" y="2569580"/>
                </a:cubicBezTo>
                <a:cubicBezTo>
                  <a:pt x="2745045" y="2577690"/>
                  <a:pt x="2720450" y="2536676"/>
                  <a:pt x="2587982" y="2569580"/>
                </a:cubicBezTo>
                <a:cubicBezTo>
                  <a:pt x="2442636" y="2597456"/>
                  <a:pt x="2396448" y="2538451"/>
                  <a:pt x="2192431" y="2569580"/>
                </a:cubicBezTo>
                <a:cubicBezTo>
                  <a:pt x="1999811" y="2628682"/>
                  <a:pt x="2072725" y="2549547"/>
                  <a:pt x="1978833" y="2569580"/>
                </a:cubicBezTo>
                <a:cubicBezTo>
                  <a:pt x="1896883" y="2606385"/>
                  <a:pt x="1551771" y="2529755"/>
                  <a:pt x="1401328" y="2569580"/>
                </a:cubicBezTo>
                <a:cubicBezTo>
                  <a:pt x="1279181" y="2622106"/>
                  <a:pt x="1047014" y="2562185"/>
                  <a:pt x="823823" y="2569580"/>
                </a:cubicBezTo>
                <a:cubicBezTo>
                  <a:pt x="592199" y="2574497"/>
                  <a:pt x="536679" y="2548570"/>
                  <a:pt x="428271" y="2569580"/>
                </a:cubicBezTo>
                <a:cubicBezTo>
                  <a:pt x="226510" y="2602861"/>
                  <a:pt x="6673" y="2398198"/>
                  <a:pt x="0" y="2141308"/>
                </a:cubicBezTo>
                <a:cubicBezTo>
                  <a:pt x="-36717" y="2036401"/>
                  <a:pt x="28313" y="1958286"/>
                  <a:pt x="0" y="1798700"/>
                </a:cubicBezTo>
                <a:cubicBezTo>
                  <a:pt x="-25830" y="1640284"/>
                  <a:pt x="2247" y="1561215"/>
                  <a:pt x="0" y="1421832"/>
                </a:cubicBezTo>
                <a:cubicBezTo>
                  <a:pt x="-37767" y="1272443"/>
                  <a:pt x="50961" y="1138567"/>
                  <a:pt x="0" y="1062095"/>
                </a:cubicBezTo>
                <a:cubicBezTo>
                  <a:pt x="-37695" y="971354"/>
                  <a:pt x="19694" y="910114"/>
                  <a:pt x="0" y="770879"/>
                </a:cubicBezTo>
                <a:cubicBezTo>
                  <a:pt x="-25145" y="616781"/>
                  <a:pt x="25484" y="555981"/>
                  <a:pt x="0" y="428272"/>
                </a:cubicBezTo>
                <a:close/>
              </a:path>
              <a:path w="9954227" h="2569580" fill="none" stroke="0" extrusionOk="0">
                <a:moveTo>
                  <a:pt x="0" y="428272"/>
                </a:moveTo>
                <a:cubicBezTo>
                  <a:pt x="-9114" y="201082"/>
                  <a:pt x="201434" y="18309"/>
                  <a:pt x="428271" y="0"/>
                </a:cubicBezTo>
                <a:cubicBezTo>
                  <a:pt x="545586" y="-6553"/>
                  <a:pt x="728967" y="-10729"/>
                  <a:pt x="1005777" y="0"/>
                </a:cubicBezTo>
                <a:cubicBezTo>
                  <a:pt x="1299937" y="-12721"/>
                  <a:pt x="1130634" y="1928"/>
                  <a:pt x="1219374" y="0"/>
                </a:cubicBezTo>
                <a:cubicBezTo>
                  <a:pt x="1295477" y="-30416"/>
                  <a:pt x="1564961" y="7155"/>
                  <a:pt x="1796879" y="0"/>
                </a:cubicBezTo>
                <a:cubicBezTo>
                  <a:pt x="2034358" y="-1538"/>
                  <a:pt x="2100281" y="49348"/>
                  <a:pt x="2192431" y="0"/>
                </a:cubicBezTo>
                <a:cubicBezTo>
                  <a:pt x="2278770" y="-12784"/>
                  <a:pt x="2580425" y="56390"/>
                  <a:pt x="2678959" y="0"/>
                </a:cubicBezTo>
                <a:cubicBezTo>
                  <a:pt x="2799656" y="-31896"/>
                  <a:pt x="3066853" y="-36821"/>
                  <a:pt x="3256464" y="0"/>
                </a:cubicBezTo>
                <a:cubicBezTo>
                  <a:pt x="3473183" y="-32404"/>
                  <a:pt x="3514991" y="8548"/>
                  <a:pt x="3652015" y="0"/>
                </a:cubicBezTo>
                <a:cubicBezTo>
                  <a:pt x="3785633" y="-5819"/>
                  <a:pt x="3943751" y="36952"/>
                  <a:pt x="4138544" y="0"/>
                </a:cubicBezTo>
                <a:cubicBezTo>
                  <a:pt x="4329584" y="-20354"/>
                  <a:pt x="4378204" y="44135"/>
                  <a:pt x="4443119" y="0"/>
                </a:cubicBezTo>
                <a:cubicBezTo>
                  <a:pt x="4513479" y="-34714"/>
                  <a:pt x="4520867" y="7427"/>
                  <a:pt x="4565739" y="0"/>
                </a:cubicBezTo>
                <a:cubicBezTo>
                  <a:pt x="4601575" y="4693"/>
                  <a:pt x="4811419" y="65022"/>
                  <a:pt x="4961291" y="0"/>
                </a:cubicBezTo>
                <a:cubicBezTo>
                  <a:pt x="5111610" y="-36243"/>
                  <a:pt x="5098486" y="24419"/>
                  <a:pt x="5174889" y="0"/>
                </a:cubicBezTo>
                <a:cubicBezTo>
                  <a:pt x="5238543" y="-41696"/>
                  <a:pt x="5554841" y="11140"/>
                  <a:pt x="5661417" y="0"/>
                </a:cubicBezTo>
                <a:cubicBezTo>
                  <a:pt x="5732701" y="16322"/>
                  <a:pt x="6111039" y="67809"/>
                  <a:pt x="6238922" y="0"/>
                </a:cubicBezTo>
                <a:cubicBezTo>
                  <a:pt x="6371631" y="-44285"/>
                  <a:pt x="6374301" y="7515"/>
                  <a:pt x="6452520" y="0"/>
                </a:cubicBezTo>
                <a:cubicBezTo>
                  <a:pt x="6516997" y="8750"/>
                  <a:pt x="6874771" y="5049"/>
                  <a:pt x="7030025" y="0"/>
                </a:cubicBezTo>
                <a:cubicBezTo>
                  <a:pt x="7232171" y="-24416"/>
                  <a:pt x="7252326" y="7364"/>
                  <a:pt x="7334599" y="0"/>
                </a:cubicBezTo>
                <a:cubicBezTo>
                  <a:pt x="7418632" y="-24371"/>
                  <a:pt x="7735590" y="72523"/>
                  <a:pt x="7912105" y="0"/>
                </a:cubicBezTo>
                <a:cubicBezTo>
                  <a:pt x="8099643" y="-68663"/>
                  <a:pt x="8083998" y="27271"/>
                  <a:pt x="8125703" y="0"/>
                </a:cubicBezTo>
                <a:cubicBezTo>
                  <a:pt x="8189150" y="18152"/>
                  <a:pt x="8472037" y="14367"/>
                  <a:pt x="8612231" y="0"/>
                </a:cubicBezTo>
                <a:cubicBezTo>
                  <a:pt x="8739019" y="-28389"/>
                  <a:pt x="8734696" y="20565"/>
                  <a:pt x="8825829" y="0"/>
                </a:cubicBezTo>
                <a:cubicBezTo>
                  <a:pt x="8913883" y="-23542"/>
                  <a:pt x="8919419" y="6079"/>
                  <a:pt x="8948449" y="0"/>
                </a:cubicBezTo>
                <a:cubicBezTo>
                  <a:pt x="8983459" y="-5200"/>
                  <a:pt x="9028927" y="6974"/>
                  <a:pt x="9071071" y="0"/>
                </a:cubicBezTo>
                <a:cubicBezTo>
                  <a:pt x="9115269" y="24852"/>
                  <a:pt x="9404448" y="5609"/>
                  <a:pt x="9525955" y="0"/>
                </a:cubicBezTo>
                <a:cubicBezTo>
                  <a:pt x="9716851" y="-24440"/>
                  <a:pt x="9912965" y="192967"/>
                  <a:pt x="9954227" y="428272"/>
                </a:cubicBezTo>
                <a:cubicBezTo>
                  <a:pt x="9955313" y="561980"/>
                  <a:pt x="9912505" y="650856"/>
                  <a:pt x="9954227" y="736618"/>
                </a:cubicBezTo>
                <a:cubicBezTo>
                  <a:pt x="9976515" y="835607"/>
                  <a:pt x="9907778" y="998891"/>
                  <a:pt x="9954227" y="1096356"/>
                </a:cubicBezTo>
                <a:cubicBezTo>
                  <a:pt x="9988391" y="1223496"/>
                  <a:pt x="9935540" y="1285332"/>
                  <a:pt x="9954227" y="1387572"/>
                </a:cubicBezTo>
                <a:cubicBezTo>
                  <a:pt x="9975183" y="1512072"/>
                  <a:pt x="9962645" y="1669489"/>
                  <a:pt x="9954227" y="1764440"/>
                </a:cubicBezTo>
                <a:cubicBezTo>
                  <a:pt x="9938789" y="1855637"/>
                  <a:pt x="9924986" y="1936789"/>
                  <a:pt x="9954227" y="2141308"/>
                </a:cubicBezTo>
                <a:cubicBezTo>
                  <a:pt x="9956682" y="2364402"/>
                  <a:pt x="9770478" y="2639648"/>
                  <a:pt x="9525955" y="2569580"/>
                </a:cubicBezTo>
                <a:cubicBezTo>
                  <a:pt x="9381156" y="2580456"/>
                  <a:pt x="9068810" y="2523091"/>
                  <a:pt x="8948449" y="2569580"/>
                </a:cubicBezTo>
                <a:cubicBezTo>
                  <a:pt x="8818794" y="2597955"/>
                  <a:pt x="8815446" y="2562268"/>
                  <a:pt x="8734852" y="2569580"/>
                </a:cubicBezTo>
                <a:cubicBezTo>
                  <a:pt x="8663768" y="2580426"/>
                  <a:pt x="8519263" y="2543042"/>
                  <a:pt x="8339300" y="2569580"/>
                </a:cubicBezTo>
                <a:cubicBezTo>
                  <a:pt x="8138351" y="2638059"/>
                  <a:pt x="7938940" y="2544175"/>
                  <a:pt x="7761795" y="2569580"/>
                </a:cubicBezTo>
                <a:cubicBezTo>
                  <a:pt x="7526280" y="2630486"/>
                  <a:pt x="7470427" y="2544459"/>
                  <a:pt x="7366244" y="2569580"/>
                </a:cubicBezTo>
                <a:cubicBezTo>
                  <a:pt x="7221883" y="2657119"/>
                  <a:pt x="7042801" y="2549741"/>
                  <a:pt x="6788739" y="2569580"/>
                </a:cubicBezTo>
                <a:cubicBezTo>
                  <a:pt x="6522538" y="2635611"/>
                  <a:pt x="6541047" y="2553294"/>
                  <a:pt x="6393187" y="2569580"/>
                </a:cubicBezTo>
                <a:cubicBezTo>
                  <a:pt x="6259365" y="2554216"/>
                  <a:pt x="6090194" y="2545389"/>
                  <a:pt x="5906659" y="2569580"/>
                </a:cubicBezTo>
                <a:cubicBezTo>
                  <a:pt x="5744587" y="2558185"/>
                  <a:pt x="5553553" y="2545452"/>
                  <a:pt x="5329154" y="2569580"/>
                </a:cubicBezTo>
                <a:cubicBezTo>
                  <a:pt x="5088765" y="2625008"/>
                  <a:pt x="5160413" y="2562489"/>
                  <a:pt x="5115556" y="2569580"/>
                </a:cubicBezTo>
                <a:cubicBezTo>
                  <a:pt x="5080568" y="2544399"/>
                  <a:pt x="4864404" y="2525187"/>
                  <a:pt x="4538051" y="2569580"/>
                </a:cubicBezTo>
                <a:cubicBezTo>
                  <a:pt x="4263194" y="2630418"/>
                  <a:pt x="4459704" y="2552832"/>
                  <a:pt x="4415430" y="2569580"/>
                </a:cubicBezTo>
                <a:cubicBezTo>
                  <a:pt x="4380056" y="2581850"/>
                  <a:pt x="4021716" y="2571464"/>
                  <a:pt x="3837925" y="2569580"/>
                </a:cubicBezTo>
                <a:cubicBezTo>
                  <a:pt x="3657760" y="2603902"/>
                  <a:pt x="3675706" y="2553122"/>
                  <a:pt x="3624327" y="2569580"/>
                </a:cubicBezTo>
                <a:cubicBezTo>
                  <a:pt x="3557568" y="2613496"/>
                  <a:pt x="3405030" y="2599723"/>
                  <a:pt x="3228775" y="2569580"/>
                </a:cubicBezTo>
                <a:cubicBezTo>
                  <a:pt x="3056341" y="2569291"/>
                  <a:pt x="3025361" y="2564079"/>
                  <a:pt x="2924201" y="2569580"/>
                </a:cubicBezTo>
                <a:cubicBezTo>
                  <a:pt x="2786826" y="2573431"/>
                  <a:pt x="2583626" y="2579269"/>
                  <a:pt x="2346696" y="2569580"/>
                </a:cubicBezTo>
                <a:cubicBezTo>
                  <a:pt x="2155946" y="2597329"/>
                  <a:pt x="2194665" y="2569303"/>
                  <a:pt x="2133098" y="2569580"/>
                </a:cubicBezTo>
                <a:cubicBezTo>
                  <a:pt x="2040307" y="2607292"/>
                  <a:pt x="1809389" y="2542823"/>
                  <a:pt x="1646570" y="2569580"/>
                </a:cubicBezTo>
                <a:cubicBezTo>
                  <a:pt x="1520141" y="2587634"/>
                  <a:pt x="1561946" y="2567762"/>
                  <a:pt x="1523949" y="2569580"/>
                </a:cubicBezTo>
                <a:cubicBezTo>
                  <a:pt x="1498130" y="2611983"/>
                  <a:pt x="1255329" y="2531871"/>
                  <a:pt x="1128397" y="2569580"/>
                </a:cubicBezTo>
                <a:cubicBezTo>
                  <a:pt x="990950" y="2609152"/>
                  <a:pt x="872722" y="2562418"/>
                  <a:pt x="823823" y="2569580"/>
                </a:cubicBezTo>
                <a:cubicBezTo>
                  <a:pt x="773833" y="2584414"/>
                  <a:pt x="552534" y="2546403"/>
                  <a:pt x="428271" y="2569580"/>
                </a:cubicBezTo>
                <a:cubicBezTo>
                  <a:pt x="212323" y="2556773"/>
                  <a:pt x="62383" y="2463991"/>
                  <a:pt x="0" y="2141308"/>
                </a:cubicBezTo>
                <a:cubicBezTo>
                  <a:pt x="-18094" y="2050939"/>
                  <a:pt x="12885" y="1945924"/>
                  <a:pt x="0" y="1798700"/>
                </a:cubicBezTo>
                <a:cubicBezTo>
                  <a:pt x="-14808" y="1670600"/>
                  <a:pt x="37965" y="1562712"/>
                  <a:pt x="0" y="1456093"/>
                </a:cubicBezTo>
                <a:cubicBezTo>
                  <a:pt x="-39155" y="1336078"/>
                  <a:pt x="37602" y="1244675"/>
                  <a:pt x="0" y="1147747"/>
                </a:cubicBezTo>
                <a:cubicBezTo>
                  <a:pt x="-14176" y="1032147"/>
                  <a:pt x="-2477" y="859998"/>
                  <a:pt x="0" y="770879"/>
                </a:cubicBezTo>
                <a:cubicBezTo>
                  <a:pt x="-11739" y="686837"/>
                  <a:pt x="32137" y="525049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2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6045200" y="177800"/>
            <a:ext cx="23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5130801" y="3053859"/>
            <a:ext cx="1778000" cy="1258907"/>
          </a:xfrm>
          <a:custGeom>
            <a:avLst/>
            <a:gdLst>
              <a:gd name="connsiteX0" fmla="*/ 0 w 1778000"/>
              <a:gd name="connsiteY0" fmla="*/ 209821 h 1258907"/>
              <a:gd name="connsiteX1" fmla="*/ 77529 w 1778000"/>
              <a:gd name="connsiteY1" fmla="*/ 0 h 1258907"/>
              <a:gd name="connsiteX2" fmla="*/ 231708 w 1778000"/>
              <a:gd name="connsiteY2" fmla="*/ 0 h 1258907"/>
              <a:gd name="connsiteX3" fmla="*/ 450806 w 1778000"/>
              <a:gd name="connsiteY3" fmla="*/ 0 h 1258907"/>
              <a:gd name="connsiteX4" fmla="*/ 686132 w 1778000"/>
              <a:gd name="connsiteY4" fmla="*/ 0 h 1258907"/>
              <a:gd name="connsiteX5" fmla="*/ 921458 w 1778000"/>
              <a:gd name="connsiteY5" fmla="*/ 0 h 1258907"/>
              <a:gd name="connsiteX6" fmla="*/ 1108096 w 1778000"/>
              <a:gd name="connsiteY6" fmla="*/ 0 h 1258907"/>
              <a:gd name="connsiteX7" fmla="*/ 1278505 w 1778000"/>
              <a:gd name="connsiteY7" fmla="*/ 0 h 1258907"/>
              <a:gd name="connsiteX8" fmla="*/ 1448914 w 1778000"/>
              <a:gd name="connsiteY8" fmla="*/ 0 h 1258907"/>
              <a:gd name="connsiteX9" fmla="*/ 1700470 w 1778000"/>
              <a:gd name="connsiteY9" fmla="*/ 0 h 1258907"/>
              <a:gd name="connsiteX10" fmla="*/ 1778000 w 1778000"/>
              <a:gd name="connsiteY10" fmla="*/ 209821 h 1258907"/>
              <a:gd name="connsiteX11" fmla="*/ 1778000 w 1778000"/>
              <a:gd name="connsiteY11" fmla="*/ 612667 h 1258907"/>
              <a:gd name="connsiteX12" fmla="*/ 1778000 w 1778000"/>
              <a:gd name="connsiteY12" fmla="*/ 1049084 h 1258907"/>
              <a:gd name="connsiteX13" fmla="*/ 1700470 w 1778000"/>
              <a:gd name="connsiteY13" fmla="*/ 1258907 h 1258907"/>
              <a:gd name="connsiteX14" fmla="*/ 1513832 w 1778000"/>
              <a:gd name="connsiteY14" fmla="*/ 1258907 h 1258907"/>
              <a:gd name="connsiteX15" fmla="*/ 1294734 w 1778000"/>
              <a:gd name="connsiteY15" fmla="*/ 1258907 h 1258907"/>
              <a:gd name="connsiteX16" fmla="*/ 1075638 w 1778000"/>
              <a:gd name="connsiteY16" fmla="*/ 1258907 h 1258907"/>
              <a:gd name="connsiteX17" fmla="*/ 856540 w 1778000"/>
              <a:gd name="connsiteY17" fmla="*/ 1258907 h 1258907"/>
              <a:gd name="connsiteX18" fmla="*/ 653673 w 1778000"/>
              <a:gd name="connsiteY18" fmla="*/ 1258907 h 1258907"/>
              <a:gd name="connsiteX19" fmla="*/ 450806 w 1778000"/>
              <a:gd name="connsiteY19" fmla="*/ 1258907 h 1258907"/>
              <a:gd name="connsiteX20" fmla="*/ 77529 w 1778000"/>
              <a:gd name="connsiteY20" fmla="*/ 1258907 h 1258907"/>
              <a:gd name="connsiteX21" fmla="*/ 0 w 1778000"/>
              <a:gd name="connsiteY21" fmla="*/ 1049084 h 1258907"/>
              <a:gd name="connsiteX22" fmla="*/ 0 w 1778000"/>
              <a:gd name="connsiteY22" fmla="*/ 637845 h 1258907"/>
              <a:gd name="connsiteX23" fmla="*/ 0 w 1778000"/>
              <a:gd name="connsiteY23" fmla="*/ 209821 h 1258907"/>
              <a:gd name="connsiteX0" fmla="*/ 0 w 1778000"/>
              <a:gd name="connsiteY0" fmla="*/ 209821 h 1258907"/>
              <a:gd name="connsiteX1" fmla="*/ 77529 w 1778000"/>
              <a:gd name="connsiteY1" fmla="*/ 0 h 1258907"/>
              <a:gd name="connsiteX2" fmla="*/ 247938 w 1778000"/>
              <a:gd name="connsiteY2" fmla="*/ 0 h 1258907"/>
              <a:gd name="connsiteX3" fmla="*/ 402117 w 1778000"/>
              <a:gd name="connsiteY3" fmla="*/ 0 h 1258907"/>
              <a:gd name="connsiteX4" fmla="*/ 604985 w 1778000"/>
              <a:gd name="connsiteY4" fmla="*/ 0 h 1258907"/>
              <a:gd name="connsiteX5" fmla="*/ 840311 w 1778000"/>
              <a:gd name="connsiteY5" fmla="*/ 0 h 1258907"/>
              <a:gd name="connsiteX6" fmla="*/ 1075638 w 1778000"/>
              <a:gd name="connsiteY6" fmla="*/ 0 h 1258907"/>
              <a:gd name="connsiteX7" fmla="*/ 1310964 w 1778000"/>
              <a:gd name="connsiteY7" fmla="*/ 0 h 1258907"/>
              <a:gd name="connsiteX8" fmla="*/ 1481372 w 1778000"/>
              <a:gd name="connsiteY8" fmla="*/ 0 h 1258907"/>
              <a:gd name="connsiteX9" fmla="*/ 1700470 w 1778000"/>
              <a:gd name="connsiteY9" fmla="*/ 0 h 1258907"/>
              <a:gd name="connsiteX10" fmla="*/ 1778000 w 1778000"/>
              <a:gd name="connsiteY10" fmla="*/ 209821 h 1258907"/>
              <a:gd name="connsiteX11" fmla="*/ 1778000 w 1778000"/>
              <a:gd name="connsiteY11" fmla="*/ 629453 h 1258907"/>
              <a:gd name="connsiteX12" fmla="*/ 1778000 w 1778000"/>
              <a:gd name="connsiteY12" fmla="*/ 1049084 h 1258907"/>
              <a:gd name="connsiteX13" fmla="*/ 1700470 w 1778000"/>
              <a:gd name="connsiteY13" fmla="*/ 1258907 h 1258907"/>
              <a:gd name="connsiteX14" fmla="*/ 1481372 w 1778000"/>
              <a:gd name="connsiteY14" fmla="*/ 1258907 h 1258907"/>
              <a:gd name="connsiteX15" fmla="*/ 1278505 w 1778000"/>
              <a:gd name="connsiteY15" fmla="*/ 1258907 h 1258907"/>
              <a:gd name="connsiteX16" fmla="*/ 1124326 w 1778000"/>
              <a:gd name="connsiteY16" fmla="*/ 1258907 h 1258907"/>
              <a:gd name="connsiteX17" fmla="*/ 953917 w 1778000"/>
              <a:gd name="connsiteY17" fmla="*/ 1258907 h 1258907"/>
              <a:gd name="connsiteX18" fmla="*/ 751050 w 1778000"/>
              <a:gd name="connsiteY18" fmla="*/ 1258907 h 1258907"/>
              <a:gd name="connsiteX19" fmla="*/ 596870 w 1778000"/>
              <a:gd name="connsiteY19" fmla="*/ 1258907 h 1258907"/>
              <a:gd name="connsiteX20" fmla="*/ 426461 w 1778000"/>
              <a:gd name="connsiteY20" fmla="*/ 1258907 h 1258907"/>
              <a:gd name="connsiteX21" fmla="*/ 256052 w 1778000"/>
              <a:gd name="connsiteY21" fmla="*/ 1258907 h 1258907"/>
              <a:gd name="connsiteX22" fmla="*/ 77529 w 1778000"/>
              <a:gd name="connsiteY22" fmla="*/ 1258907 h 1258907"/>
              <a:gd name="connsiteX23" fmla="*/ 0 w 1778000"/>
              <a:gd name="connsiteY23" fmla="*/ 1049084 h 1258907"/>
              <a:gd name="connsiteX24" fmla="*/ 0 w 1778000"/>
              <a:gd name="connsiteY24" fmla="*/ 646238 h 1258907"/>
              <a:gd name="connsiteX25" fmla="*/ 0 w 1778000"/>
              <a:gd name="connsiteY25" fmla="*/ 209821 h 1258907"/>
              <a:gd name="connsiteX0" fmla="*/ 0 w 1778000"/>
              <a:gd name="connsiteY0" fmla="*/ 209821 h 1258907"/>
              <a:gd name="connsiteX1" fmla="*/ 77529 w 1778000"/>
              <a:gd name="connsiteY1" fmla="*/ 0 h 1258907"/>
              <a:gd name="connsiteX2" fmla="*/ 231708 w 1778000"/>
              <a:gd name="connsiteY2" fmla="*/ 0 h 1258907"/>
              <a:gd name="connsiteX3" fmla="*/ 450806 w 1778000"/>
              <a:gd name="connsiteY3" fmla="*/ 0 h 1258907"/>
              <a:gd name="connsiteX4" fmla="*/ 686132 w 1778000"/>
              <a:gd name="connsiteY4" fmla="*/ 0 h 1258907"/>
              <a:gd name="connsiteX5" fmla="*/ 921458 w 1778000"/>
              <a:gd name="connsiteY5" fmla="*/ 0 h 1258907"/>
              <a:gd name="connsiteX6" fmla="*/ 1108096 w 1778000"/>
              <a:gd name="connsiteY6" fmla="*/ 0 h 1258907"/>
              <a:gd name="connsiteX7" fmla="*/ 1278505 w 1778000"/>
              <a:gd name="connsiteY7" fmla="*/ 0 h 1258907"/>
              <a:gd name="connsiteX8" fmla="*/ 1448914 w 1778000"/>
              <a:gd name="connsiteY8" fmla="*/ 0 h 1258907"/>
              <a:gd name="connsiteX9" fmla="*/ 1700470 w 1778000"/>
              <a:gd name="connsiteY9" fmla="*/ 0 h 1258907"/>
              <a:gd name="connsiteX10" fmla="*/ 1778000 w 1778000"/>
              <a:gd name="connsiteY10" fmla="*/ 209821 h 1258907"/>
              <a:gd name="connsiteX11" fmla="*/ 1778000 w 1778000"/>
              <a:gd name="connsiteY11" fmla="*/ 612667 h 1258907"/>
              <a:gd name="connsiteX12" fmla="*/ 1778000 w 1778000"/>
              <a:gd name="connsiteY12" fmla="*/ 1049084 h 1258907"/>
              <a:gd name="connsiteX13" fmla="*/ 1700470 w 1778000"/>
              <a:gd name="connsiteY13" fmla="*/ 1258907 h 1258907"/>
              <a:gd name="connsiteX14" fmla="*/ 1513832 w 1778000"/>
              <a:gd name="connsiteY14" fmla="*/ 1258907 h 1258907"/>
              <a:gd name="connsiteX15" fmla="*/ 1294734 w 1778000"/>
              <a:gd name="connsiteY15" fmla="*/ 1258907 h 1258907"/>
              <a:gd name="connsiteX16" fmla="*/ 1075638 w 1778000"/>
              <a:gd name="connsiteY16" fmla="*/ 1258907 h 1258907"/>
              <a:gd name="connsiteX17" fmla="*/ 856540 w 1778000"/>
              <a:gd name="connsiteY17" fmla="*/ 1258907 h 1258907"/>
              <a:gd name="connsiteX18" fmla="*/ 653673 w 1778000"/>
              <a:gd name="connsiteY18" fmla="*/ 1258907 h 1258907"/>
              <a:gd name="connsiteX19" fmla="*/ 450806 w 1778000"/>
              <a:gd name="connsiteY19" fmla="*/ 1258907 h 1258907"/>
              <a:gd name="connsiteX20" fmla="*/ 77529 w 1778000"/>
              <a:gd name="connsiteY20" fmla="*/ 1258907 h 1258907"/>
              <a:gd name="connsiteX21" fmla="*/ 0 w 1778000"/>
              <a:gd name="connsiteY21" fmla="*/ 1049084 h 1258907"/>
              <a:gd name="connsiteX22" fmla="*/ 0 w 1778000"/>
              <a:gd name="connsiteY22" fmla="*/ 637845 h 1258907"/>
              <a:gd name="connsiteX23" fmla="*/ 0 w 1778000"/>
              <a:gd name="connsiteY23" fmla="*/ 209821 h 125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8000" h="1258907" fill="none" extrusionOk="0">
                <a:moveTo>
                  <a:pt x="0" y="209821"/>
                </a:moveTo>
                <a:cubicBezTo>
                  <a:pt x="17207" y="126466"/>
                  <a:pt x="57603" y="18661"/>
                  <a:pt x="77529" y="0"/>
                </a:cubicBezTo>
                <a:cubicBezTo>
                  <a:pt x="128123" y="-7227"/>
                  <a:pt x="188975" y="24157"/>
                  <a:pt x="231708" y="0"/>
                </a:cubicBezTo>
                <a:cubicBezTo>
                  <a:pt x="236724" y="-10685"/>
                  <a:pt x="348087" y="5222"/>
                  <a:pt x="450806" y="0"/>
                </a:cubicBezTo>
                <a:cubicBezTo>
                  <a:pt x="505097" y="7642"/>
                  <a:pt x="601786" y="79084"/>
                  <a:pt x="686132" y="0"/>
                </a:cubicBezTo>
                <a:cubicBezTo>
                  <a:pt x="761748" y="-50333"/>
                  <a:pt x="834135" y="53731"/>
                  <a:pt x="921458" y="0"/>
                </a:cubicBezTo>
                <a:cubicBezTo>
                  <a:pt x="984877" y="4497"/>
                  <a:pt x="1073361" y="72174"/>
                  <a:pt x="1108096" y="0"/>
                </a:cubicBezTo>
                <a:cubicBezTo>
                  <a:pt x="1151158" y="-15177"/>
                  <a:pt x="1212067" y="26648"/>
                  <a:pt x="1278505" y="0"/>
                </a:cubicBezTo>
                <a:cubicBezTo>
                  <a:pt x="1335911" y="-31910"/>
                  <a:pt x="1381708" y="16257"/>
                  <a:pt x="1448914" y="0"/>
                </a:cubicBezTo>
                <a:cubicBezTo>
                  <a:pt x="1523917" y="-59745"/>
                  <a:pt x="1637968" y="68028"/>
                  <a:pt x="1700470" y="0"/>
                </a:cubicBezTo>
                <a:cubicBezTo>
                  <a:pt x="1767011" y="-3778"/>
                  <a:pt x="1743346" y="65626"/>
                  <a:pt x="1778000" y="209821"/>
                </a:cubicBezTo>
                <a:cubicBezTo>
                  <a:pt x="1778597" y="339147"/>
                  <a:pt x="1801650" y="414302"/>
                  <a:pt x="1778000" y="612667"/>
                </a:cubicBezTo>
                <a:cubicBezTo>
                  <a:pt x="1800408" y="810891"/>
                  <a:pt x="1789720" y="863201"/>
                  <a:pt x="1778000" y="1049084"/>
                </a:cubicBezTo>
                <a:cubicBezTo>
                  <a:pt x="1770798" y="1166178"/>
                  <a:pt x="1733667" y="1283034"/>
                  <a:pt x="1700470" y="1258907"/>
                </a:cubicBezTo>
                <a:cubicBezTo>
                  <a:pt x="1620765" y="1284256"/>
                  <a:pt x="1575219" y="1263973"/>
                  <a:pt x="1513832" y="1258907"/>
                </a:cubicBezTo>
                <a:cubicBezTo>
                  <a:pt x="1453810" y="1283475"/>
                  <a:pt x="1340272" y="1238919"/>
                  <a:pt x="1294734" y="1258907"/>
                </a:cubicBezTo>
                <a:cubicBezTo>
                  <a:pt x="1237923" y="1310562"/>
                  <a:pt x="1152127" y="1266328"/>
                  <a:pt x="1075638" y="1258907"/>
                </a:cubicBezTo>
                <a:cubicBezTo>
                  <a:pt x="1013798" y="1252986"/>
                  <a:pt x="951853" y="1236985"/>
                  <a:pt x="856540" y="1258907"/>
                </a:cubicBezTo>
                <a:cubicBezTo>
                  <a:pt x="791470" y="1268132"/>
                  <a:pt x="699435" y="1251105"/>
                  <a:pt x="653673" y="1258907"/>
                </a:cubicBezTo>
                <a:cubicBezTo>
                  <a:pt x="623106" y="1272617"/>
                  <a:pt x="492006" y="1270271"/>
                  <a:pt x="450806" y="1258907"/>
                </a:cubicBezTo>
                <a:cubicBezTo>
                  <a:pt x="411071" y="1197471"/>
                  <a:pt x="278367" y="1152116"/>
                  <a:pt x="77529" y="1258907"/>
                </a:cubicBezTo>
                <a:cubicBezTo>
                  <a:pt x="51039" y="1264838"/>
                  <a:pt x="-9163" y="1145535"/>
                  <a:pt x="0" y="1049084"/>
                </a:cubicBezTo>
                <a:cubicBezTo>
                  <a:pt x="16716" y="884708"/>
                  <a:pt x="1183" y="791256"/>
                  <a:pt x="0" y="637845"/>
                </a:cubicBezTo>
                <a:cubicBezTo>
                  <a:pt x="36978" y="516874"/>
                  <a:pt x="7855" y="285653"/>
                  <a:pt x="0" y="209821"/>
                </a:cubicBezTo>
                <a:close/>
              </a:path>
              <a:path w="1778000" h="1258907" stroke="0" extrusionOk="0">
                <a:moveTo>
                  <a:pt x="0" y="209821"/>
                </a:moveTo>
                <a:cubicBezTo>
                  <a:pt x="5737" y="105495"/>
                  <a:pt x="46020" y="18968"/>
                  <a:pt x="77529" y="0"/>
                </a:cubicBezTo>
                <a:cubicBezTo>
                  <a:pt x="145595" y="-39049"/>
                  <a:pt x="215541" y="19967"/>
                  <a:pt x="247938" y="0"/>
                </a:cubicBezTo>
                <a:cubicBezTo>
                  <a:pt x="259901" y="-23300"/>
                  <a:pt x="340310" y="40166"/>
                  <a:pt x="402117" y="0"/>
                </a:cubicBezTo>
                <a:cubicBezTo>
                  <a:pt x="491590" y="-34576"/>
                  <a:pt x="526784" y="5589"/>
                  <a:pt x="604985" y="0"/>
                </a:cubicBezTo>
                <a:cubicBezTo>
                  <a:pt x="670382" y="10299"/>
                  <a:pt x="804360" y="37096"/>
                  <a:pt x="840311" y="0"/>
                </a:cubicBezTo>
                <a:cubicBezTo>
                  <a:pt x="919124" y="-60860"/>
                  <a:pt x="1026142" y="37449"/>
                  <a:pt x="1075638" y="0"/>
                </a:cubicBezTo>
                <a:cubicBezTo>
                  <a:pt x="1134373" y="3330"/>
                  <a:pt x="1181342" y="5415"/>
                  <a:pt x="1310964" y="0"/>
                </a:cubicBezTo>
                <a:cubicBezTo>
                  <a:pt x="1402301" y="-1471"/>
                  <a:pt x="1394568" y="19051"/>
                  <a:pt x="1481372" y="0"/>
                </a:cubicBezTo>
                <a:cubicBezTo>
                  <a:pt x="1575837" y="-8411"/>
                  <a:pt x="1646076" y="20660"/>
                  <a:pt x="1700470" y="0"/>
                </a:cubicBezTo>
                <a:cubicBezTo>
                  <a:pt x="1721446" y="6230"/>
                  <a:pt x="1781518" y="108390"/>
                  <a:pt x="1778000" y="209821"/>
                </a:cubicBezTo>
                <a:cubicBezTo>
                  <a:pt x="1782193" y="429816"/>
                  <a:pt x="1756503" y="462746"/>
                  <a:pt x="1778000" y="629453"/>
                </a:cubicBezTo>
                <a:cubicBezTo>
                  <a:pt x="1789780" y="807625"/>
                  <a:pt x="1776631" y="827717"/>
                  <a:pt x="1778000" y="1049084"/>
                </a:cubicBezTo>
                <a:cubicBezTo>
                  <a:pt x="1768099" y="1168228"/>
                  <a:pt x="1750822" y="1257057"/>
                  <a:pt x="1700470" y="1258907"/>
                </a:cubicBezTo>
                <a:cubicBezTo>
                  <a:pt x="1681404" y="1283920"/>
                  <a:pt x="1554614" y="1237314"/>
                  <a:pt x="1481372" y="1258907"/>
                </a:cubicBezTo>
                <a:cubicBezTo>
                  <a:pt x="1399497" y="1284312"/>
                  <a:pt x="1384474" y="1248322"/>
                  <a:pt x="1278505" y="1258907"/>
                </a:cubicBezTo>
                <a:cubicBezTo>
                  <a:pt x="1190447" y="1266355"/>
                  <a:pt x="1176621" y="1259382"/>
                  <a:pt x="1124326" y="1258907"/>
                </a:cubicBezTo>
                <a:cubicBezTo>
                  <a:pt x="1088904" y="1247420"/>
                  <a:pt x="1031255" y="1225501"/>
                  <a:pt x="953917" y="1258907"/>
                </a:cubicBezTo>
                <a:cubicBezTo>
                  <a:pt x="854691" y="1309761"/>
                  <a:pt x="804843" y="1266124"/>
                  <a:pt x="751050" y="1258907"/>
                </a:cubicBezTo>
                <a:cubicBezTo>
                  <a:pt x="692929" y="1286532"/>
                  <a:pt x="668419" y="1225400"/>
                  <a:pt x="596870" y="1258907"/>
                </a:cubicBezTo>
                <a:cubicBezTo>
                  <a:pt x="530415" y="1289314"/>
                  <a:pt x="508727" y="1232730"/>
                  <a:pt x="426461" y="1258907"/>
                </a:cubicBezTo>
                <a:cubicBezTo>
                  <a:pt x="370898" y="1270245"/>
                  <a:pt x="307055" y="1247928"/>
                  <a:pt x="256052" y="1258907"/>
                </a:cubicBezTo>
                <a:cubicBezTo>
                  <a:pt x="218764" y="1292083"/>
                  <a:pt x="118694" y="1231221"/>
                  <a:pt x="77529" y="1258907"/>
                </a:cubicBezTo>
                <a:cubicBezTo>
                  <a:pt x="21555" y="1235531"/>
                  <a:pt x="-14442" y="1162740"/>
                  <a:pt x="0" y="1049084"/>
                </a:cubicBezTo>
                <a:cubicBezTo>
                  <a:pt x="-29915" y="882598"/>
                  <a:pt x="-13148" y="793848"/>
                  <a:pt x="0" y="646238"/>
                </a:cubicBezTo>
                <a:cubicBezTo>
                  <a:pt x="-38177" y="503146"/>
                  <a:pt x="30449" y="387402"/>
                  <a:pt x="0" y="209821"/>
                </a:cubicBezTo>
                <a:close/>
              </a:path>
              <a:path w="1778000" h="1258907" fill="none" stroke="0" extrusionOk="0">
                <a:moveTo>
                  <a:pt x="0" y="209821"/>
                </a:moveTo>
                <a:cubicBezTo>
                  <a:pt x="20738" y="131726"/>
                  <a:pt x="45358" y="19035"/>
                  <a:pt x="77529" y="0"/>
                </a:cubicBezTo>
                <a:cubicBezTo>
                  <a:pt x="123746" y="-28651"/>
                  <a:pt x="198122" y="21809"/>
                  <a:pt x="231708" y="0"/>
                </a:cubicBezTo>
                <a:cubicBezTo>
                  <a:pt x="279961" y="-36755"/>
                  <a:pt x="374053" y="12658"/>
                  <a:pt x="450806" y="0"/>
                </a:cubicBezTo>
                <a:cubicBezTo>
                  <a:pt x="514934" y="-41258"/>
                  <a:pt x="650444" y="73632"/>
                  <a:pt x="686132" y="0"/>
                </a:cubicBezTo>
                <a:cubicBezTo>
                  <a:pt x="759224" y="-95308"/>
                  <a:pt x="842738" y="32944"/>
                  <a:pt x="921458" y="0"/>
                </a:cubicBezTo>
                <a:cubicBezTo>
                  <a:pt x="979424" y="11899"/>
                  <a:pt x="1078023" y="54102"/>
                  <a:pt x="1108096" y="0"/>
                </a:cubicBezTo>
                <a:cubicBezTo>
                  <a:pt x="1146542" y="-50740"/>
                  <a:pt x="1218677" y="4922"/>
                  <a:pt x="1278505" y="0"/>
                </a:cubicBezTo>
                <a:cubicBezTo>
                  <a:pt x="1362465" y="-54838"/>
                  <a:pt x="1381761" y="37096"/>
                  <a:pt x="1448914" y="0"/>
                </a:cubicBezTo>
                <a:cubicBezTo>
                  <a:pt x="1501222" y="-46674"/>
                  <a:pt x="1635584" y="44490"/>
                  <a:pt x="1700470" y="0"/>
                </a:cubicBezTo>
                <a:cubicBezTo>
                  <a:pt x="1755707" y="35287"/>
                  <a:pt x="1794794" y="78847"/>
                  <a:pt x="1778000" y="209821"/>
                </a:cubicBezTo>
                <a:cubicBezTo>
                  <a:pt x="1769303" y="343165"/>
                  <a:pt x="1782971" y="425682"/>
                  <a:pt x="1778000" y="612667"/>
                </a:cubicBezTo>
                <a:cubicBezTo>
                  <a:pt x="1777530" y="818156"/>
                  <a:pt x="1761971" y="872720"/>
                  <a:pt x="1778000" y="1049084"/>
                </a:cubicBezTo>
                <a:cubicBezTo>
                  <a:pt x="1785134" y="1157714"/>
                  <a:pt x="1762870" y="1272138"/>
                  <a:pt x="1700470" y="1258907"/>
                </a:cubicBezTo>
                <a:cubicBezTo>
                  <a:pt x="1605997" y="1265415"/>
                  <a:pt x="1556082" y="1238609"/>
                  <a:pt x="1513832" y="1258907"/>
                </a:cubicBezTo>
                <a:cubicBezTo>
                  <a:pt x="1452037" y="1288659"/>
                  <a:pt x="1330801" y="1223415"/>
                  <a:pt x="1294734" y="1258907"/>
                </a:cubicBezTo>
                <a:cubicBezTo>
                  <a:pt x="1235659" y="1319732"/>
                  <a:pt x="1153716" y="1244138"/>
                  <a:pt x="1075638" y="1258907"/>
                </a:cubicBezTo>
                <a:cubicBezTo>
                  <a:pt x="991334" y="1267813"/>
                  <a:pt x="951227" y="1237705"/>
                  <a:pt x="856540" y="1258907"/>
                </a:cubicBezTo>
                <a:cubicBezTo>
                  <a:pt x="807358" y="1280487"/>
                  <a:pt x="703320" y="1238383"/>
                  <a:pt x="653673" y="1258907"/>
                </a:cubicBezTo>
                <a:cubicBezTo>
                  <a:pt x="603153" y="1247457"/>
                  <a:pt x="512260" y="1278023"/>
                  <a:pt x="450806" y="1258907"/>
                </a:cubicBezTo>
                <a:cubicBezTo>
                  <a:pt x="389395" y="1223381"/>
                  <a:pt x="275621" y="1163841"/>
                  <a:pt x="77529" y="1258907"/>
                </a:cubicBezTo>
                <a:cubicBezTo>
                  <a:pt x="55154" y="1245411"/>
                  <a:pt x="-14760" y="1142740"/>
                  <a:pt x="0" y="1049084"/>
                </a:cubicBezTo>
                <a:cubicBezTo>
                  <a:pt x="-2856" y="843887"/>
                  <a:pt x="16590" y="756367"/>
                  <a:pt x="0" y="637845"/>
                </a:cubicBezTo>
                <a:cubicBezTo>
                  <a:pt x="-16615" y="488838"/>
                  <a:pt x="-31917" y="335922"/>
                  <a:pt x="0" y="209821"/>
                </a:cubicBezTo>
                <a:close/>
              </a:path>
              <a:path w="1778000" h="1258907" fill="none" stroke="0" extrusionOk="0">
                <a:moveTo>
                  <a:pt x="0" y="209821"/>
                </a:moveTo>
                <a:cubicBezTo>
                  <a:pt x="18347" y="128276"/>
                  <a:pt x="50166" y="16520"/>
                  <a:pt x="77529" y="0"/>
                </a:cubicBezTo>
                <a:cubicBezTo>
                  <a:pt x="116036" y="-14578"/>
                  <a:pt x="192413" y="24706"/>
                  <a:pt x="231708" y="0"/>
                </a:cubicBezTo>
                <a:cubicBezTo>
                  <a:pt x="274549" y="-26173"/>
                  <a:pt x="362474" y="7069"/>
                  <a:pt x="450806" y="0"/>
                </a:cubicBezTo>
                <a:cubicBezTo>
                  <a:pt x="518196" y="-22555"/>
                  <a:pt x="605070" y="80567"/>
                  <a:pt x="686132" y="0"/>
                </a:cubicBezTo>
                <a:cubicBezTo>
                  <a:pt x="767673" y="-58425"/>
                  <a:pt x="840669" y="47695"/>
                  <a:pt x="921458" y="0"/>
                </a:cubicBezTo>
                <a:cubicBezTo>
                  <a:pt x="979680" y="13542"/>
                  <a:pt x="1074843" y="72460"/>
                  <a:pt x="1108096" y="0"/>
                </a:cubicBezTo>
                <a:cubicBezTo>
                  <a:pt x="1146727" y="-33520"/>
                  <a:pt x="1211251" y="18354"/>
                  <a:pt x="1278505" y="0"/>
                </a:cubicBezTo>
                <a:cubicBezTo>
                  <a:pt x="1351679" y="-54084"/>
                  <a:pt x="1391504" y="44949"/>
                  <a:pt x="1448914" y="0"/>
                </a:cubicBezTo>
                <a:cubicBezTo>
                  <a:pt x="1516359" y="-48338"/>
                  <a:pt x="1633188" y="63322"/>
                  <a:pt x="1700470" y="0"/>
                </a:cubicBezTo>
                <a:cubicBezTo>
                  <a:pt x="1772365" y="323"/>
                  <a:pt x="1772960" y="87889"/>
                  <a:pt x="1778000" y="209821"/>
                </a:cubicBezTo>
                <a:cubicBezTo>
                  <a:pt x="1772798" y="348120"/>
                  <a:pt x="1793198" y="436702"/>
                  <a:pt x="1778000" y="612667"/>
                </a:cubicBezTo>
                <a:cubicBezTo>
                  <a:pt x="1789840" y="810108"/>
                  <a:pt x="1771642" y="869534"/>
                  <a:pt x="1778000" y="1049084"/>
                </a:cubicBezTo>
                <a:cubicBezTo>
                  <a:pt x="1777063" y="1169135"/>
                  <a:pt x="1750294" y="1291284"/>
                  <a:pt x="1700470" y="1258907"/>
                </a:cubicBezTo>
                <a:cubicBezTo>
                  <a:pt x="1619771" y="1278961"/>
                  <a:pt x="1559902" y="1245648"/>
                  <a:pt x="1513832" y="1258907"/>
                </a:cubicBezTo>
                <a:cubicBezTo>
                  <a:pt x="1454094" y="1282635"/>
                  <a:pt x="1344055" y="1242168"/>
                  <a:pt x="1294734" y="1258907"/>
                </a:cubicBezTo>
                <a:cubicBezTo>
                  <a:pt x="1235806" y="1322030"/>
                  <a:pt x="1150483" y="1256122"/>
                  <a:pt x="1075638" y="1258907"/>
                </a:cubicBezTo>
                <a:cubicBezTo>
                  <a:pt x="999981" y="1280482"/>
                  <a:pt x="947463" y="1231712"/>
                  <a:pt x="856540" y="1258907"/>
                </a:cubicBezTo>
                <a:cubicBezTo>
                  <a:pt x="791335" y="1276365"/>
                  <a:pt x="702670" y="1247098"/>
                  <a:pt x="653673" y="1258907"/>
                </a:cubicBezTo>
                <a:cubicBezTo>
                  <a:pt x="617035" y="1272970"/>
                  <a:pt x="504915" y="1267893"/>
                  <a:pt x="450806" y="1258907"/>
                </a:cubicBezTo>
                <a:cubicBezTo>
                  <a:pt x="391883" y="1190443"/>
                  <a:pt x="239952" y="1146815"/>
                  <a:pt x="77529" y="1258907"/>
                </a:cubicBezTo>
                <a:cubicBezTo>
                  <a:pt x="53418" y="1279199"/>
                  <a:pt x="-16965" y="1135336"/>
                  <a:pt x="0" y="1049084"/>
                </a:cubicBezTo>
                <a:cubicBezTo>
                  <a:pt x="-7412" y="868061"/>
                  <a:pt x="-9752" y="778283"/>
                  <a:pt x="0" y="637845"/>
                </a:cubicBezTo>
                <a:cubicBezTo>
                  <a:pt x="26860" y="488843"/>
                  <a:pt x="1205" y="317448"/>
                  <a:pt x="0" y="20982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4064000" y="2921000"/>
            <a:ext cx="3761772" cy="12722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446">
              <a:defRPr/>
            </a:pPr>
            <a:r>
              <a:rPr lang="en-US" sz="76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7667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21" y="148907"/>
            <a:ext cx="1547148" cy="219569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6"/>
            <a:ext cx="1875517" cy="18755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9601" y="990601"/>
                <a:ext cx="1583267" cy="124736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9601" y="990601"/>
                <a:ext cx="1583267" cy="124736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6001" y="990600"/>
                <a:ext cx="1583267" cy="124963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66001" y="990600"/>
                <a:ext cx="1583267" cy="124963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6899829" y="1330703"/>
            <a:ext cx="673907" cy="6739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677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9" y="138897"/>
            <a:ext cx="9954227" cy="2569580"/>
          </a:xfrm>
          <a:custGeom>
            <a:avLst/>
            <a:gdLst>
              <a:gd name="connsiteX0" fmla="*/ 0 w 9954227"/>
              <a:gd name="connsiteY0" fmla="*/ 428272 h 2569580"/>
              <a:gd name="connsiteX1" fmla="*/ 428271 w 9954227"/>
              <a:gd name="connsiteY1" fmla="*/ 0 h 2569580"/>
              <a:gd name="connsiteX2" fmla="*/ 1005777 w 9954227"/>
              <a:gd name="connsiteY2" fmla="*/ 0 h 2569580"/>
              <a:gd name="connsiteX3" fmla="*/ 1219374 w 9954227"/>
              <a:gd name="connsiteY3" fmla="*/ 0 h 2569580"/>
              <a:gd name="connsiteX4" fmla="*/ 1796879 w 9954227"/>
              <a:gd name="connsiteY4" fmla="*/ 0 h 2569580"/>
              <a:gd name="connsiteX5" fmla="*/ 2192431 w 9954227"/>
              <a:gd name="connsiteY5" fmla="*/ 0 h 2569580"/>
              <a:gd name="connsiteX6" fmla="*/ 2678959 w 9954227"/>
              <a:gd name="connsiteY6" fmla="*/ 0 h 2569580"/>
              <a:gd name="connsiteX7" fmla="*/ 3256464 w 9954227"/>
              <a:gd name="connsiteY7" fmla="*/ 0 h 2569580"/>
              <a:gd name="connsiteX8" fmla="*/ 3652015 w 9954227"/>
              <a:gd name="connsiteY8" fmla="*/ 0 h 2569580"/>
              <a:gd name="connsiteX9" fmla="*/ 4138544 w 9954227"/>
              <a:gd name="connsiteY9" fmla="*/ 0 h 2569580"/>
              <a:gd name="connsiteX10" fmla="*/ 4443119 w 9954227"/>
              <a:gd name="connsiteY10" fmla="*/ 0 h 2569580"/>
              <a:gd name="connsiteX11" fmla="*/ 4565739 w 9954227"/>
              <a:gd name="connsiteY11" fmla="*/ 0 h 2569580"/>
              <a:gd name="connsiteX12" fmla="*/ 4961291 w 9954227"/>
              <a:gd name="connsiteY12" fmla="*/ 0 h 2569580"/>
              <a:gd name="connsiteX13" fmla="*/ 5174889 w 9954227"/>
              <a:gd name="connsiteY13" fmla="*/ 0 h 2569580"/>
              <a:gd name="connsiteX14" fmla="*/ 5661417 w 9954227"/>
              <a:gd name="connsiteY14" fmla="*/ 0 h 2569580"/>
              <a:gd name="connsiteX15" fmla="*/ 6238922 w 9954227"/>
              <a:gd name="connsiteY15" fmla="*/ 0 h 2569580"/>
              <a:gd name="connsiteX16" fmla="*/ 6452520 w 9954227"/>
              <a:gd name="connsiteY16" fmla="*/ 0 h 2569580"/>
              <a:gd name="connsiteX17" fmla="*/ 7030025 w 9954227"/>
              <a:gd name="connsiteY17" fmla="*/ 0 h 2569580"/>
              <a:gd name="connsiteX18" fmla="*/ 7334599 w 9954227"/>
              <a:gd name="connsiteY18" fmla="*/ 0 h 2569580"/>
              <a:gd name="connsiteX19" fmla="*/ 7912105 w 9954227"/>
              <a:gd name="connsiteY19" fmla="*/ 0 h 2569580"/>
              <a:gd name="connsiteX20" fmla="*/ 8125703 w 9954227"/>
              <a:gd name="connsiteY20" fmla="*/ 0 h 2569580"/>
              <a:gd name="connsiteX21" fmla="*/ 8612231 w 9954227"/>
              <a:gd name="connsiteY21" fmla="*/ 0 h 2569580"/>
              <a:gd name="connsiteX22" fmla="*/ 8825829 w 9954227"/>
              <a:gd name="connsiteY22" fmla="*/ 0 h 2569580"/>
              <a:gd name="connsiteX23" fmla="*/ 8948449 w 9954227"/>
              <a:gd name="connsiteY23" fmla="*/ 0 h 2569580"/>
              <a:gd name="connsiteX24" fmla="*/ 9071071 w 9954227"/>
              <a:gd name="connsiteY24" fmla="*/ 0 h 2569580"/>
              <a:gd name="connsiteX25" fmla="*/ 9525955 w 9954227"/>
              <a:gd name="connsiteY25" fmla="*/ 0 h 2569580"/>
              <a:gd name="connsiteX26" fmla="*/ 9954227 w 9954227"/>
              <a:gd name="connsiteY26" fmla="*/ 428272 h 2569580"/>
              <a:gd name="connsiteX27" fmla="*/ 9954227 w 9954227"/>
              <a:gd name="connsiteY27" fmla="*/ 736618 h 2569580"/>
              <a:gd name="connsiteX28" fmla="*/ 9954227 w 9954227"/>
              <a:gd name="connsiteY28" fmla="*/ 1096356 h 2569580"/>
              <a:gd name="connsiteX29" fmla="*/ 9954227 w 9954227"/>
              <a:gd name="connsiteY29" fmla="*/ 1387572 h 2569580"/>
              <a:gd name="connsiteX30" fmla="*/ 9954227 w 9954227"/>
              <a:gd name="connsiteY30" fmla="*/ 1764440 h 2569580"/>
              <a:gd name="connsiteX31" fmla="*/ 9954227 w 9954227"/>
              <a:gd name="connsiteY31" fmla="*/ 2141308 h 2569580"/>
              <a:gd name="connsiteX32" fmla="*/ 9525955 w 9954227"/>
              <a:gd name="connsiteY32" fmla="*/ 2569580 h 2569580"/>
              <a:gd name="connsiteX33" fmla="*/ 8948449 w 9954227"/>
              <a:gd name="connsiteY33" fmla="*/ 2569580 h 2569580"/>
              <a:gd name="connsiteX34" fmla="*/ 8734852 w 9954227"/>
              <a:gd name="connsiteY34" fmla="*/ 2569580 h 2569580"/>
              <a:gd name="connsiteX35" fmla="*/ 8339300 w 9954227"/>
              <a:gd name="connsiteY35" fmla="*/ 2569580 h 2569580"/>
              <a:gd name="connsiteX36" fmla="*/ 7761795 w 9954227"/>
              <a:gd name="connsiteY36" fmla="*/ 2569580 h 2569580"/>
              <a:gd name="connsiteX37" fmla="*/ 7366244 w 9954227"/>
              <a:gd name="connsiteY37" fmla="*/ 2569580 h 2569580"/>
              <a:gd name="connsiteX38" fmla="*/ 6788739 w 9954227"/>
              <a:gd name="connsiteY38" fmla="*/ 2569580 h 2569580"/>
              <a:gd name="connsiteX39" fmla="*/ 6393187 w 9954227"/>
              <a:gd name="connsiteY39" fmla="*/ 2569580 h 2569580"/>
              <a:gd name="connsiteX40" fmla="*/ 5906659 w 9954227"/>
              <a:gd name="connsiteY40" fmla="*/ 2569580 h 2569580"/>
              <a:gd name="connsiteX41" fmla="*/ 5329154 w 9954227"/>
              <a:gd name="connsiteY41" fmla="*/ 2569580 h 2569580"/>
              <a:gd name="connsiteX42" fmla="*/ 5115556 w 9954227"/>
              <a:gd name="connsiteY42" fmla="*/ 2569580 h 2569580"/>
              <a:gd name="connsiteX43" fmla="*/ 4538051 w 9954227"/>
              <a:gd name="connsiteY43" fmla="*/ 2569580 h 2569580"/>
              <a:gd name="connsiteX44" fmla="*/ 4415430 w 9954227"/>
              <a:gd name="connsiteY44" fmla="*/ 2569580 h 2569580"/>
              <a:gd name="connsiteX45" fmla="*/ 3837925 w 9954227"/>
              <a:gd name="connsiteY45" fmla="*/ 2569580 h 2569580"/>
              <a:gd name="connsiteX46" fmla="*/ 3624327 w 9954227"/>
              <a:gd name="connsiteY46" fmla="*/ 2569580 h 2569580"/>
              <a:gd name="connsiteX47" fmla="*/ 3228775 w 9954227"/>
              <a:gd name="connsiteY47" fmla="*/ 2569580 h 2569580"/>
              <a:gd name="connsiteX48" fmla="*/ 2924201 w 9954227"/>
              <a:gd name="connsiteY48" fmla="*/ 2569580 h 2569580"/>
              <a:gd name="connsiteX49" fmla="*/ 2346696 w 9954227"/>
              <a:gd name="connsiteY49" fmla="*/ 2569580 h 2569580"/>
              <a:gd name="connsiteX50" fmla="*/ 2133098 w 9954227"/>
              <a:gd name="connsiteY50" fmla="*/ 2569580 h 2569580"/>
              <a:gd name="connsiteX51" fmla="*/ 1646570 w 9954227"/>
              <a:gd name="connsiteY51" fmla="*/ 2569580 h 2569580"/>
              <a:gd name="connsiteX52" fmla="*/ 1523949 w 9954227"/>
              <a:gd name="connsiteY52" fmla="*/ 2569580 h 2569580"/>
              <a:gd name="connsiteX53" fmla="*/ 1128397 w 9954227"/>
              <a:gd name="connsiteY53" fmla="*/ 2569580 h 2569580"/>
              <a:gd name="connsiteX54" fmla="*/ 823823 w 9954227"/>
              <a:gd name="connsiteY54" fmla="*/ 2569580 h 2569580"/>
              <a:gd name="connsiteX55" fmla="*/ 428271 w 9954227"/>
              <a:gd name="connsiteY55" fmla="*/ 2569580 h 2569580"/>
              <a:gd name="connsiteX56" fmla="*/ 0 w 9954227"/>
              <a:gd name="connsiteY56" fmla="*/ 2141308 h 2569580"/>
              <a:gd name="connsiteX57" fmla="*/ 0 w 9954227"/>
              <a:gd name="connsiteY57" fmla="*/ 1798700 h 2569580"/>
              <a:gd name="connsiteX58" fmla="*/ 0 w 9954227"/>
              <a:gd name="connsiteY58" fmla="*/ 1456093 h 2569580"/>
              <a:gd name="connsiteX59" fmla="*/ 0 w 9954227"/>
              <a:gd name="connsiteY59" fmla="*/ 1147747 h 2569580"/>
              <a:gd name="connsiteX60" fmla="*/ 0 w 9954227"/>
              <a:gd name="connsiteY60" fmla="*/ 770879 h 2569580"/>
              <a:gd name="connsiteX61" fmla="*/ 0 w 9954227"/>
              <a:gd name="connsiteY61" fmla="*/ 428272 h 2569580"/>
              <a:gd name="connsiteX0" fmla="*/ 0 w 9954227"/>
              <a:gd name="connsiteY0" fmla="*/ 428272 h 2569580"/>
              <a:gd name="connsiteX1" fmla="*/ 428271 w 9954227"/>
              <a:gd name="connsiteY1" fmla="*/ 0 h 2569580"/>
              <a:gd name="connsiteX2" fmla="*/ 641869 w 9954227"/>
              <a:gd name="connsiteY2" fmla="*/ 0 h 2569580"/>
              <a:gd name="connsiteX3" fmla="*/ 764490 w 9954227"/>
              <a:gd name="connsiteY3" fmla="*/ 0 h 2569580"/>
              <a:gd name="connsiteX4" fmla="*/ 1160041 w 9954227"/>
              <a:gd name="connsiteY4" fmla="*/ 0 h 2569580"/>
              <a:gd name="connsiteX5" fmla="*/ 1737547 w 9954227"/>
              <a:gd name="connsiteY5" fmla="*/ 0 h 2569580"/>
              <a:gd name="connsiteX6" fmla="*/ 2315052 w 9954227"/>
              <a:gd name="connsiteY6" fmla="*/ 0 h 2569580"/>
              <a:gd name="connsiteX7" fmla="*/ 2892557 w 9954227"/>
              <a:gd name="connsiteY7" fmla="*/ 0 h 2569580"/>
              <a:gd name="connsiteX8" fmla="*/ 3106155 w 9954227"/>
              <a:gd name="connsiteY8" fmla="*/ 0 h 2569580"/>
              <a:gd name="connsiteX9" fmla="*/ 3410729 w 9954227"/>
              <a:gd name="connsiteY9" fmla="*/ 0 h 2569580"/>
              <a:gd name="connsiteX10" fmla="*/ 3806281 w 9954227"/>
              <a:gd name="connsiteY10" fmla="*/ 0 h 2569580"/>
              <a:gd name="connsiteX11" fmla="*/ 3928901 w 9954227"/>
              <a:gd name="connsiteY11" fmla="*/ 0 h 2569580"/>
              <a:gd name="connsiteX12" fmla="*/ 4506407 w 9954227"/>
              <a:gd name="connsiteY12" fmla="*/ 0 h 2569580"/>
              <a:gd name="connsiteX13" fmla="*/ 4810981 w 9954227"/>
              <a:gd name="connsiteY13" fmla="*/ 0 h 2569580"/>
              <a:gd name="connsiteX14" fmla="*/ 5115556 w 9954227"/>
              <a:gd name="connsiteY14" fmla="*/ 0 h 2569580"/>
              <a:gd name="connsiteX15" fmla="*/ 5420131 w 9954227"/>
              <a:gd name="connsiteY15" fmla="*/ 0 h 2569580"/>
              <a:gd name="connsiteX16" fmla="*/ 5997636 w 9954227"/>
              <a:gd name="connsiteY16" fmla="*/ 0 h 2569580"/>
              <a:gd name="connsiteX17" fmla="*/ 6393187 w 9954227"/>
              <a:gd name="connsiteY17" fmla="*/ 0 h 2569580"/>
              <a:gd name="connsiteX18" fmla="*/ 6515808 w 9954227"/>
              <a:gd name="connsiteY18" fmla="*/ 0 h 2569580"/>
              <a:gd name="connsiteX19" fmla="*/ 6729406 w 9954227"/>
              <a:gd name="connsiteY19" fmla="*/ 0 h 2569580"/>
              <a:gd name="connsiteX20" fmla="*/ 7124957 w 9954227"/>
              <a:gd name="connsiteY20" fmla="*/ 0 h 2569580"/>
              <a:gd name="connsiteX21" fmla="*/ 7247578 w 9954227"/>
              <a:gd name="connsiteY21" fmla="*/ 0 h 2569580"/>
              <a:gd name="connsiteX22" fmla="*/ 7461176 w 9954227"/>
              <a:gd name="connsiteY22" fmla="*/ 0 h 2569580"/>
              <a:gd name="connsiteX23" fmla="*/ 7674774 w 9954227"/>
              <a:gd name="connsiteY23" fmla="*/ 0 h 2569580"/>
              <a:gd name="connsiteX24" fmla="*/ 7888371 w 9954227"/>
              <a:gd name="connsiteY24" fmla="*/ 0 h 2569580"/>
              <a:gd name="connsiteX25" fmla="*/ 8101969 w 9954227"/>
              <a:gd name="connsiteY25" fmla="*/ 0 h 2569580"/>
              <a:gd name="connsiteX26" fmla="*/ 8497521 w 9954227"/>
              <a:gd name="connsiteY26" fmla="*/ 0 h 2569580"/>
              <a:gd name="connsiteX27" fmla="*/ 8711119 w 9954227"/>
              <a:gd name="connsiteY27" fmla="*/ 0 h 2569580"/>
              <a:gd name="connsiteX28" fmla="*/ 9015693 w 9954227"/>
              <a:gd name="connsiteY28" fmla="*/ 0 h 2569580"/>
              <a:gd name="connsiteX29" fmla="*/ 9138314 w 9954227"/>
              <a:gd name="connsiteY29" fmla="*/ 0 h 2569580"/>
              <a:gd name="connsiteX30" fmla="*/ 9525955 w 9954227"/>
              <a:gd name="connsiteY30" fmla="*/ 0 h 2569580"/>
              <a:gd name="connsiteX31" fmla="*/ 9954227 w 9954227"/>
              <a:gd name="connsiteY31" fmla="*/ 428272 h 2569580"/>
              <a:gd name="connsiteX32" fmla="*/ 9954227 w 9954227"/>
              <a:gd name="connsiteY32" fmla="*/ 753748 h 2569580"/>
              <a:gd name="connsiteX33" fmla="*/ 9954227 w 9954227"/>
              <a:gd name="connsiteY33" fmla="*/ 1130616 h 2569580"/>
              <a:gd name="connsiteX34" fmla="*/ 9954227 w 9954227"/>
              <a:gd name="connsiteY34" fmla="*/ 1456093 h 2569580"/>
              <a:gd name="connsiteX35" fmla="*/ 9954227 w 9954227"/>
              <a:gd name="connsiteY35" fmla="*/ 1764440 h 2569580"/>
              <a:gd name="connsiteX36" fmla="*/ 9954227 w 9954227"/>
              <a:gd name="connsiteY36" fmla="*/ 2141308 h 2569580"/>
              <a:gd name="connsiteX37" fmla="*/ 9525955 w 9954227"/>
              <a:gd name="connsiteY37" fmla="*/ 2569580 h 2569580"/>
              <a:gd name="connsiteX38" fmla="*/ 9403334 w 9954227"/>
              <a:gd name="connsiteY38" fmla="*/ 2569580 h 2569580"/>
              <a:gd name="connsiteX39" fmla="*/ 9098759 w 9954227"/>
              <a:gd name="connsiteY39" fmla="*/ 2569580 h 2569580"/>
              <a:gd name="connsiteX40" fmla="*/ 8885161 w 9954227"/>
              <a:gd name="connsiteY40" fmla="*/ 2569580 h 2569580"/>
              <a:gd name="connsiteX41" fmla="*/ 8307656 w 9954227"/>
              <a:gd name="connsiteY41" fmla="*/ 2569580 h 2569580"/>
              <a:gd name="connsiteX42" fmla="*/ 8094059 w 9954227"/>
              <a:gd name="connsiteY42" fmla="*/ 2569580 h 2569580"/>
              <a:gd name="connsiteX43" fmla="*/ 7971437 w 9954227"/>
              <a:gd name="connsiteY43" fmla="*/ 2569580 h 2569580"/>
              <a:gd name="connsiteX44" fmla="*/ 7484909 w 9954227"/>
              <a:gd name="connsiteY44" fmla="*/ 2569580 h 2569580"/>
              <a:gd name="connsiteX45" fmla="*/ 6998381 w 9954227"/>
              <a:gd name="connsiteY45" fmla="*/ 2569580 h 2569580"/>
              <a:gd name="connsiteX46" fmla="*/ 6511853 w 9954227"/>
              <a:gd name="connsiteY46" fmla="*/ 2569580 h 2569580"/>
              <a:gd name="connsiteX47" fmla="*/ 6116301 w 9954227"/>
              <a:gd name="connsiteY47" fmla="*/ 2569580 h 2569580"/>
              <a:gd name="connsiteX48" fmla="*/ 5720750 w 9954227"/>
              <a:gd name="connsiteY48" fmla="*/ 2569580 h 2569580"/>
              <a:gd name="connsiteX49" fmla="*/ 5234221 w 9954227"/>
              <a:gd name="connsiteY49" fmla="*/ 2569580 h 2569580"/>
              <a:gd name="connsiteX50" fmla="*/ 4838670 w 9954227"/>
              <a:gd name="connsiteY50" fmla="*/ 2569580 h 2569580"/>
              <a:gd name="connsiteX51" fmla="*/ 4261165 w 9954227"/>
              <a:gd name="connsiteY51" fmla="*/ 2569580 h 2569580"/>
              <a:gd name="connsiteX52" fmla="*/ 3774637 w 9954227"/>
              <a:gd name="connsiteY52" fmla="*/ 2569580 h 2569580"/>
              <a:gd name="connsiteX53" fmla="*/ 3288108 w 9954227"/>
              <a:gd name="connsiteY53" fmla="*/ 2569580 h 2569580"/>
              <a:gd name="connsiteX54" fmla="*/ 2892557 w 9954227"/>
              <a:gd name="connsiteY54" fmla="*/ 2569580 h 2569580"/>
              <a:gd name="connsiteX55" fmla="*/ 2587982 w 9954227"/>
              <a:gd name="connsiteY55" fmla="*/ 2569580 h 2569580"/>
              <a:gd name="connsiteX56" fmla="*/ 2192431 w 9954227"/>
              <a:gd name="connsiteY56" fmla="*/ 2569580 h 2569580"/>
              <a:gd name="connsiteX57" fmla="*/ 1978833 w 9954227"/>
              <a:gd name="connsiteY57" fmla="*/ 2569580 h 2569580"/>
              <a:gd name="connsiteX58" fmla="*/ 1401328 w 9954227"/>
              <a:gd name="connsiteY58" fmla="*/ 2569580 h 2569580"/>
              <a:gd name="connsiteX59" fmla="*/ 823823 w 9954227"/>
              <a:gd name="connsiteY59" fmla="*/ 2569580 h 2569580"/>
              <a:gd name="connsiteX60" fmla="*/ 428271 w 9954227"/>
              <a:gd name="connsiteY60" fmla="*/ 2569580 h 2569580"/>
              <a:gd name="connsiteX61" fmla="*/ 0 w 9954227"/>
              <a:gd name="connsiteY61" fmla="*/ 2141308 h 2569580"/>
              <a:gd name="connsiteX62" fmla="*/ 0 w 9954227"/>
              <a:gd name="connsiteY62" fmla="*/ 1798700 h 2569580"/>
              <a:gd name="connsiteX63" fmla="*/ 0 w 9954227"/>
              <a:gd name="connsiteY63" fmla="*/ 1421832 h 2569580"/>
              <a:gd name="connsiteX64" fmla="*/ 0 w 9954227"/>
              <a:gd name="connsiteY64" fmla="*/ 1062095 h 2569580"/>
              <a:gd name="connsiteX65" fmla="*/ 0 w 9954227"/>
              <a:gd name="connsiteY65" fmla="*/ 770879 h 2569580"/>
              <a:gd name="connsiteX66" fmla="*/ 0 w 9954227"/>
              <a:gd name="connsiteY66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-99075" y="130629"/>
                  <a:pt x="170660" y="27533"/>
                  <a:pt x="428271" y="0"/>
                </a:cubicBezTo>
                <a:cubicBezTo>
                  <a:pt x="592095" y="-23975"/>
                  <a:pt x="690221" y="35597"/>
                  <a:pt x="1005777" y="0"/>
                </a:cubicBezTo>
                <a:cubicBezTo>
                  <a:pt x="1284586" y="-4400"/>
                  <a:pt x="1143829" y="17701"/>
                  <a:pt x="1219374" y="0"/>
                </a:cubicBezTo>
                <a:cubicBezTo>
                  <a:pt x="1296610" y="42189"/>
                  <a:pt x="1583466" y="17375"/>
                  <a:pt x="1796879" y="0"/>
                </a:cubicBezTo>
                <a:cubicBezTo>
                  <a:pt x="2022368" y="-12210"/>
                  <a:pt x="2118719" y="25805"/>
                  <a:pt x="2192431" y="0"/>
                </a:cubicBezTo>
                <a:cubicBezTo>
                  <a:pt x="2279453" y="-42591"/>
                  <a:pt x="2554217" y="61083"/>
                  <a:pt x="2678959" y="0"/>
                </a:cubicBezTo>
                <a:cubicBezTo>
                  <a:pt x="2836391" y="-17100"/>
                  <a:pt x="3049992" y="8210"/>
                  <a:pt x="3256464" y="0"/>
                </a:cubicBezTo>
                <a:cubicBezTo>
                  <a:pt x="3461192" y="-21922"/>
                  <a:pt x="3505431" y="-3792"/>
                  <a:pt x="3652015" y="0"/>
                </a:cubicBezTo>
                <a:cubicBezTo>
                  <a:pt x="3773376" y="13537"/>
                  <a:pt x="3934572" y="37014"/>
                  <a:pt x="4138544" y="0"/>
                </a:cubicBezTo>
                <a:cubicBezTo>
                  <a:pt x="4304255" y="-27599"/>
                  <a:pt x="4377506" y="22092"/>
                  <a:pt x="4443119" y="0"/>
                </a:cubicBezTo>
                <a:cubicBezTo>
                  <a:pt x="4525666" y="-33270"/>
                  <a:pt x="4514560" y="5416"/>
                  <a:pt x="4565739" y="0"/>
                </a:cubicBezTo>
                <a:cubicBezTo>
                  <a:pt x="4614242" y="-8178"/>
                  <a:pt x="4814643" y="73063"/>
                  <a:pt x="4961291" y="0"/>
                </a:cubicBezTo>
                <a:cubicBezTo>
                  <a:pt x="5098727" y="-45924"/>
                  <a:pt x="5098199" y="21812"/>
                  <a:pt x="5174889" y="0"/>
                </a:cubicBezTo>
                <a:cubicBezTo>
                  <a:pt x="5235855" y="-33306"/>
                  <a:pt x="5565018" y="11889"/>
                  <a:pt x="5661417" y="0"/>
                </a:cubicBezTo>
                <a:cubicBezTo>
                  <a:pt x="5742958" y="-37155"/>
                  <a:pt x="6059695" y="57914"/>
                  <a:pt x="6238922" y="0"/>
                </a:cubicBezTo>
                <a:cubicBezTo>
                  <a:pt x="6373356" y="-50562"/>
                  <a:pt x="6377366" y="4509"/>
                  <a:pt x="6452520" y="0"/>
                </a:cubicBezTo>
                <a:cubicBezTo>
                  <a:pt x="6556127" y="-11735"/>
                  <a:pt x="6853399" y="-12791"/>
                  <a:pt x="7030025" y="0"/>
                </a:cubicBezTo>
                <a:cubicBezTo>
                  <a:pt x="7228293" y="-17807"/>
                  <a:pt x="7246121" y="3341"/>
                  <a:pt x="7334599" y="0"/>
                </a:cubicBezTo>
                <a:cubicBezTo>
                  <a:pt x="7416060" y="-25191"/>
                  <a:pt x="7717091" y="48210"/>
                  <a:pt x="7912105" y="0"/>
                </a:cubicBezTo>
                <a:cubicBezTo>
                  <a:pt x="8097710" y="-52909"/>
                  <a:pt x="8082554" y="9180"/>
                  <a:pt x="8125703" y="0"/>
                </a:cubicBezTo>
                <a:cubicBezTo>
                  <a:pt x="8163828" y="-40969"/>
                  <a:pt x="8494854" y="11566"/>
                  <a:pt x="8612231" y="0"/>
                </a:cubicBezTo>
                <a:cubicBezTo>
                  <a:pt x="8745193" y="-17636"/>
                  <a:pt x="8740696" y="20326"/>
                  <a:pt x="8825829" y="0"/>
                </a:cubicBezTo>
                <a:cubicBezTo>
                  <a:pt x="8908866" y="-27227"/>
                  <a:pt x="8924784" y="4577"/>
                  <a:pt x="8948449" y="0"/>
                </a:cubicBezTo>
                <a:cubicBezTo>
                  <a:pt x="8968920" y="-6705"/>
                  <a:pt x="9021931" y="7978"/>
                  <a:pt x="9071071" y="0"/>
                </a:cubicBezTo>
                <a:cubicBezTo>
                  <a:pt x="9138235" y="970"/>
                  <a:pt x="9387021" y="5679"/>
                  <a:pt x="9525955" y="0"/>
                </a:cubicBezTo>
                <a:cubicBezTo>
                  <a:pt x="9763341" y="-43135"/>
                  <a:pt x="9968694" y="194379"/>
                  <a:pt x="9954227" y="428272"/>
                </a:cubicBezTo>
                <a:cubicBezTo>
                  <a:pt x="9966887" y="520619"/>
                  <a:pt x="9943473" y="643377"/>
                  <a:pt x="9954227" y="736618"/>
                </a:cubicBezTo>
                <a:cubicBezTo>
                  <a:pt x="9995920" y="840922"/>
                  <a:pt x="9909735" y="984353"/>
                  <a:pt x="9954227" y="1096356"/>
                </a:cubicBezTo>
                <a:cubicBezTo>
                  <a:pt x="10001502" y="1196392"/>
                  <a:pt x="9925634" y="1290445"/>
                  <a:pt x="9954227" y="1387572"/>
                </a:cubicBezTo>
                <a:cubicBezTo>
                  <a:pt x="9981661" y="1480787"/>
                  <a:pt x="9967415" y="1688310"/>
                  <a:pt x="9954227" y="1764440"/>
                </a:cubicBezTo>
                <a:cubicBezTo>
                  <a:pt x="9969300" y="1823885"/>
                  <a:pt x="9906562" y="1956080"/>
                  <a:pt x="9954227" y="2141308"/>
                </a:cubicBezTo>
                <a:cubicBezTo>
                  <a:pt x="9954549" y="2312589"/>
                  <a:pt x="9848411" y="2621516"/>
                  <a:pt x="9525955" y="2569580"/>
                </a:cubicBezTo>
                <a:cubicBezTo>
                  <a:pt x="9329097" y="2570621"/>
                  <a:pt x="9056917" y="2494930"/>
                  <a:pt x="8948449" y="2569580"/>
                </a:cubicBezTo>
                <a:cubicBezTo>
                  <a:pt x="8821247" y="2613625"/>
                  <a:pt x="8819359" y="2559173"/>
                  <a:pt x="8734852" y="2569580"/>
                </a:cubicBezTo>
                <a:cubicBezTo>
                  <a:pt x="8667490" y="2595135"/>
                  <a:pt x="8457138" y="2558448"/>
                  <a:pt x="8339300" y="2569580"/>
                </a:cubicBezTo>
                <a:cubicBezTo>
                  <a:pt x="8197782" y="2596035"/>
                  <a:pt x="8008366" y="2545265"/>
                  <a:pt x="7761795" y="2569580"/>
                </a:cubicBezTo>
                <a:cubicBezTo>
                  <a:pt x="7519945" y="2617241"/>
                  <a:pt x="7454645" y="2507901"/>
                  <a:pt x="7366244" y="2569580"/>
                </a:cubicBezTo>
                <a:cubicBezTo>
                  <a:pt x="7315459" y="2638810"/>
                  <a:pt x="7062380" y="2549807"/>
                  <a:pt x="6788739" y="2569580"/>
                </a:cubicBezTo>
                <a:cubicBezTo>
                  <a:pt x="6533651" y="2621130"/>
                  <a:pt x="6536109" y="2536858"/>
                  <a:pt x="6393187" y="2569580"/>
                </a:cubicBezTo>
                <a:cubicBezTo>
                  <a:pt x="6249293" y="2602770"/>
                  <a:pt x="6071115" y="2520968"/>
                  <a:pt x="5906659" y="2569580"/>
                </a:cubicBezTo>
                <a:cubicBezTo>
                  <a:pt x="5757568" y="2602194"/>
                  <a:pt x="5578600" y="2506848"/>
                  <a:pt x="5329154" y="2569580"/>
                </a:cubicBezTo>
                <a:cubicBezTo>
                  <a:pt x="5074541" y="2614317"/>
                  <a:pt x="5177297" y="2553211"/>
                  <a:pt x="5115556" y="2569580"/>
                </a:cubicBezTo>
                <a:cubicBezTo>
                  <a:pt x="4988389" y="2578560"/>
                  <a:pt x="4823563" y="2456949"/>
                  <a:pt x="4538051" y="2569580"/>
                </a:cubicBezTo>
                <a:cubicBezTo>
                  <a:pt x="4264869" y="2642707"/>
                  <a:pt x="4458490" y="2549995"/>
                  <a:pt x="4415430" y="2569580"/>
                </a:cubicBezTo>
                <a:cubicBezTo>
                  <a:pt x="4338275" y="2528329"/>
                  <a:pt x="4023935" y="2550835"/>
                  <a:pt x="3837925" y="2569580"/>
                </a:cubicBezTo>
                <a:cubicBezTo>
                  <a:pt x="3632878" y="2606528"/>
                  <a:pt x="3672910" y="2561260"/>
                  <a:pt x="3624327" y="2569580"/>
                </a:cubicBezTo>
                <a:cubicBezTo>
                  <a:pt x="3565794" y="2589531"/>
                  <a:pt x="3392471" y="2574880"/>
                  <a:pt x="3228775" y="2569580"/>
                </a:cubicBezTo>
                <a:cubicBezTo>
                  <a:pt x="3054313" y="2574864"/>
                  <a:pt x="3025945" y="2564405"/>
                  <a:pt x="2924201" y="2569580"/>
                </a:cubicBezTo>
                <a:cubicBezTo>
                  <a:pt x="2836255" y="2554899"/>
                  <a:pt x="2508056" y="2522674"/>
                  <a:pt x="2346696" y="2569580"/>
                </a:cubicBezTo>
                <a:cubicBezTo>
                  <a:pt x="2142576" y="2605179"/>
                  <a:pt x="2215154" y="2550503"/>
                  <a:pt x="2133098" y="2569580"/>
                </a:cubicBezTo>
                <a:cubicBezTo>
                  <a:pt x="2054365" y="2559320"/>
                  <a:pt x="1768282" y="2544907"/>
                  <a:pt x="1646570" y="2569580"/>
                </a:cubicBezTo>
                <a:cubicBezTo>
                  <a:pt x="1509411" y="2584043"/>
                  <a:pt x="1559022" y="2558960"/>
                  <a:pt x="1523949" y="2569580"/>
                </a:cubicBezTo>
                <a:cubicBezTo>
                  <a:pt x="1469868" y="2589892"/>
                  <a:pt x="1246262" y="2527823"/>
                  <a:pt x="1128397" y="2569580"/>
                </a:cubicBezTo>
                <a:cubicBezTo>
                  <a:pt x="985991" y="2618275"/>
                  <a:pt x="877580" y="2572076"/>
                  <a:pt x="823823" y="2569580"/>
                </a:cubicBezTo>
                <a:cubicBezTo>
                  <a:pt x="771707" y="2552226"/>
                  <a:pt x="530577" y="2537503"/>
                  <a:pt x="428271" y="2569580"/>
                </a:cubicBezTo>
                <a:cubicBezTo>
                  <a:pt x="197273" y="2589731"/>
                  <a:pt x="57934" y="2417683"/>
                  <a:pt x="0" y="2141308"/>
                </a:cubicBezTo>
                <a:cubicBezTo>
                  <a:pt x="-17820" y="2021794"/>
                  <a:pt x="49410" y="1947951"/>
                  <a:pt x="0" y="1798700"/>
                </a:cubicBezTo>
                <a:cubicBezTo>
                  <a:pt x="-8219" y="1659735"/>
                  <a:pt x="38137" y="1581419"/>
                  <a:pt x="0" y="1456093"/>
                </a:cubicBezTo>
                <a:cubicBezTo>
                  <a:pt x="-26647" y="1335704"/>
                  <a:pt x="32754" y="1262981"/>
                  <a:pt x="0" y="1147747"/>
                </a:cubicBezTo>
                <a:cubicBezTo>
                  <a:pt x="-13772" y="1033706"/>
                  <a:pt x="1781" y="852510"/>
                  <a:pt x="0" y="770879"/>
                </a:cubicBezTo>
                <a:cubicBezTo>
                  <a:pt x="-21618" y="663449"/>
                  <a:pt x="15481" y="525539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47049" y="209181"/>
                  <a:pt x="216124" y="43419"/>
                  <a:pt x="428271" y="0"/>
                </a:cubicBezTo>
                <a:cubicBezTo>
                  <a:pt x="464545" y="-4767"/>
                  <a:pt x="557675" y="27560"/>
                  <a:pt x="641869" y="0"/>
                </a:cubicBezTo>
                <a:cubicBezTo>
                  <a:pt x="728582" y="-19622"/>
                  <a:pt x="729532" y="13820"/>
                  <a:pt x="764490" y="0"/>
                </a:cubicBezTo>
                <a:cubicBezTo>
                  <a:pt x="789419" y="-11718"/>
                  <a:pt x="1030101" y="3073"/>
                  <a:pt x="1160041" y="0"/>
                </a:cubicBezTo>
                <a:cubicBezTo>
                  <a:pt x="1339478" y="-30254"/>
                  <a:pt x="1480427" y="42577"/>
                  <a:pt x="1737547" y="0"/>
                </a:cubicBezTo>
                <a:cubicBezTo>
                  <a:pt x="2017259" y="-49650"/>
                  <a:pt x="2170947" y="33292"/>
                  <a:pt x="2315052" y="0"/>
                </a:cubicBezTo>
                <a:cubicBezTo>
                  <a:pt x="2457120" y="-61195"/>
                  <a:pt x="2598402" y="65752"/>
                  <a:pt x="2892557" y="0"/>
                </a:cubicBezTo>
                <a:cubicBezTo>
                  <a:pt x="3201259" y="-40639"/>
                  <a:pt x="3039633" y="-10453"/>
                  <a:pt x="3106155" y="0"/>
                </a:cubicBezTo>
                <a:cubicBezTo>
                  <a:pt x="3188511" y="361"/>
                  <a:pt x="3299697" y="-1696"/>
                  <a:pt x="3410729" y="0"/>
                </a:cubicBezTo>
                <a:cubicBezTo>
                  <a:pt x="3541663" y="-20598"/>
                  <a:pt x="3671957" y="60421"/>
                  <a:pt x="3806281" y="0"/>
                </a:cubicBezTo>
                <a:cubicBezTo>
                  <a:pt x="3913052" y="-36940"/>
                  <a:pt x="3885868" y="9302"/>
                  <a:pt x="3928901" y="0"/>
                </a:cubicBezTo>
                <a:cubicBezTo>
                  <a:pt x="3977060" y="-11895"/>
                  <a:pt x="4333992" y="41000"/>
                  <a:pt x="4506407" y="0"/>
                </a:cubicBezTo>
                <a:cubicBezTo>
                  <a:pt x="4716174" y="-38027"/>
                  <a:pt x="4667499" y="30045"/>
                  <a:pt x="4810981" y="0"/>
                </a:cubicBezTo>
                <a:cubicBezTo>
                  <a:pt x="4935133" y="-18970"/>
                  <a:pt x="4978467" y="22126"/>
                  <a:pt x="5115556" y="0"/>
                </a:cubicBezTo>
                <a:cubicBezTo>
                  <a:pt x="5252632" y="-20199"/>
                  <a:pt x="5357524" y="-5228"/>
                  <a:pt x="5420131" y="0"/>
                </a:cubicBezTo>
                <a:cubicBezTo>
                  <a:pt x="5497211" y="9249"/>
                  <a:pt x="5827320" y="-10152"/>
                  <a:pt x="5997636" y="0"/>
                </a:cubicBezTo>
                <a:cubicBezTo>
                  <a:pt x="6165163" y="-8506"/>
                  <a:pt x="6245930" y="65433"/>
                  <a:pt x="6393187" y="0"/>
                </a:cubicBezTo>
                <a:cubicBezTo>
                  <a:pt x="6539823" y="-49010"/>
                  <a:pt x="6490479" y="11101"/>
                  <a:pt x="6515808" y="0"/>
                </a:cubicBezTo>
                <a:cubicBezTo>
                  <a:pt x="6541662" y="-19075"/>
                  <a:pt x="6637413" y="24139"/>
                  <a:pt x="6729406" y="0"/>
                </a:cubicBezTo>
                <a:cubicBezTo>
                  <a:pt x="6808041" y="-12935"/>
                  <a:pt x="7049648" y="39743"/>
                  <a:pt x="7124957" y="0"/>
                </a:cubicBezTo>
                <a:cubicBezTo>
                  <a:pt x="7225578" y="-26434"/>
                  <a:pt x="7218591" y="3857"/>
                  <a:pt x="7247578" y="0"/>
                </a:cubicBezTo>
                <a:cubicBezTo>
                  <a:pt x="7274430" y="11991"/>
                  <a:pt x="7372743" y="19306"/>
                  <a:pt x="7461176" y="0"/>
                </a:cubicBezTo>
                <a:cubicBezTo>
                  <a:pt x="7534961" y="-18686"/>
                  <a:pt x="7580861" y="19206"/>
                  <a:pt x="7674774" y="0"/>
                </a:cubicBezTo>
                <a:cubicBezTo>
                  <a:pt x="7750690" y="-13607"/>
                  <a:pt x="7818625" y="-383"/>
                  <a:pt x="7888371" y="0"/>
                </a:cubicBezTo>
                <a:cubicBezTo>
                  <a:pt x="7968337" y="4082"/>
                  <a:pt x="8050475" y="3877"/>
                  <a:pt x="8101969" y="0"/>
                </a:cubicBezTo>
                <a:cubicBezTo>
                  <a:pt x="8177177" y="-20588"/>
                  <a:pt x="8346149" y="-13069"/>
                  <a:pt x="8497521" y="0"/>
                </a:cubicBezTo>
                <a:cubicBezTo>
                  <a:pt x="8647582" y="-29208"/>
                  <a:pt x="8613413" y="169"/>
                  <a:pt x="8711119" y="0"/>
                </a:cubicBezTo>
                <a:cubicBezTo>
                  <a:pt x="8818762" y="-24119"/>
                  <a:pt x="8906415" y="3554"/>
                  <a:pt x="9015693" y="0"/>
                </a:cubicBezTo>
                <a:cubicBezTo>
                  <a:pt x="9135901" y="1692"/>
                  <a:pt x="9098947" y="5619"/>
                  <a:pt x="9138314" y="0"/>
                </a:cubicBezTo>
                <a:cubicBezTo>
                  <a:pt x="9165893" y="-24074"/>
                  <a:pt x="9391599" y="-2358"/>
                  <a:pt x="9525955" y="0"/>
                </a:cubicBezTo>
                <a:cubicBezTo>
                  <a:pt x="9792751" y="6434"/>
                  <a:pt x="9870623" y="228212"/>
                  <a:pt x="9954227" y="428272"/>
                </a:cubicBezTo>
                <a:cubicBezTo>
                  <a:pt x="9958714" y="539016"/>
                  <a:pt x="9951383" y="667898"/>
                  <a:pt x="9954227" y="753748"/>
                </a:cubicBezTo>
                <a:cubicBezTo>
                  <a:pt x="9948730" y="849066"/>
                  <a:pt x="9933464" y="973352"/>
                  <a:pt x="9954227" y="1130616"/>
                </a:cubicBezTo>
                <a:cubicBezTo>
                  <a:pt x="9970688" y="1271145"/>
                  <a:pt x="9934010" y="1332682"/>
                  <a:pt x="9954227" y="1456093"/>
                </a:cubicBezTo>
                <a:cubicBezTo>
                  <a:pt x="9976122" y="1572237"/>
                  <a:pt x="9954759" y="1625802"/>
                  <a:pt x="9954227" y="1764440"/>
                </a:cubicBezTo>
                <a:cubicBezTo>
                  <a:pt x="9939472" y="1883053"/>
                  <a:pt x="9925384" y="2037502"/>
                  <a:pt x="9954227" y="2141308"/>
                </a:cubicBezTo>
                <a:cubicBezTo>
                  <a:pt x="9992412" y="2395993"/>
                  <a:pt x="9765510" y="2643013"/>
                  <a:pt x="9525955" y="2569580"/>
                </a:cubicBezTo>
                <a:cubicBezTo>
                  <a:pt x="9496453" y="2575722"/>
                  <a:pt x="9461796" y="2566922"/>
                  <a:pt x="9403334" y="2569580"/>
                </a:cubicBezTo>
                <a:cubicBezTo>
                  <a:pt x="9359730" y="2580576"/>
                  <a:pt x="9186966" y="2563177"/>
                  <a:pt x="9098759" y="2569580"/>
                </a:cubicBezTo>
                <a:cubicBezTo>
                  <a:pt x="9007302" y="2568714"/>
                  <a:pt x="8989349" y="2562903"/>
                  <a:pt x="8885161" y="2569580"/>
                </a:cubicBezTo>
                <a:cubicBezTo>
                  <a:pt x="8765016" y="2550509"/>
                  <a:pt x="8630241" y="2460515"/>
                  <a:pt x="8307656" y="2569580"/>
                </a:cubicBezTo>
                <a:cubicBezTo>
                  <a:pt x="8019839" y="2630925"/>
                  <a:pt x="8143855" y="2561721"/>
                  <a:pt x="8094059" y="2569580"/>
                </a:cubicBezTo>
                <a:cubicBezTo>
                  <a:pt x="8044635" y="2575524"/>
                  <a:pt x="7999939" y="2573046"/>
                  <a:pt x="7971437" y="2569580"/>
                </a:cubicBezTo>
                <a:cubicBezTo>
                  <a:pt x="7957241" y="2584830"/>
                  <a:pt x="7622344" y="2527756"/>
                  <a:pt x="7484909" y="2569580"/>
                </a:cubicBezTo>
                <a:cubicBezTo>
                  <a:pt x="7406922" y="2614066"/>
                  <a:pt x="7187397" y="2538786"/>
                  <a:pt x="6998381" y="2569580"/>
                </a:cubicBezTo>
                <a:cubicBezTo>
                  <a:pt x="6803818" y="2613103"/>
                  <a:pt x="6738567" y="2559389"/>
                  <a:pt x="6511853" y="2569580"/>
                </a:cubicBezTo>
                <a:cubicBezTo>
                  <a:pt x="6296415" y="2585613"/>
                  <a:pt x="6265724" y="2525349"/>
                  <a:pt x="6116301" y="2569580"/>
                </a:cubicBezTo>
                <a:cubicBezTo>
                  <a:pt x="5989164" y="2605479"/>
                  <a:pt x="5856018" y="2574787"/>
                  <a:pt x="5720750" y="2569580"/>
                </a:cubicBezTo>
                <a:cubicBezTo>
                  <a:pt x="5605895" y="2602827"/>
                  <a:pt x="5373269" y="2480758"/>
                  <a:pt x="5234221" y="2569580"/>
                </a:cubicBezTo>
                <a:cubicBezTo>
                  <a:pt x="5095282" y="2632174"/>
                  <a:pt x="5021303" y="2537622"/>
                  <a:pt x="4838670" y="2569580"/>
                </a:cubicBezTo>
                <a:cubicBezTo>
                  <a:pt x="4661340" y="2571176"/>
                  <a:pt x="4433156" y="2538729"/>
                  <a:pt x="4261165" y="2569580"/>
                </a:cubicBezTo>
                <a:cubicBezTo>
                  <a:pt x="4099658" y="2592568"/>
                  <a:pt x="4030999" y="2574662"/>
                  <a:pt x="3774637" y="2569580"/>
                </a:cubicBezTo>
                <a:cubicBezTo>
                  <a:pt x="3523010" y="2605019"/>
                  <a:pt x="3415981" y="2527182"/>
                  <a:pt x="3288108" y="2569580"/>
                </a:cubicBezTo>
                <a:cubicBezTo>
                  <a:pt x="3132507" y="2642008"/>
                  <a:pt x="3048909" y="2548651"/>
                  <a:pt x="2892557" y="2569580"/>
                </a:cubicBezTo>
                <a:cubicBezTo>
                  <a:pt x="2745045" y="2577690"/>
                  <a:pt x="2720450" y="2536676"/>
                  <a:pt x="2587982" y="2569580"/>
                </a:cubicBezTo>
                <a:cubicBezTo>
                  <a:pt x="2442636" y="2597456"/>
                  <a:pt x="2396448" y="2538451"/>
                  <a:pt x="2192431" y="2569580"/>
                </a:cubicBezTo>
                <a:cubicBezTo>
                  <a:pt x="1999811" y="2628682"/>
                  <a:pt x="2072725" y="2549547"/>
                  <a:pt x="1978833" y="2569580"/>
                </a:cubicBezTo>
                <a:cubicBezTo>
                  <a:pt x="1896883" y="2606385"/>
                  <a:pt x="1551771" y="2529755"/>
                  <a:pt x="1401328" y="2569580"/>
                </a:cubicBezTo>
                <a:cubicBezTo>
                  <a:pt x="1279181" y="2622106"/>
                  <a:pt x="1047014" y="2562185"/>
                  <a:pt x="823823" y="2569580"/>
                </a:cubicBezTo>
                <a:cubicBezTo>
                  <a:pt x="592199" y="2574497"/>
                  <a:pt x="536679" y="2548570"/>
                  <a:pt x="428271" y="2569580"/>
                </a:cubicBezTo>
                <a:cubicBezTo>
                  <a:pt x="226510" y="2602861"/>
                  <a:pt x="6673" y="2398198"/>
                  <a:pt x="0" y="2141308"/>
                </a:cubicBezTo>
                <a:cubicBezTo>
                  <a:pt x="-36717" y="2036401"/>
                  <a:pt x="28313" y="1958286"/>
                  <a:pt x="0" y="1798700"/>
                </a:cubicBezTo>
                <a:cubicBezTo>
                  <a:pt x="-25830" y="1640284"/>
                  <a:pt x="2247" y="1561215"/>
                  <a:pt x="0" y="1421832"/>
                </a:cubicBezTo>
                <a:cubicBezTo>
                  <a:pt x="-37767" y="1272443"/>
                  <a:pt x="50961" y="1138567"/>
                  <a:pt x="0" y="1062095"/>
                </a:cubicBezTo>
                <a:cubicBezTo>
                  <a:pt x="-37695" y="971354"/>
                  <a:pt x="19694" y="910114"/>
                  <a:pt x="0" y="770879"/>
                </a:cubicBezTo>
                <a:cubicBezTo>
                  <a:pt x="-25145" y="616781"/>
                  <a:pt x="25484" y="555981"/>
                  <a:pt x="0" y="428272"/>
                </a:cubicBezTo>
                <a:close/>
              </a:path>
              <a:path w="9954227" h="2569580" fill="none" stroke="0" extrusionOk="0">
                <a:moveTo>
                  <a:pt x="0" y="428272"/>
                </a:moveTo>
                <a:cubicBezTo>
                  <a:pt x="-9114" y="201082"/>
                  <a:pt x="201434" y="18309"/>
                  <a:pt x="428271" y="0"/>
                </a:cubicBezTo>
                <a:cubicBezTo>
                  <a:pt x="545586" y="-6553"/>
                  <a:pt x="728967" y="-10729"/>
                  <a:pt x="1005777" y="0"/>
                </a:cubicBezTo>
                <a:cubicBezTo>
                  <a:pt x="1299937" y="-12721"/>
                  <a:pt x="1130634" y="1928"/>
                  <a:pt x="1219374" y="0"/>
                </a:cubicBezTo>
                <a:cubicBezTo>
                  <a:pt x="1295477" y="-30416"/>
                  <a:pt x="1564961" y="7155"/>
                  <a:pt x="1796879" y="0"/>
                </a:cubicBezTo>
                <a:cubicBezTo>
                  <a:pt x="2034358" y="-1538"/>
                  <a:pt x="2100281" y="49348"/>
                  <a:pt x="2192431" y="0"/>
                </a:cubicBezTo>
                <a:cubicBezTo>
                  <a:pt x="2278770" y="-12784"/>
                  <a:pt x="2580425" y="56390"/>
                  <a:pt x="2678959" y="0"/>
                </a:cubicBezTo>
                <a:cubicBezTo>
                  <a:pt x="2799656" y="-31896"/>
                  <a:pt x="3066853" y="-36821"/>
                  <a:pt x="3256464" y="0"/>
                </a:cubicBezTo>
                <a:cubicBezTo>
                  <a:pt x="3473183" y="-32404"/>
                  <a:pt x="3514991" y="8548"/>
                  <a:pt x="3652015" y="0"/>
                </a:cubicBezTo>
                <a:cubicBezTo>
                  <a:pt x="3785633" y="-5819"/>
                  <a:pt x="3943751" y="36952"/>
                  <a:pt x="4138544" y="0"/>
                </a:cubicBezTo>
                <a:cubicBezTo>
                  <a:pt x="4329584" y="-20354"/>
                  <a:pt x="4378204" y="44135"/>
                  <a:pt x="4443119" y="0"/>
                </a:cubicBezTo>
                <a:cubicBezTo>
                  <a:pt x="4513479" y="-34714"/>
                  <a:pt x="4520867" y="7427"/>
                  <a:pt x="4565739" y="0"/>
                </a:cubicBezTo>
                <a:cubicBezTo>
                  <a:pt x="4601575" y="4693"/>
                  <a:pt x="4811419" y="65022"/>
                  <a:pt x="4961291" y="0"/>
                </a:cubicBezTo>
                <a:cubicBezTo>
                  <a:pt x="5111610" y="-36243"/>
                  <a:pt x="5098486" y="24419"/>
                  <a:pt x="5174889" y="0"/>
                </a:cubicBezTo>
                <a:cubicBezTo>
                  <a:pt x="5238543" y="-41696"/>
                  <a:pt x="5554841" y="11140"/>
                  <a:pt x="5661417" y="0"/>
                </a:cubicBezTo>
                <a:cubicBezTo>
                  <a:pt x="5732701" y="16322"/>
                  <a:pt x="6111039" y="67809"/>
                  <a:pt x="6238922" y="0"/>
                </a:cubicBezTo>
                <a:cubicBezTo>
                  <a:pt x="6371631" y="-44285"/>
                  <a:pt x="6374301" y="7515"/>
                  <a:pt x="6452520" y="0"/>
                </a:cubicBezTo>
                <a:cubicBezTo>
                  <a:pt x="6516997" y="8750"/>
                  <a:pt x="6874771" y="5049"/>
                  <a:pt x="7030025" y="0"/>
                </a:cubicBezTo>
                <a:cubicBezTo>
                  <a:pt x="7232171" y="-24416"/>
                  <a:pt x="7252326" y="7364"/>
                  <a:pt x="7334599" y="0"/>
                </a:cubicBezTo>
                <a:cubicBezTo>
                  <a:pt x="7418632" y="-24371"/>
                  <a:pt x="7735590" y="72523"/>
                  <a:pt x="7912105" y="0"/>
                </a:cubicBezTo>
                <a:cubicBezTo>
                  <a:pt x="8099643" y="-68663"/>
                  <a:pt x="8083998" y="27271"/>
                  <a:pt x="8125703" y="0"/>
                </a:cubicBezTo>
                <a:cubicBezTo>
                  <a:pt x="8189150" y="18152"/>
                  <a:pt x="8472037" y="14367"/>
                  <a:pt x="8612231" y="0"/>
                </a:cubicBezTo>
                <a:cubicBezTo>
                  <a:pt x="8739019" y="-28389"/>
                  <a:pt x="8734696" y="20565"/>
                  <a:pt x="8825829" y="0"/>
                </a:cubicBezTo>
                <a:cubicBezTo>
                  <a:pt x="8913883" y="-23542"/>
                  <a:pt x="8919419" y="6079"/>
                  <a:pt x="8948449" y="0"/>
                </a:cubicBezTo>
                <a:cubicBezTo>
                  <a:pt x="8983459" y="-5200"/>
                  <a:pt x="9028927" y="6974"/>
                  <a:pt x="9071071" y="0"/>
                </a:cubicBezTo>
                <a:cubicBezTo>
                  <a:pt x="9115269" y="24852"/>
                  <a:pt x="9404448" y="5609"/>
                  <a:pt x="9525955" y="0"/>
                </a:cubicBezTo>
                <a:cubicBezTo>
                  <a:pt x="9716851" y="-24440"/>
                  <a:pt x="9912965" y="192967"/>
                  <a:pt x="9954227" y="428272"/>
                </a:cubicBezTo>
                <a:cubicBezTo>
                  <a:pt x="9955313" y="561980"/>
                  <a:pt x="9912505" y="650856"/>
                  <a:pt x="9954227" y="736618"/>
                </a:cubicBezTo>
                <a:cubicBezTo>
                  <a:pt x="9976515" y="835607"/>
                  <a:pt x="9907778" y="998891"/>
                  <a:pt x="9954227" y="1096356"/>
                </a:cubicBezTo>
                <a:cubicBezTo>
                  <a:pt x="9988391" y="1223496"/>
                  <a:pt x="9935540" y="1285332"/>
                  <a:pt x="9954227" y="1387572"/>
                </a:cubicBezTo>
                <a:cubicBezTo>
                  <a:pt x="9975183" y="1512072"/>
                  <a:pt x="9962645" y="1669489"/>
                  <a:pt x="9954227" y="1764440"/>
                </a:cubicBezTo>
                <a:cubicBezTo>
                  <a:pt x="9938789" y="1855637"/>
                  <a:pt x="9924986" y="1936789"/>
                  <a:pt x="9954227" y="2141308"/>
                </a:cubicBezTo>
                <a:cubicBezTo>
                  <a:pt x="9956682" y="2364402"/>
                  <a:pt x="9770478" y="2639648"/>
                  <a:pt x="9525955" y="2569580"/>
                </a:cubicBezTo>
                <a:cubicBezTo>
                  <a:pt x="9381156" y="2580456"/>
                  <a:pt x="9068810" y="2523091"/>
                  <a:pt x="8948449" y="2569580"/>
                </a:cubicBezTo>
                <a:cubicBezTo>
                  <a:pt x="8818794" y="2597955"/>
                  <a:pt x="8815446" y="2562268"/>
                  <a:pt x="8734852" y="2569580"/>
                </a:cubicBezTo>
                <a:cubicBezTo>
                  <a:pt x="8663768" y="2580426"/>
                  <a:pt x="8519263" y="2543042"/>
                  <a:pt x="8339300" y="2569580"/>
                </a:cubicBezTo>
                <a:cubicBezTo>
                  <a:pt x="8138351" y="2638059"/>
                  <a:pt x="7938940" y="2544175"/>
                  <a:pt x="7761795" y="2569580"/>
                </a:cubicBezTo>
                <a:cubicBezTo>
                  <a:pt x="7526280" y="2630486"/>
                  <a:pt x="7470427" y="2544459"/>
                  <a:pt x="7366244" y="2569580"/>
                </a:cubicBezTo>
                <a:cubicBezTo>
                  <a:pt x="7221883" y="2657119"/>
                  <a:pt x="7042801" y="2549741"/>
                  <a:pt x="6788739" y="2569580"/>
                </a:cubicBezTo>
                <a:cubicBezTo>
                  <a:pt x="6522538" y="2635611"/>
                  <a:pt x="6541047" y="2553294"/>
                  <a:pt x="6393187" y="2569580"/>
                </a:cubicBezTo>
                <a:cubicBezTo>
                  <a:pt x="6259365" y="2554216"/>
                  <a:pt x="6090194" y="2545389"/>
                  <a:pt x="5906659" y="2569580"/>
                </a:cubicBezTo>
                <a:cubicBezTo>
                  <a:pt x="5744587" y="2558185"/>
                  <a:pt x="5553553" y="2545452"/>
                  <a:pt x="5329154" y="2569580"/>
                </a:cubicBezTo>
                <a:cubicBezTo>
                  <a:pt x="5088765" y="2625008"/>
                  <a:pt x="5160413" y="2562489"/>
                  <a:pt x="5115556" y="2569580"/>
                </a:cubicBezTo>
                <a:cubicBezTo>
                  <a:pt x="5080568" y="2544399"/>
                  <a:pt x="4864404" y="2525187"/>
                  <a:pt x="4538051" y="2569580"/>
                </a:cubicBezTo>
                <a:cubicBezTo>
                  <a:pt x="4263194" y="2630418"/>
                  <a:pt x="4459704" y="2552832"/>
                  <a:pt x="4415430" y="2569580"/>
                </a:cubicBezTo>
                <a:cubicBezTo>
                  <a:pt x="4380056" y="2581850"/>
                  <a:pt x="4021716" y="2571464"/>
                  <a:pt x="3837925" y="2569580"/>
                </a:cubicBezTo>
                <a:cubicBezTo>
                  <a:pt x="3657760" y="2603902"/>
                  <a:pt x="3675706" y="2553122"/>
                  <a:pt x="3624327" y="2569580"/>
                </a:cubicBezTo>
                <a:cubicBezTo>
                  <a:pt x="3557568" y="2613496"/>
                  <a:pt x="3405030" y="2599723"/>
                  <a:pt x="3228775" y="2569580"/>
                </a:cubicBezTo>
                <a:cubicBezTo>
                  <a:pt x="3056341" y="2569291"/>
                  <a:pt x="3025361" y="2564079"/>
                  <a:pt x="2924201" y="2569580"/>
                </a:cubicBezTo>
                <a:cubicBezTo>
                  <a:pt x="2786826" y="2573431"/>
                  <a:pt x="2583626" y="2579269"/>
                  <a:pt x="2346696" y="2569580"/>
                </a:cubicBezTo>
                <a:cubicBezTo>
                  <a:pt x="2155946" y="2597329"/>
                  <a:pt x="2194665" y="2569303"/>
                  <a:pt x="2133098" y="2569580"/>
                </a:cubicBezTo>
                <a:cubicBezTo>
                  <a:pt x="2040307" y="2607292"/>
                  <a:pt x="1809389" y="2542823"/>
                  <a:pt x="1646570" y="2569580"/>
                </a:cubicBezTo>
                <a:cubicBezTo>
                  <a:pt x="1520141" y="2587634"/>
                  <a:pt x="1561946" y="2567762"/>
                  <a:pt x="1523949" y="2569580"/>
                </a:cubicBezTo>
                <a:cubicBezTo>
                  <a:pt x="1498130" y="2611983"/>
                  <a:pt x="1255329" y="2531871"/>
                  <a:pt x="1128397" y="2569580"/>
                </a:cubicBezTo>
                <a:cubicBezTo>
                  <a:pt x="990950" y="2609152"/>
                  <a:pt x="872722" y="2562418"/>
                  <a:pt x="823823" y="2569580"/>
                </a:cubicBezTo>
                <a:cubicBezTo>
                  <a:pt x="773833" y="2584414"/>
                  <a:pt x="552534" y="2546403"/>
                  <a:pt x="428271" y="2569580"/>
                </a:cubicBezTo>
                <a:cubicBezTo>
                  <a:pt x="212323" y="2556773"/>
                  <a:pt x="62383" y="2463991"/>
                  <a:pt x="0" y="2141308"/>
                </a:cubicBezTo>
                <a:cubicBezTo>
                  <a:pt x="-18094" y="2050939"/>
                  <a:pt x="12885" y="1945924"/>
                  <a:pt x="0" y="1798700"/>
                </a:cubicBezTo>
                <a:cubicBezTo>
                  <a:pt x="-14808" y="1670600"/>
                  <a:pt x="37965" y="1562712"/>
                  <a:pt x="0" y="1456093"/>
                </a:cubicBezTo>
                <a:cubicBezTo>
                  <a:pt x="-39155" y="1336078"/>
                  <a:pt x="37602" y="1244675"/>
                  <a:pt x="0" y="1147747"/>
                </a:cubicBezTo>
                <a:cubicBezTo>
                  <a:pt x="-14176" y="1032147"/>
                  <a:pt x="-2477" y="859998"/>
                  <a:pt x="0" y="770879"/>
                </a:cubicBezTo>
                <a:cubicBezTo>
                  <a:pt x="-11739" y="686837"/>
                  <a:pt x="32137" y="525049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2"/>
            <a:ext cx="5380778" cy="538077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4699323" y="2829837"/>
            <a:ext cx="2682767" cy="1001384"/>
          </a:xfrm>
          <a:custGeom>
            <a:avLst/>
            <a:gdLst>
              <a:gd name="connsiteX0" fmla="*/ 0 w 2682767"/>
              <a:gd name="connsiteY0" fmla="*/ 166900 h 1001384"/>
              <a:gd name="connsiteX1" fmla="*/ 166900 w 2682767"/>
              <a:gd name="connsiteY1" fmla="*/ 0 h 1001384"/>
              <a:gd name="connsiteX2" fmla="*/ 487925 w 2682767"/>
              <a:gd name="connsiteY2" fmla="*/ 0 h 1001384"/>
              <a:gd name="connsiteX3" fmla="*/ 832441 w 2682767"/>
              <a:gd name="connsiteY3" fmla="*/ 0 h 1001384"/>
              <a:gd name="connsiteX4" fmla="*/ 1200445 w 2682767"/>
              <a:gd name="connsiteY4" fmla="*/ 0 h 1001384"/>
              <a:gd name="connsiteX5" fmla="*/ 1521471 w 2682767"/>
              <a:gd name="connsiteY5" fmla="*/ 0 h 1001384"/>
              <a:gd name="connsiteX6" fmla="*/ 1959944 w 2682767"/>
              <a:gd name="connsiteY6" fmla="*/ 0 h 1001384"/>
              <a:gd name="connsiteX7" fmla="*/ 2515866 w 2682767"/>
              <a:gd name="connsiteY7" fmla="*/ 0 h 1001384"/>
              <a:gd name="connsiteX8" fmla="*/ 2682767 w 2682767"/>
              <a:gd name="connsiteY8" fmla="*/ 166900 h 1001384"/>
              <a:gd name="connsiteX9" fmla="*/ 2682767 w 2682767"/>
              <a:gd name="connsiteY9" fmla="*/ 514043 h 1001384"/>
              <a:gd name="connsiteX10" fmla="*/ 2682767 w 2682767"/>
              <a:gd name="connsiteY10" fmla="*/ 834483 h 1001384"/>
              <a:gd name="connsiteX11" fmla="*/ 2515866 w 2682767"/>
              <a:gd name="connsiteY11" fmla="*/ 1001384 h 1001384"/>
              <a:gd name="connsiteX12" fmla="*/ 2077393 w 2682767"/>
              <a:gd name="connsiteY12" fmla="*/ 1001384 h 1001384"/>
              <a:gd name="connsiteX13" fmla="*/ 1756367 w 2682767"/>
              <a:gd name="connsiteY13" fmla="*/ 1001384 h 1001384"/>
              <a:gd name="connsiteX14" fmla="*/ 1435341 w 2682767"/>
              <a:gd name="connsiteY14" fmla="*/ 1001384 h 1001384"/>
              <a:gd name="connsiteX15" fmla="*/ 1067337 w 2682767"/>
              <a:gd name="connsiteY15" fmla="*/ 1001384 h 1001384"/>
              <a:gd name="connsiteX16" fmla="*/ 722822 w 2682767"/>
              <a:gd name="connsiteY16" fmla="*/ 1001384 h 1001384"/>
              <a:gd name="connsiteX17" fmla="*/ 166900 w 2682767"/>
              <a:gd name="connsiteY17" fmla="*/ 1001384 h 1001384"/>
              <a:gd name="connsiteX18" fmla="*/ 0 w 2682767"/>
              <a:gd name="connsiteY18" fmla="*/ 834483 h 1001384"/>
              <a:gd name="connsiteX19" fmla="*/ 0 w 2682767"/>
              <a:gd name="connsiteY19" fmla="*/ 500692 h 1001384"/>
              <a:gd name="connsiteX20" fmla="*/ 0 w 2682767"/>
              <a:gd name="connsiteY20" fmla="*/ 166900 h 1001384"/>
              <a:gd name="connsiteX0" fmla="*/ 0 w 2682767"/>
              <a:gd name="connsiteY0" fmla="*/ 166900 h 1001384"/>
              <a:gd name="connsiteX1" fmla="*/ 166900 w 2682767"/>
              <a:gd name="connsiteY1" fmla="*/ 0 h 1001384"/>
              <a:gd name="connsiteX2" fmla="*/ 511415 w 2682767"/>
              <a:gd name="connsiteY2" fmla="*/ 0 h 1001384"/>
              <a:gd name="connsiteX3" fmla="*/ 832441 w 2682767"/>
              <a:gd name="connsiteY3" fmla="*/ 0 h 1001384"/>
              <a:gd name="connsiteX4" fmla="*/ 1223935 w 2682767"/>
              <a:gd name="connsiteY4" fmla="*/ 0 h 1001384"/>
              <a:gd name="connsiteX5" fmla="*/ 1662409 w 2682767"/>
              <a:gd name="connsiteY5" fmla="*/ 0 h 1001384"/>
              <a:gd name="connsiteX6" fmla="*/ 2100882 w 2682767"/>
              <a:gd name="connsiteY6" fmla="*/ 0 h 1001384"/>
              <a:gd name="connsiteX7" fmla="*/ 2515866 w 2682767"/>
              <a:gd name="connsiteY7" fmla="*/ 0 h 1001384"/>
              <a:gd name="connsiteX8" fmla="*/ 2682767 w 2682767"/>
              <a:gd name="connsiteY8" fmla="*/ 166900 h 1001384"/>
              <a:gd name="connsiteX9" fmla="*/ 2682767 w 2682767"/>
              <a:gd name="connsiteY9" fmla="*/ 507368 h 1001384"/>
              <a:gd name="connsiteX10" fmla="*/ 2682767 w 2682767"/>
              <a:gd name="connsiteY10" fmla="*/ 834483 h 1001384"/>
              <a:gd name="connsiteX11" fmla="*/ 2515866 w 2682767"/>
              <a:gd name="connsiteY11" fmla="*/ 1001384 h 1001384"/>
              <a:gd name="connsiteX12" fmla="*/ 2077393 w 2682767"/>
              <a:gd name="connsiteY12" fmla="*/ 1001384 h 1001384"/>
              <a:gd name="connsiteX13" fmla="*/ 1709388 w 2682767"/>
              <a:gd name="connsiteY13" fmla="*/ 1001384 h 1001384"/>
              <a:gd name="connsiteX14" fmla="*/ 1270914 w 2682767"/>
              <a:gd name="connsiteY14" fmla="*/ 1001384 h 1001384"/>
              <a:gd name="connsiteX15" fmla="*/ 879420 w 2682767"/>
              <a:gd name="connsiteY15" fmla="*/ 1001384 h 1001384"/>
              <a:gd name="connsiteX16" fmla="*/ 558395 w 2682767"/>
              <a:gd name="connsiteY16" fmla="*/ 1001384 h 1001384"/>
              <a:gd name="connsiteX17" fmla="*/ 166900 w 2682767"/>
              <a:gd name="connsiteY17" fmla="*/ 1001384 h 1001384"/>
              <a:gd name="connsiteX18" fmla="*/ 0 w 2682767"/>
              <a:gd name="connsiteY18" fmla="*/ 834483 h 1001384"/>
              <a:gd name="connsiteX19" fmla="*/ 0 w 2682767"/>
              <a:gd name="connsiteY19" fmla="*/ 507368 h 1001384"/>
              <a:gd name="connsiteX20" fmla="*/ 0 w 2682767"/>
              <a:gd name="connsiteY20" fmla="*/ 166900 h 100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82767" h="1001384" fill="none" extrusionOk="0">
                <a:moveTo>
                  <a:pt x="0" y="166900"/>
                </a:moveTo>
                <a:cubicBezTo>
                  <a:pt x="4707" y="82314"/>
                  <a:pt x="79416" y="3027"/>
                  <a:pt x="166900" y="0"/>
                </a:cubicBezTo>
                <a:cubicBezTo>
                  <a:pt x="231434" y="-14908"/>
                  <a:pt x="321615" y="8188"/>
                  <a:pt x="487925" y="0"/>
                </a:cubicBezTo>
                <a:cubicBezTo>
                  <a:pt x="636990" y="-26392"/>
                  <a:pt x="711082" y="11199"/>
                  <a:pt x="832441" y="0"/>
                </a:cubicBezTo>
                <a:cubicBezTo>
                  <a:pt x="963890" y="-8215"/>
                  <a:pt x="1125895" y="34131"/>
                  <a:pt x="1200445" y="0"/>
                </a:cubicBezTo>
                <a:cubicBezTo>
                  <a:pt x="1299876" y="-5426"/>
                  <a:pt x="1367217" y="18799"/>
                  <a:pt x="1521471" y="0"/>
                </a:cubicBezTo>
                <a:cubicBezTo>
                  <a:pt x="1639240" y="-8640"/>
                  <a:pt x="1791659" y="24864"/>
                  <a:pt x="1959944" y="0"/>
                </a:cubicBezTo>
                <a:cubicBezTo>
                  <a:pt x="2111056" y="-18770"/>
                  <a:pt x="2364196" y="31675"/>
                  <a:pt x="2515866" y="0"/>
                </a:cubicBezTo>
                <a:cubicBezTo>
                  <a:pt x="2607838" y="20730"/>
                  <a:pt x="2674815" y="69777"/>
                  <a:pt x="2682767" y="166900"/>
                </a:cubicBezTo>
                <a:cubicBezTo>
                  <a:pt x="2694556" y="257308"/>
                  <a:pt x="2674094" y="436164"/>
                  <a:pt x="2682767" y="514043"/>
                </a:cubicBezTo>
                <a:cubicBezTo>
                  <a:pt x="2704132" y="623164"/>
                  <a:pt x="2668488" y="716255"/>
                  <a:pt x="2682767" y="834483"/>
                </a:cubicBezTo>
                <a:cubicBezTo>
                  <a:pt x="2682232" y="946386"/>
                  <a:pt x="2602831" y="995605"/>
                  <a:pt x="2515866" y="1001384"/>
                </a:cubicBezTo>
                <a:cubicBezTo>
                  <a:pt x="2423128" y="973062"/>
                  <a:pt x="2233221" y="984018"/>
                  <a:pt x="2077393" y="1001384"/>
                </a:cubicBezTo>
                <a:cubicBezTo>
                  <a:pt x="1922246" y="1024399"/>
                  <a:pt x="1893515" y="968681"/>
                  <a:pt x="1756367" y="1001384"/>
                </a:cubicBezTo>
                <a:cubicBezTo>
                  <a:pt x="1606068" y="1007024"/>
                  <a:pt x="1554456" y="985348"/>
                  <a:pt x="1435341" y="1001384"/>
                </a:cubicBezTo>
                <a:cubicBezTo>
                  <a:pt x="1327911" y="1017584"/>
                  <a:pt x="1152319" y="1001042"/>
                  <a:pt x="1067337" y="1001384"/>
                </a:cubicBezTo>
                <a:cubicBezTo>
                  <a:pt x="972293" y="1020746"/>
                  <a:pt x="817844" y="990616"/>
                  <a:pt x="722822" y="1001384"/>
                </a:cubicBezTo>
                <a:cubicBezTo>
                  <a:pt x="600050" y="1070661"/>
                  <a:pt x="378788" y="1022168"/>
                  <a:pt x="166900" y="1001384"/>
                </a:cubicBezTo>
                <a:cubicBezTo>
                  <a:pt x="60376" y="1010110"/>
                  <a:pt x="9428" y="939710"/>
                  <a:pt x="0" y="834483"/>
                </a:cubicBezTo>
                <a:cubicBezTo>
                  <a:pt x="-20730" y="713928"/>
                  <a:pt x="24300" y="643010"/>
                  <a:pt x="0" y="500692"/>
                </a:cubicBezTo>
                <a:cubicBezTo>
                  <a:pt x="-13643" y="362351"/>
                  <a:pt x="56912" y="269773"/>
                  <a:pt x="0" y="166900"/>
                </a:cubicBezTo>
                <a:close/>
              </a:path>
              <a:path w="2682767" h="1001384" stroke="0" extrusionOk="0">
                <a:moveTo>
                  <a:pt x="0" y="166900"/>
                </a:moveTo>
                <a:cubicBezTo>
                  <a:pt x="11472" y="66928"/>
                  <a:pt x="89697" y="9498"/>
                  <a:pt x="166900" y="0"/>
                </a:cubicBezTo>
                <a:cubicBezTo>
                  <a:pt x="338025" y="-16287"/>
                  <a:pt x="421704" y="15687"/>
                  <a:pt x="511415" y="0"/>
                </a:cubicBezTo>
                <a:cubicBezTo>
                  <a:pt x="607296" y="-35161"/>
                  <a:pt x="769473" y="40831"/>
                  <a:pt x="832441" y="0"/>
                </a:cubicBezTo>
                <a:cubicBezTo>
                  <a:pt x="924225" y="-14495"/>
                  <a:pt x="1043406" y="-2701"/>
                  <a:pt x="1223935" y="0"/>
                </a:cubicBezTo>
                <a:cubicBezTo>
                  <a:pt x="1409801" y="-4042"/>
                  <a:pt x="1449848" y="34877"/>
                  <a:pt x="1662409" y="0"/>
                </a:cubicBezTo>
                <a:cubicBezTo>
                  <a:pt x="1893033" y="-20465"/>
                  <a:pt x="1935016" y="41286"/>
                  <a:pt x="2100882" y="0"/>
                </a:cubicBezTo>
                <a:cubicBezTo>
                  <a:pt x="2258270" y="-26449"/>
                  <a:pt x="2326640" y="23045"/>
                  <a:pt x="2515866" y="0"/>
                </a:cubicBezTo>
                <a:cubicBezTo>
                  <a:pt x="2588032" y="-138"/>
                  <a:pt x="2701378" y="41906"/>
                  <a:pt x="2682767" y="166900"/>
                </a:cubicBezTo>
                <a:cubicBezTo>
                  <a:pt x="2692082" y="259983"/>
                  <a:pt x="2679800" y="442055"/>
                  <a:pt x="2682767" y="507368"/>
                </a:cubicBezTo>
                <a:cubicBezTo>
                  <a:pt x="2712214" y="585339"/>
                  <a:pt x="2636052" y="695973"/>
                  <a:pt x="2682767" y="834483"/>
                </a:cubicBezTo>
                <a:cubicBezTo>
                  <a:pt x="2688403" y="955777"/>
                  <a:pt x="2634085" y="1001372"/>
                  <a:pt x="2515866" y="1001384"/>
                </a:cubicBezTo>
                <a:cubicBezTo>
                  <a:pt x="2355693" y="1002558"/>
                  <a:pt x="2185638" y="1011868"/>
                  <a:pt x="2077393" y="1001384"/>
                </a:cubicBezTo>
                <a:cubicBezTo>
                  <a:pt x="1975608" y="1029476"/>
                  <a:pt x="1847719" y="981457"/>
                  <a:pt x="1709388" y="1001384"/>
                </a:cubicBezTo>
                <a:cubicBezTo>
                  <a:pt x="1536274" y="1026931"/>
                  <a:pt x="1423903" y="977151"/>
                  <a:pt x="1270914" y="1001384"/>
                </a:cubicBezTo>
                <a:cubicBezTo>
                  <a:pt x="1109989" y="1036049"/>
                  <a:pt x="992064" y="977904"/>
                  <a:pt x="879420" y="1001384"/>
                </a:cubicBezTo>
                <a:cubicBezTo>
                  <a:pt x="768949" y="1016127"/>
                  <a:pt x="723509" y="997847"/>
                  <a:pt x="558395" y="1001384"/>
                </a:cubicBezTo>
                <a:cubicBezTo>
                  <a:pt x="403236" y="1024636"/>
                  <a:pt x="321198" y="981053"/>
                  <a:pt x="166900" y="1001384"/>
                </a:cubicBezTo>
                <a:cubicBezTo>
                  <a:pt x="80720" y="1042748"/>
                  <a:pt x="8064" y="929311"/>
                  <a:pt x="0" y="834483"/>
                </a:cubicBezTo>
                <a:cubicBezTo>
                  <a:pt x="-42627" y="755727"/>
                  <a:pt x="51902" y="575153"/>
                  <a:pt x="0" y="507368"/>
                </a:cubicBezTo>
                <a:cubicBezTo>
                  <a:pt x="-29162" y="421339"/>
                  <a:pt x="7471" y="230597"/>
                  <a:pt x="0" y="166900"/>
                </a:cubicBezTo>
                <a:close/>
              </a:path>
              <a:path w="2682767" h="1001384" fill="none" stroke="0" extrusionOk="0">
                <a:moveTo>
                  <a:pt x="0" y="166900"/>
                </a:moveTo>
                <a:cubicBezTo>
                  <a:pt x="21013" y="78010"/>
                  <a:pt x="105733" y="22037"/>
                  <a:pt x="166900" y="0"/>
                </a:cubicBezTo>
                <a:cubicBezTo>
                  <a:pt x="221420" y="-8597"/>
                  <a:pt x="349615" y="3381"/>
                  <a:pt x="487925" y="0"/>
                </a:cubicBezTo>
                <a:cubicBezTo>
                  <a:pt x="636926" y="-19275"/>
                  <a:pt x="708279" y="1101"/>
                  <a:pt x="832441" y="0"/>
                </a:cubicBezTo>
                <a:cubicBezTo>
                  <a:pt x="944613" y="-36480"/>
                  <a:pt x="1099630" y="44079"/>
                  <a:pt x="1200445" y="0"/>
                </a:cubicBezTo>
                <a:cubicBezTo>
                  <a:pt x="1314353" y="-29096"/>
                  <a:pt x="1372891" y="28429"/>
                  <a:pt x="1521471" y="0"/>
                </a:cubicBezTo>
                <a:cubicBezTo>
                  <a:pt x="1667030" y="-17844"/>
                  <a:pt x="1815494" y="37161"/>
                  <a:pt x="1959944" y="0"/>
                </a:cubicBezTo>
                <a:cubicBezTo>
                  <a:pt x="2095757" y="-16500"/>
                  <a:pt x="2381593" y="7466"/>
                  <a:pt x="2515866" y="0"/>
                </a:cubicBezTo>
                <a:cubicBezTo>
                  <a:pt x="2608872" y="4324"/>
                  <a:pt x="2686937" y="88186"/>
                  <a:pt x="2682767" y="166900"/>
                </a:cubicBezTo>
                <a:cubicBezTo>
                  <a:pt x="2677727" y="234232"/>
                  <a:pt x="2656947" y="422058"/>
                  <a:pt x="2682767" y="514043"/>
                </a:cubicBezTo>
                <a:cubicBezTo>
                  <a:pt x="2714603" y="612187"/>
                  <a:pt x="2676019" y="756433"/>
                  <a:pt x="2682767" y="834483"/>
                </a:cubicBezTo>
                <a:cubicBezTo>
                  <a:pt x="2668665" y="949994"/>
                  <a:pt x="2614917" y="1025833"/>
                  <a:pt x="2515866" y="1001384"/>
                </a:cubicBezTo>
                <a:cubicBezTo>
                  <a:pt x="2382469" y="1024974"/>
                  <a:pt x="2233606" y="989999"/>
                  <a:pt x="2077393" y="1001384"/>
                </a:cubicBezTo>
                <a:cubicBezTo>
                  <a:pt x="1927221" y="1033314"/>
                  <a:pt x="1906336" y="983585"/>
                  <a:pt x="1756367" y="1001384"/>
                </a:cubicBezTo>
                <a:cubicBezTo>
                  <a:pt x="1602572" y="1016394"/>
                  <a:pt x="1530690" y="984673"/>
                  <a:pt x="1435341" y="1001384"/>
                </a:cubicBezTo>
                <a:cubicBezTo>
                  <a:pt x="1318206" y="1021392"/>
                  <a:pt x="1154247" y="1013666"/>
                  <a:pt x="1067337" y="1001384"/>
                </a:cubicBezTo>
                <a:cubicBezTo>
                  <a:pt x="987070" y="1014440"/>
                  <a:pt x="851566" y="1002131"/>
                  <a:pt x="722822" y="1001384"/>
                </a:cubicBezTo>
                <a:cubicBezTo>
                  <a:pt x="573751" y="1046096"/>
                  <a:pt x="384313" y="994798"/>
                  <a:pt x="166900" y="1001384"/>
                </a:cubicBezTo>
                <a:cubicBezTo>
                  <a:pt x="90481" y="996643"/>
                  <a:pt x="13502" y="917695"/>
                  <a:pt x="0" y="834483"/>
                </a:cubicBezTo>
                <a:cubicBezTo>
                  <a:pt x="-14629" y="700843"/>
                  <a:pt x="32223" y="637334"/>
                  <a:pt x="0" y="500692"/>
                </a:cubicBezTo>
                <a:cubicBezTo>
                  <a:pt x="-19499" y="367083"/>
                  <a:pt x="46306" y="298476"/>
                  <a:pt x="0" y="16690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4927600" y="2768600"/>
            <a:ext cx="2346434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446">
              <a:defRPr/>
            </a:pPr>
            <a:r>
              <a:rPr lang="en-US" sz="58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5867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919" y="153812"/>
            <a:ext cx="2984142" cy="2984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48" y="1184068"/>
            <a:ext cx="1508142" cy="2136247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6"/>
            <a:ext cx="1875517" cy="1875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6045200" y="177800"/>
            <a:ext cx="23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89601" y="990600"/>
                <a:ext cx="1583267" cy="1266092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9601" y="990600"/>
                <a:ext cx="1583267" cy="126609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66001" y="990600"/>
                <a:ext cx="1583267" cy="1266092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66001" y="990600"/>
                <a:ext cx="1583267" cy="1266092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6899829" y="1330703"/>
            <a:ext cx="673907" cy="6739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181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8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417248 w 10120132"/>
              <a:gd name="connsiteY2" fmla="*/ 0 h 1837925"/>
              <a:gd name="connsiteX3" fmla="*/ 1003542 w 10120132"/>
              <a:gd name="connsiteY3" fmla="*/ 0 h 1837925"/>
              <a:gd name="connsiteX4" fmla="*/ 1209538 w 10120132"/>
              <a:gd name="connsiteY4" fmla="*/ 0 h 1837925"/>
              <a:gd name="connsiteX5" fmla="*/ 1795832 w 10120132"/>
              <a:gd name="connsiteY5" fmla="*/ 0 h 1837925"/>
              <a:gd name="connsiteX6" fmla="*/ 2191977 w 10120132"/>
              <a:gd name="connsiteY6" fmla="*/ 0 h 1837925"/>
              <a:gd name="connsiteX7" fmla="*/ 2683196 w 10120132"/>
              <a:gd name="connsiteY7" fmla="*/ 0 h 1837925"/>
              <a:gd name="connsiteX8" fmla="*/ 3269491 w 10120132"/>
              <a:gd name="connsiteY8" fmla="*/ 0 h 1837925"/>
              <a:gd name="connsiteX9" fmla="*/ 3665636 w 10120132"/>
              <a:gd name="connsiteY9" fmla="*/ 0 h 1837925"/>
              <a:gd name="connsiteX10" fmla="*/ 4156855 w 10120132"/>
              <a:gd name="connsiteY10" fmla="*/ 0 h 1837925"/>
              <a:gd name="connsiteX11" fmla="*/ 4457926 w 10120132"/>
              <a:gd name="connsiteY11" fmla="*/ 0 h 1837925"/>
              <a:gd name="connsiteX12" fmla="*/ 4568846 w 10120132"/>
              <a:gd name="connsiteY12" fmla="*/ 0 h 1837925"/>
              <a:gd name="connsiteX13" fmla="*/ 4964991 w 10120132"/>
              <a:gd name="connsiteY13" fmla="*/ 0 h 1837925"/>
              <a:gd name="connsiteX14" fmla="*/ 5170986 w 10120132"/>
              <a:gd name="connsiteY14" fmla="*/ 0 h 1837925"/>
              <a:gd name="connsiteX15" fmla="*/ 5662206 w 10120132"/>
              <a:gd name="connsiteY15" fmla="*/ 0 h 1837925"/>
              <a:gd name="connsiteX16" fmla="*/ 6248500 w 10120132"/>
              <a:gd name="connsiteY16" fmla="*/ 0 h 1837925"/>
              <a:gd name="connsiteX17" fmla="*/ 6454496 w 10120132"/>
              <a:gd name="connsiteY17" fmla="*/ 0 h 1837925"/>
              <a:gd name="connsiteX18" fmla="*/ 7040790 w 10120132"/>
              <a:gd name="connsiteY18" fmla="*/ 0 h 1837925"/>
              <a:gd name="connsiteX19" fmla="*/ 7341860 w 10120132"/>
              <a:gd name="connsiteY19" fmla="*/ 0 h 1837925"/>
              <a:gd name="connsiteX20" fmla="*/ 7928154 w 10120132"/>
              <a:gd name="connsiteY20" fmla="*/ 0 h 1837925"/>
              <a:gd name="connsiteX21" fmla="*/ 8134150 w 10120132"/>
              <a:gd name="connsiteY21" fmla="*/ 0 h 1837925"/>
              <a:gd name="connsiteX22" fmla="*/ 8625370 w 10120132"/>
              <a:gd name="connsiteY22" fmla="*/ 0 h 1837925"/>
              <a:gd name="connsiteX23" fmla="*/ 8831365 w 10120132"/>
              <a:gd name="connsiteY23" fmla="*/ 0 h 1837925"/>
              <a:gd name="connsiteX24" fmla="*/ 8942286 w 10120132"/>
              <a:gd name="connsiteY24" fmla="*/ 0 h 1837925"/>
              <a:gd name="connsiteX25" fmla="*/ 9053206 w 10120132"/>
              <a:gd name="connsiteY25" fmla="*/ 0 h 1837925"/>
              <a:gd name="connsiteX26" fmla="*/ 9813804 w 10120132"/>
              <a:gd name="connsiteY26" fmla="*/ 0 h 1837925"/>
              <a:gd name="connsiteX27" fmla="*/ 10120132 w 10120132"/>
              <a:gd name="connsiteY27" fmla="*/ 306327 h 1837925"/>
              <a:gd name="connsiteX28" fmla="*/ 10120132 w 10120132"/>
              <a:gd name="connsiteY28" fmla="*/ 588139 h 1837925"/>
              <a:gd name="connsiteX29" fmla="*/ 10120132 w 10120132"/>
              <a:gd name="connsiteY29" fmla="*/ 906709 h 1837925"/>
              <a:gd name="connsiteX30" fmla="*/ 10120132 w 10120132"/>
              <a:gd name="connsiteY30" fmla="*/ 1176269 h 1837925"/>
              <a:gd name="connsiteX31" fmla="*/ 10120132 w 10120132"/>
              <a:gd name="connsiteY31" fmla="*/ 1531597 h 1837925"/>
              <a:gd name="connsiteX32" fmla="*/ 9813804 w 10120132"/>
              <a:gd name="connsiteY32" fmla="*/ 1837925 h 1837925"/>
              <a:gd name="connsiteX33" fmla="*/ 9512734 w 10120132"/>
              <a:gd name="connsiteY33" fmla="*/ 1837925 h 1837925"/>
              <a:gd name="connsiteX34" fmla="*/ 9401814 w 10120132"/>
              <a:gd name="connsiteY34" fmla="*/ 1837925 h 1837925"/>
              <a:gd name="connsiteX35" fmla="*/ 9195818 w 10120132"/>
              <a:gd name="connsiteY35" fmla="*/ 1837925 h 1837925"/>
              <a:gd name="connsiteX36" fmla="*/ 8799674 w 10120132"/>
              <a:gd name="connsiteY36" fmla="*/ 1837925 h 1837925"/>
              <a:gd name="connsiteX37" fmla="*/ 8213379 w 10120132"/>
              <a:gd name="connsiteY37" fmla="*/ 1837925 h 1837925"/>
              <a:gd name="connsiteX38" fmla="*/ 7817234 w 10120132"/>
              <a:gd name="connsiteY38" fmla="*/ 1837925 h 1837925"/>
              <a:gd name="connsiteX39" fmla="*/ 7230940 w 10120132"/>
              <a:gd name="connsiteY39" fmla="*/ 1837925 h 1837925"/>
              <a:gd name="connsiteX40" fmla="*/ 6834795 w 10120132"/>
              <a:gd name="connsiteY40" fmla="*/ 1837925 h 1837925"/>
              <a:gd name="connsiteX41" fmla="*/ 6343575 w 10120132"/>
              <a:gd name="connsiteY41" fmla="*/ 1837925 h 1837925"/>
              <a:gd name="connsiteX42" fmla="*/ 5757281 w 10120132"/>
              <a:gd name="connsiteY42" fmla="*/ 1837925 h 1837925"/>
              <a:gd name="connsiteX43" fmla="*/ 5551285 w 10120132"/>
              <a:gd name="connsiteY43" fmla="*/ 1837925 h 1837925"/>
              <a:gd name="connsiteX44" fmla="*/ 4964991 w 10120132"/>
              <a:gd name="connsiteY44" fmla="*/ 1837925 h 1837925"/>
              <a:gd name="connsiteX45" fmla="*/ 4854070 w 10120132"/>
              <a:gd name="connsiteY45" fmla="*/ 1837925 h 1837925"/>
              <a:gd name="connsiteX46" fmla="*/ 4267776 w 10120132"/>
              <a:gd name="connsiteY46" fmla="*/ 1837925 h 1837925"/>
              <a:gd name="connsiteX47" fmla="*/ 4061780 w 10120132"/>
              <a:gd name="connsiteY47" fmla="*/ 1837925 h 1837925"/>
              <a:gd name="connsiteX48" fmla="*/ 3665636 w 10120132"/>
              <a:gd name="connsiteY48" fmla="*/ 1837925 h 1837925"/>
              <a:gd name="connsiteX49" fmla="*/ 3364566 w 10120132"/>
              <a:gd name="connsiteY49" fmla="*/ 1837925 h 1837925"/>
              <a:gd name="connsiteX50" fmla="*/ 2778271 w 10120132"/>
              <a:gd name="connsiteY50" fmla="*/ 1837925 h 1837925"/>
              <a:gd name="connsiteX51" fmla="*/ 2572276 w 10120132"/>
              <a:gd name="connsiteY51" fmla="*/ 1837925 h 1837925"/>
              <a:gd name="connsiteX52" fmla="*/ 2081056 w 10120132"/>
              <a:gd name="connsiteY52" fmla="*/ 1837925 h 1837925"/>
              <a:gd name="connsiteX53" fmla="*/ 1970136 w 10120132"/>
              <a:gd name="connsiteY53" fmla="*/ 1837925 h 1837925"/>
              <a:gd name="connsiteX54" fmla="*/ 1573990 w 10120132"/>
              <a:gd name="connsiteY54" fmla="*/ 1837925 h 1837925"/>
              <a:gd name="connsiteX55" fmla="*/ 1272920 w 10120132"/>
              <a:gd name="connsiteY55" fmla="*/ 1837925 h 1837925"/>
              <a:gd name="connsiteX56" fmla="*/ 1066925 w 10120132"/>
              <a:gd name="connsiteY56" fmla="*/ 1837925 h 1837925"/>
              <a:gd name="connsiteX57" fmla="*/ 956004 w 10120132"/>
              <a:gd name="connsiteY57" fmla="*/ 1837925 h 1837925"/>
              <a:gd name="connsiteX58" fmla="*/ 845084 w 10120132"/>
              <a:gd name="connsiteY58" fmla="*/ 1837925 h 1837925"/>
              <a:gd name="connsiteX59" fmla="*/ 734164 w 10120132"/>
              <a:gd name="connsiteY59" fmla="*/ 1837925 h 1837925"/>
              <a:gd name="connsiteX60" fmla="*/ 306327 w 10120132"/>
              <a:gd name="connsiteY60" fmla="*/ 1837925 h 1837925"/>
              <a:gd name="connsiteX61" fmla="*/ 0 w 10120132"/>
              <a:gd name="connsiteY61" fmla="*/ 1531597 h 1837925"/>
              <a:gd name="connsiteX62" fmla="*/ 0 w 10120132"/>
              <a:gd name="connsiteY62" fmla="*/ 1249785 h 1837925"/>
              <a:gd name="connsiteX63" fmla="*/ 0 w 10120132"/>
              <a:gd name="connsiteY63" fmla="*/ 955720 h 1837925"/>
              <a:gd name="connsiteX64" fmla="*/ 0 w 10120132"/>
              <a:gd name="connsiteY64" fmla="*/ 661655 h 1837925"/>
              <a:gd name="connsiteX65" fmla="*/ 0 w 10120132"/>
              <a:gd name="connsiteY65" fmla="*/ 306327 h 1837925"/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512322 w 10120132"/>
              <a:gd name="connsiteY2" fmla="*/ 0 h 1837925"/>
              <a:gd name="connsiteX3" fmla="*/ 623243 w 10120132"/>
              <a:gd name="connsiteY3" fmla="*/ 0 h 1837925"/>
              <a:gd name="connsiteX4" fmla="*/ 1019388 w 10120132"/>
              <a:gd name="connsiteY4" fmla="*/ 0 h 1837925"/>
              <a:gd name="connsiteX5" fmla="*/ 1605682 w 10120132"/>
              <a:gd name="connsiteY5" fmla="*/ 0 h 1837925"/>
              <a:gd name="connsiteX6" fmla="*/ 2191977 w 10120132"/>
              <a:gd name="connsiteY6" fmla="*/ 0 h 1837925"/>
              <a:gd name="connsiteX7" fmla="*/ 2778271 w 10120132"/>
              <a:gd name="connsiteY7" fmla="*/ 0 h 1837925"/>
              <a:gd name="connsiteX8" fmla="*/ 2984266 w 10120132"/>
              <a:gd name="connsiteY8" fmla="*/ 0 h 1837925"/>
              <a:gd name="connsiteX9" fmla="*/ 3285336 w 10120132"/>
              <a:gd name="connsiteY9" fmla="*/ 0 h 1837925"/>
              <a:gd name="connsiteX10" fmla="*/ 3681482 w 10120132"/>
              <a:gd name="connsiteY10" fmla="*/ 0 h 1837925"/>
              <a:gd name="connsiteX11" fmla="*/ 3792402 w 10120132"/>
              <a:gd name="connsiteY11" fmla="*/ 0 h 1837925"/>
              <a:gd name="connsiteX12" fmla="*/ 4378696 w 10120132"/>
              <a:gd name="connsiteY12" fmla="*/ 0 h 1837925"/>
              <a:gd name="connsiteX13" fmla="*/ 4679766 w 10120132"/>
              <a:gd name="connsiteY13" fmla="*/ 0 h 1837925"/>
              <a:gd name="connsiteX14" fmla="*/ 4980837 w 10120132"/>
              <a:gd name="connsiteY14" fmla="*/ 0 h 1837925"/>
              <a:gd name="connsiteX15" fmla="*/ 5281907 w 10120132"/>
              <a:gd name="connsiteY15" fmla="*/ 0 h 1837925"/>
              <a:gd name="connsiteX16" fmla="*/ 5868201 w 10120132"/>
              <a:gd name="connsiteY16" fmla="*/ 0 h 1837925"/>
              <a:gd name="connsiteX17" fmla="*/ 6264346 w 10120132"/>
              <a:gd name="connsiteY17" fmla="*/ 0 h 1837925"/>
              <a:gd name="connsiteX18" fmla="*/ 6375267 w 10120132"/>
              <a:gd name="connsiteY18" fmla="*/ 0 h 1837925"/>
              <a:gd name="connsiteX19" fmla="*/ 6581262 w 10120132"/>
              <a:gd name="connsiteY19" fmla="*/ 0 h 1837925"/>
              <a:gd name="connsiteX20" fmla="*/ 6977407 w 10120132"/>
              <a:gd name="connsiteY20" fmla="*/ 0 h 1837925"/>
              <a:gd name="connsiteX21" fmla="*/ 7088328 w 10120132"/>
              <a:gd name="connsiteY21" fmla="*/ 0 h 1837925"/>
              <a:gd name="connsiteX22" fmla="*/ 7294323 w 10120132"/>
              <a:gd name="connsiteY22" fmla="*/ 0 h 1837925"/>
              <a:gd name="connsiteX23" fmla="*/ 7500318 w 10120132"/>
              <a:gd name="connsiteY23" fmla="*/ 0 h 1837925"/>
              <a:gd name="connsiteX24" fmla="*/ 7706314 w 10120132"/>
              <a:gd name="connsiteY24" fmla="*/ 0 h 1837925"/>
              <a:gd name="connsiteX25" fmla="*/ 7912309 w 10120132"/>
              <a:gd name="connsiteY25" fmla="*/ 0 h 1837925"/>
              <a:gd name="connsiteX26" fmla="*/ 8308454 w 10120132"/>
              <a:gd name="connsiteY26" fmla="*/ 0 h 1837925"/>
              <a:gd name="connsiteX27" fmla="*/ 8514449 w 10120132"/>
              <a:gd name="connsiteY27" fmla="*/ 0 h 1837925"/>
              <a:gd name="connsiteX28" fmla="*/ 8815519 w 10120132"/>
              <a:gd name="connsiteY28" fmla="*/ 0 h 1837925"/>
              <a:gd name="connsiteX29" fmla="*/ 8926440 w 10120132"/>
              <a:gd name="connsiteY29" fmla="*/ 0 h 1837925"/>
              <a:gd name="connsiteX30" fmla="*/ 9813804 w 10120132"/>
              <a:gd name="connsiteY30" fmla="*/ 0 h 1837925"/>
              <a:gd name="connsiteX31" fmla="*/ 10120132 w 10120132"/>
              <a:gd name="connsiteY31" fmla="*/ 306327 h 1837925"/>
              <a:gd name="connsiteX32" fmla="*/ 10120132 w 10120132"/>
              <a:gd name="connsiteY32" fmla="*/ 600391 h 1837925"/>
              <a:gd name="connsiteX33" fmla="*/ 10120132 w 10120132"/>
              <a:gd name="connsiteY33" fmla="*/ 931215 h 1837925"/>
              <a:gd name="connsiteX34" fmla="*/ 10120132 w 10120132"/>
              <a:gd name="connsiteY34" fmla="*/ 1225280 h 1837925"/>
              <a:gd name="connsiteX35" fmla="*/ 10120132 w 10120132"/>
              <a:gd name="connsiteY35" fmla="*/ 1531597 h 1837925"/>
              <a:gd name="connsiteX36" fmla="*/ 9813804 w 10120132"/>
              <a:gd name="connsiteY36" fmla="*/ 1837925 h 1837925"/>
              <a:gd name="connsiteX37" fmla="*/ 9417660 w 10120132"/>
              <a:gd name="connsiteY37" fmla="*/ 1837925 h 1837925"/>
              <a:gd name="connsiteX38" fmla="*/ 9306739 w 10120132"/>
              <a:gd name="connsiteY38" fmla="*/ 1837925 h 1837925"/>
              <a:gd name="connsiteX39" fmla="*/ 9005669 w 10120132"/>
              <a:gd name="connsiteY39" fmla="*/ 1837925 h 1837925"/>
              <a:gd name="connsiteX40" fmla="*/ 8799674 w 10120132"/>
              <a:gd name="connsiteY40" fmla="*/ 1837925 h 1837925"/>
              <a:gd name="connsiteX41" fmla="*/ 8213379 w 10120132"/>
              <a:gd name="connsiteY41" fmla="*/ 1837925 h 1837925"/>
              <a:gd name="connsiteX42" fmla="*/ 8007384 w 10120132"/>
              <a:gd name="connsiteY42" fmla="*/ 1837925 h 1837925"/>
              <a:gd name="connsiteX43" fmla="*/ 7896463 w 10120132"/>
              <a:gd name="connsiteY43" fmla="*/ 1837925 h 1837925"/>
              <a:gd name="connsiteX44" fmla="*/ 7405244 w 10120132"/>
              <a:gd name="connsiteY44" fmla="*/ 1837925 h 1837925"/>
              <a:gd name="connsiteX45" fmla="*/ 6914024 w 10120132"/>
              <a:gd name="connsiteY45" fmla="*/ 1837925 h 1837925"/>
              <a:gd name="connsiteX46" fmla="*/ 6422804 w 10120132"/>
              <a:gd name="connsiteY46" fmla="*/ 1837925 h 1837925"/>
              <a:gd name="connsiteX47" fmla="*/ 6026659 w 10120132"/>
              <a:gd name="connsiteY47" fmla="*/ 1837925 h 1837925"/>
              <a:gd name="connsiteX48" fmla="*/ 5630514 w 10120132"/>
              <a:gd name="connsiteY48" fmla="*/ 1837925 h 1837925"/>
              <a:gd name="connsiteX49" fmla="*/ 5139294 w 10120132"/>
              <a:gd name="connsiteY49" fmla="*/ 1837925 h 1837925"/>
              <a:gd name="connsiteX50" fmla="*/ 4743150 w 10120132"/>
              <a:gd name="connsiteY50" fmla="*/ 1837925 h 1837925"/>
              <a:gd name="connsiteX51" fmla="*/ 4156855 w 10120132"/>
              <a:gd name="connsiteY51" fmla="*/ 1837925 h 1837925"/>
              <a:gd name="connsiteX52" fmla="*/ 3665636 w 10120132"/>
              <a:gd name="connsiteY52" fmla="*/ 1837925 h 1837925"/>
              <a:gd name="connsiteX53" fmla="*/ 3174416 w 10120132"/>
              <a:gd name="connsiteY53" fmla="*/ 1837925 h 1837925"/>
              <a:gd name="connsiteX54" fmla="*/ 2778271 w 10120132"/>
              <a:gd name="connsiteY54" fmla="*/ 1837925 h 1837925"/>
              <a:gd name="connsiteX55" fmla="*/ 2477201 w 10120132"/>
              <a:gd name="connsiteY55" fmla="*/ 1837925 h 1837925"/>
              <a:gd name="connsiteX56" fmla="*/ 2081056 w 10120132"/>
              <a:gd name="connsiteY56" fmla="*/ 1837925 h 1837925"/>
              <a:gd name="connsiteX57" fmla="*/ 1875061 w 10120132"/>
              <a:gd name="connsiteY57" fmla="*/ 1837925 h 1837925"/>
              <a:gd name="connsiteX58" fmla="*/ 1288766 w 10120132"/>
              <a:gd name="connsiteY58" fmla="*/ 1837925 h 1837925"/>
              <a:gd name="connsiteX59" fmla="*/ 702472 w 10120132"/>
              <a:gd name="connsiteY59" fmla="*/ 1837925 h 1837925"/>
              <a:gd name="connsiteX60" fmla="*/ 306327 w 10120132"/>
              <a:gd name="connsiteY60" fmla="*/ 1837925 h 1837925"/>
              <a:gd name="connsiteX61" fmla="*/ 0 w 10120132"/>
              <a:gd name="connsiteY61" fmla="*/ 1531597 h 1837925"/>
              <a:gd name="connsiteX62" fmla="*/ 0 w 10120132"/>
              <a:gd name="connsiteY62" fmla="*/ 1225280 h 1837925"/>
              <a:gd name="connsiteX63" fmla="*/ 0 w 10120132"/>
              <a:gd name="connsiteY63" fmla="*/ 894457 h 1837925"/>
              <a:gd name="connsiteX64" fmla="*/ 0 w 10120132"/>
              <a:gd name="connsiteY64" fmla="*/ 575886 h 1837925"/>
              <a:gd name="connsiteX65" fmla="*/ 0 w 10120132"/>
              <a:gd name="connsiteY65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-3027" y="115862"/>
                  <a:pt x="190144" y="-35984"/>
                  <a:pt x="306327" y="0"/>
                </a:cubicBezTo>
                <a:cubicBezTo>
                  <a:pt x="351137" y="-12775"/>
                  <a:pt x="377128" y="8120"/>
                  <a:pt x="417248" y="0"/>
                </a:cubicBezTo>
                <a:cubicBezTo>
                  <a:pt x="515760" y="29714"/>
                  <a:pt x="731716" y="-28313"/>
                  <a:pt x="1003542" y="0"/>
                </a:cubicBezTo>
                <a:cubicBezTo>
                  <a:pt x="1282969" y="-14766"/>
                  <a:pt x="1149277" y="-4789"/>
                  <a:pt x="1209538" y="0"/>
                </a:cubicBezTo>
                <a:cubicBezTo>
                  <a:pt x="1245752" y="9228"/>
                  <a:pt x="1535063" y="93876"/>
                  <a:pt x="1795832" y="0"/>
                </a:cubicBezTo>
                <a:cubicBezTo>
                  <a:pt x="1984258" y="-70888"/>
                  <a:pt x="2040581" y="16510"/>
                  <a:pt x="2191977" y="0"/>
                </a:cubicBezTo>
                <a:cubicBezTo>
                  <a:pt x="2373527" y="-15385"/>
                  <a:pt x="2453720" y="29894"/>
                  <a:pt x="2683196" y="0"/>
                </a:cubicBezTo>
                <a:cubicBezTo>
                  <a:pt x="2915905" y="-73220"/>
                  <a:pt x="3089589" y="61171"/>
                  <a:pt x="3269491" y="0"/>
                </a:cubicBezTo>
                <a:cubicBezTo>
                  <a:pt x="3436013" y="-56003"/>
                  <a:pt x="3538635" y="39519"/>
                  <a:pt x="3665636" y="0"/>
                </a:cubicBezTo>
                <a:cubicBezTo>
                  <a:pt x="3780915" y="-43384"/>
                  <a:pt x="3932484" y="7047"/>
                  <a:pt x="4156855" y="0"/>
                </a:cubicBezTo>
                <a:cubicBezTo>
                  <a:pt x="4388741" y="-16975"/>
                  <a:pt x="4314149" y="12615"/>
                  <a:pt x="4457926" y="0"/>
                </a:cubicBezTo>
                <a:cubicBezTo>
                  <a:pt x="4578154" y="-2351"/>
                  <a:pt x="4525485" y="6260"/>
                  <a:pt x="4568846" y="0"/>
                </a:cubicBezTo>
                <a:cubicBezTo>
                  <a:pt x="4636485" y="-12931"/>
                  <a:pt x="4841527" y="-17959"/>
                  <a:pt x="4964991" y="0"/>
                </a:cubicBezTo>
                <a:cubicBezTo>
                  <a:pt x="5107594" y="-11561"/>
                  <a:pt x="5096494" y="13381"/>
                  <a:pt x="5170986" y="0"/>
                </a:cubicBezTo>
                <a:cubicBezTo>
                  <a:pt x="5238224" y="-47791"/>
                  <a:pt x="5544056" y="32183"/>
                  <a:pt x="5662206" y="0"/>
                </a:cubicBezTo>
                <a:cubicBezTo>
                  <a:pt x="5751691" y="-20234"/>
                  <a:pt x="6122438" y="-2523"/>
                  <a:pt x="6248500" y="0"/>
                </a:cubicBezTo>
                <a:cubicBezTo>
                  <a:pt x="6383673" y="-31440"/>
                  <a:pt x="6417613" y="1486"/>
                  <a:pt x="6454496" y="0"/>
                </a:cubicBezTo>
                <a:cubicBezTo>
                  <a:pt x="6489466" y="45270"/>
                  <a:pt x="6865330" y="36385"/>
                  <a:pt x="7040790" y="0"/>
                </a:cubicBezTo>
                <a:cubicBezTo>
                  <a:pt x="7218012" y="-61357"/>
                  <a:pt x="7279613" y="14132"/>
                  <a:pt x="7341860" y="0"/>
                </a:cubicBezTo>
                <a:cubicBezTo>
                  <a:pt x="7386062" y="-33869"/>
                  <a:pt x="7712306" y="96415"/>
                  <a:pt x="7928154" y="0"/>
                </a:cubicBezTo>
                <a:cubicBezTo>
                  <a:pt x="8179848" y="-37127"/>
                  <a:pt x="8011643" y="323"/>
                  <a:pt x="8134150" y="0"/>
                </a:cubicBezTo>
                <a:cubicBezTo>
                  <a:pt x="8205717" y="11595"/>
                  <a:pt x="8473239" y="7962"/>
                  <a:pt x="8625370" y="0"/>
                </a:cubicBezTo>
                <a:cubicBezTo>
                  <a:pt x="8793425" y="-24433"/>
                  <a:pt x="8779700" y="4004"/>
                  <a:pt x="8831365" y="0"/>
                </a:cubicBezTo>
                <a:cubicBezTo>
                  <a:pt x="8891831" y="-2930"/>
                  <a:pt x="8905469" y="2513"/>
                  <a:pt x="8942286" y="0"/>
                </a:cubicBezTo>
                <a:cubicBezTo>
                  <a:pt x="8979396" y="-7182"/>
                  <a:pt x="8999927" y="11071"/>
                  <a:pt x="9053206" y="0"/>
                </a:cubicBezTo>
                <a:cubicBezTo>
                  <a:pt x="9120624" y="-48767"/>
                  <a:pt x="9612475" y="52269"/>
                  <a:pt x="9813804" y="0"/>
                </a:cubicBezTo>
                <a:cubicBezTo>
                  <a:pt x="10004171" y="-51404"/>
                  <a:pt x="10090142" y="155248"/>
                  <a:pt x="10120132" y="306327"/>
                </a:cubicBezTo>
                <a:cubicBezTo>
                  <a:pt x="10134572" y="374949"/>
                  <a:pt x="10131385" y="506168"/>
                  <a:pt x="10120132" y="588139"/>
                </a:cubicBezTo>
                <a:cubicBezTo>
                  <a:pt x="10123323" y="656693"/>
                  <a:pt x="10116804" y="830670"/>
                  <a:pt x="10120132" y="906709"/>
                </a:cubicBezTo>
                <a:cubicBezTo>
                  <a:pt x="10121073" y="985801"/>
                  <a:pt x="10099076" y="1059126"/>
                  <a:pt x="10120132" y="1176269"/>
                </a:cubicBezTo>
                <a:cubicBezTo>
                  <a:pt x="10154915" y="1302805"/>
                  <a:pt x="10078632" y="1449054"/>
                  <a:pt x="10120132" y="1531597"/>
                </a:cubicBezTo>
                <a:cubicBezTo>
                  <a:pt x="10173289" y="1687176"/>
                  <a:pt x="10023972" y="1860614"/>
                  <a:pt x="9813804" y="1837925"/>
                </a:cubicBezTo>
                <a:cubicBezTo>
                  <a:pt x="9717726" y="1865977"/>
                  <a:pt x="9609013" y="1790718"/>
                  <a:pt x="9512734" y="1837925"/>
                </a:cubicBezTo>
                <a:cubicBezTo>
                  <a:pt x="9409664" y="1870383"/>
                  <a:pt x="9430435" y="1837526"/>
                  <a:pt x="9401814" y="1837925"/>
                </a:cubicBezTo>
                <a:cubicBezTo>
                  <a:pt x="9371681" y="1849265"/>
                  <a:pt x="9292313" y="1807269"/>
                  <a:pt x="9195818" y="1837925"/>
                </a:cubicBezTo>
                <a:cubicBezTo>
                  <a:pt x="9102095" y="1892675"/>
                  <a:pt x="8911581" y="1798562"/>
                  <a:pt x="8799674" y="1837925"/>
                </a:cubicBezTo>
                <a:cubicBezTo>
                  <a:pt x="8690833" y="1868556"/>
                  <a:pt x="8388726" y="1762328"/>
                  <a:pt x="8213379" y="1837925"/>
                </a:cubicBezTo>
                <a:cubicBezTo>
                  <a:pt x="8009121" y="1862336"/>
                  <a:pt x="7996835" y="1791307"/>
                  <a:pt x="7817234" y="1837925"/>
                </a:cubicBezTo>
                <a:cubicBezTo>
                  <a:pt x="7597764" y="1881329"/>
                  <a:pt x="7406586" y="1803109"/>
                  <a:pt x="7230940" y="1837925"/>
                </a:cubicBezTo>
                <a:cubicBezTo>
                  <a:pt x="7063483" y="1882063"/>
                  <a:pt x="6899370" y="1777163"/>
                  <a:pt x="6834795" y="1837925"/>
                </a:cubicBezTo>
                <a:cubicBezTo>
                  <a:pt x="6732742" y="1834749"/>
                  <a:pt x="6504898" y="1847706"/>
                  <a:pt x="6343575" y="1837925"/>
                </a:cubicBezTo>
                <a:cubicBezTo>
                  <a:pt x="6151239" y="1862107"/>
                  <a:pt x="5990818" y="1765814"/>
                  <a:pt x="5757281" y="1837925"/>
                </a:cubicBezTo>
                <a:cubicBezTo>
                  <a:pt x="5496958" y="1902755"/>
                  <a:pt x="5644520" y="1822347"/>
                  <a:pt x="5551285" y="1837925"/>
                </a:cubicBezTo>
                <a:cubicBezTo>
                  <a:pt x="5428583" y="1913145"/>
                  <a:pt x="5186088" y="1805457"/>
                  <a:pt x="4964991" y="1837925"/>
                </a:cubicBezTo>
                <a:cubicBezTo>
                  <a:pt x="4759794" y="1858217"/>
                  <a:pt x="4895581" y="1824168"/>
                  <a:pt x="4854070" y="1837925"/>
                </a:cubicBezTo>
                <a:cubicBezTo>
                  <a:pt x="4798009" y="1858541"/>
                  <a:pt x="4406351" y="1780926"/>
                  <a:pt x="4267776" y="1837925"/>
                </a:cubicBezTo>
                <a:cubicBezTo>
                  <a:pt x="4137891" y="1876053"/>
                  <a:pt x="4117339" y="1822735"/>
                  <a:pt x="4061780" y="1837925"/>
                </a:cubicBezTo>
                <a:cubicBezTo>
                  <a:pt x="3988272" y="1832430"/>
                  <a:pt x="3791100" y="1828613"/>
                  <a:pt x="3665636" y="1837925"/>
                </a:cubicBezTo>
                <a:cubicBezTo>
                  <a:pt x="3504983" y="1864405"/>
                  <a:pt x="3478410" y="1796902"/>
                  <a:pt x="3364566" y="1837925"/>
                </a:cubicBezTo>
                <a:cubicBezTo>
                  <a:pt x="3223183" y="1887048"/>
                  <a:pt x="2906463" y="1835435"/>
                  <a:pt x="2778271" y="1837925"/>
                </a:cubicBezTo>
                <a:cubicBezTo>
                  <a:pt x="2642223" y="1845152"/>
                  <a:pt x="2631193" y="1827260"/>
                  <a:pt x="2572276" y="1837925"/>
                </a:cubicBezTo>
                <a:cubicBezTo>
                  <a:pt x="2497804" y="1854613"/>
                  <a:pt x="2239726" y="1830531"/>
                  <a:pt x="2081056" y="1837925"/>
                </a:cubicBezTo>
                <a:cubicBezTo>
                  <a:pt x="1932157" y="1846155"/>
                  <a:pt x="2006731" y="1828474"/>
                  <a:pt x="1970136" y="1837925"/>
                </a:cubicBezTo>
                <a:cubicBezTo>
                  <a:pt x="1979654" y="1856271"/>
                  <a:pt x="1768694" y="1811960"/>
                  <a:pt x="1573990" y="1837925"/>
                </a:cubicBezTo>
                <a:cubicBezTo>
                  <a:pt x="1402779" y="1875708"/>
                  <a:pt x="1373077" y="1843965"/>
                  <a:pt x="1272920" y="1837925"/>
                </a:cubicBezTo>
                <a:cubicBezTo>
                  <a:pt x="1198570" y="1829594"/>
                  <a:pt x="1133395" y="1829389"/>
                  <a:pt x="1066925" y="1837925"/>
                </a:cubicBezTo>
                <a:cubicBezTo>
                  <a:pt x="996214" y="1841025"/>
                  <a:pt x="1005385" y="1828919"/>
                  <a:pt x="956004" y="1837925"/>
                </a:cubicBezTo>
                <a:cubicBezTo>
                  <a:pt x="906724" y="1849132"/>
                  <a:pt x="868934" y="1835517"/>
                  <a:pt x="845084" y="1837925"/>
                </a:cubicBezTo>
                <a:cubicBezTo>
                  <a:pt x="818176" y="1843233"/>
                  <a:pt x="787044" y="1839920"/>
                  <a:pt x="734164" y="1837925"/>
                </a:cubicBezTo>
                <a:cubicBezTo>
                  <a:pt x="694474" y="1827768"/>
                  <a:pt x="486620" y="1848591"/>
                  <a:pt x="306327" y="1837925"/>
                </a:cubicBezTo>
                <a:cubicBezTo>
                  <a:pt x="85760" y="1852018"/>
                  <a:pt x="13927" y="1645334"/>
                  <a:pt x="0" y="1531597"/>
                </a:cubicBezTo>
                <a:cubicBezTo>
                  <a:pt x="1737" y="1408752"/>
                  <a:pt x="35061" y="1366482"/>
                  <a:pt x="0" y="1249785"/>
                </a:cubicBezTo>
                <a:cubicBezTo>
                  <a:pt x="-25024" y="1113076"/>
                  <a:pt x="8507" y="1018347"/>
                  <a:pt x="0" y="955720"/>
                </a:cubicBezTo>
                <a:cubicBezTo>
                  <a:pt x="-21334" y="895604"/>
                  <a:pt x="10744" y="753059"/>
                  <a:pt x="0" y="661655"/>
                </a:cubicBezTo>
                <a:cubicBezTo>
                  <a:pt x="17301" y="584959"/>
                  <a:pt x="14536" y="422797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73476" y="162395"/>
                  <a:pt x="194642" y="-7853"/>
                  <a:pt x="306327" y="0"/>
                </a:cubicBezTo>
                <a:cubicBezTo>
                  <a:pt x="405393" y="-11348"/>
                  <a:pt x="421400" y="13682"/>
                  <a:pt x="512322" y="0"/>
                </a:cubicBezTo>
                <a:cubicBezTo>
                  <a:pt x="596140" y="-5187"/>
                  <a:pt x="597469" y="8711"/>
                  <a:pt x="623243" y="0"/>
                </a:cubicBezTo>
                <a:cubicBezTo>
                  <a:pt x="679216" y="-14721"/>
                  <a:pt x="917327" y="34748"/>
                  <a:pt x="1019388" y="0"/>
                </a:cubicBezTo>
                <a:cubicBezTo>
                  <a:pt x="1187614" y="-61674"/>
                  <a:pt x="1414178" y="72498"/>
                  <a:pt x="1605682" y="0"/>
                </a:cubicBezTo>
                <a:cubicBezTo>
                  <a:pt x="1756508" y="-34423"/>
                  <a:pt x="1957357" y="77493"/>
                  <a:pt x="2191977" y="0"/>
                </a:cubicBezTo>
                <a:cubicBezTo>
                  <a:pt x="2389214" y="-59603"/>
                  <a:pt x="2531285" y="39358"/>
                  <a:pt x="2778271" y="0"/>
                </a:cubicBezTo>
                <a:cubicBezTo>
                  <a:pt x="3030999" y="-40800"/>
                  <a:pt x="2919656" y="-6170"/>
                  <a:pt x="2984266" y="0"/>
                </a:cubicBezTo>
                <a:cubicBezTo>
                  <a:pt x="3042826" y="4716"/>
                  <a:pt x="3186873" y="19256"/>
                  <a:pt x="3285336" y="0"/>
                </a:cubicBezTo>
                <a:cubicBezTo>
                  <a:pt x="3386755" y="-21376"/>
                  <a:pt x="3544175" y="20589"/>
                  <a:pt x="3681482" y="0"/>
                </a:cubicBezTo>
                <a:cubicBezTo>
                  <a:pt x="3825212" y="-22750"/>
                  <a:pt x="3754896" y="9108"/>
                  <a:pt x="3792402" y="0"/>
                </a:cubicBezTo>
                <a:cubicBezTo>
                  <a:pt x="3765021" y="2013"/>
                  <a:pt x="4095238" y="54482"/>
                  <a:pt x="4378696" y="0"/>
                </a:cubicBezTo>
                <a:cubicBezTo>
                  <a:pt x="4670608" y="-29089"/>
                  <a:pt x="4607589" y="20922"/>
                  <a:pt x="4679766" y="0"/>
                </a:cubicBezTo>
                <a:cubicBezTo>
                  <a:pt x="4756874" y="-5052"/>
                  <a:pt x="4821982" y="25630"/>
                  <a:pt x="4980837" y="0"/>
                </a:cubicBezTo>
                <a:cubicBezTo>
                  <a:pt x="5124188" y="-15274"/>
                  <a:pt x="5135518" y="27060"/>
                  <a:pt x="5281907" y="0"/>
                </a:cubicBezTo>
                <a:cubicBezTo>
                  <a:pt x="5406043" y="-19069"/>
                  <a:pt x="5749151" y="-23272"/>
                  <a:pt x="5868201" y="0"/>
                </a:cubicBezTo>
                <a:cubicBezTo>
                  <a:pt x="6023771" y="10488"/>
                  <a:pt x="6115677" y="16946"/>
                  <a:pt x="6264346" y="0"/>
                </a:cubicBezTo>
                <a:cubicBezTo>
                  <a:pt x="6415882" y="-21399"/>
                  <a:pt x="6328214" y="4793"/>
                  <a:pt x="6375267" y="0"/>
                </a:cubicBezTo>
                <a:cubicBezTo>
                  <a:pt x="6417961" y="-3958"/>
                  <a:pt x="6527046" y="-10413"/>
                  <a:pt x="6581262" y="0"/>
                </a:cubicBezTo>
                <a:cubicBezTo>
                  <a:pt x="6645899" y="-19571"/>
                  <a:pt x="6830785" y="32765"/>
                  <a:pt x="6977407" y="0"/>
                </a:cubicBezTo>
                <a:cubicBezTo>
                  <a:pt x="7140270" y="-32014"/>
                  <a:pt x="7062806" y="3172"/>
                  <a:pt x="7088328" y="0"/>
                </a:cubicBezTo>
                <a:cubicBezTo>
                  <a:pt x="7108718" y="-14894"/>
                  <a:pt x="7190880" y="-7702"/>
                  <a:pt x="7294323" y="0"/>
                </a:cubicBezTo>
                <a:cubicBezTo>
                  <a:pt x="7398225" y="-18160"/>
                  <a:pt x="7420905" y="13766"/>
                  <a:pt x="7500318" y="0"/>
                </a:cubicBezTo>
                <a:cubicBezTo>
                  <a:pt x="7568811" y="-20266"/>
                  <a:pt x="7624955" y="18951"/>
                  <a:pt x="7706314" y="0"/>
                </a:cubicBezTo>
                <a:cubicBezTo>
                  <a:pt x="7785090" y="-8265"/>
                  <a:pt x="7835834" y="6421"/>
                  <a:pt x="7912309" y="0"/>
                </a:cubicBezTo>
                <a:cubicBezTo>
                  <a:pt x="7986128" y="-12477"/>
                  <a:pt x="8162720" y="20597"/>
                  <a:pt x="8308454" y="0"/>
                </a:cubicBezTo>
                <a:cubicBezTo>
                  <a:pt x="8431194" y="-45384"/>
                  <a:pt x="8460584" y="-4674"/>
                  <a:pt x="8514449" y="0"/>
                </a:cubicBezTo>
                <a:cubicBezTo>
                  <a:pt x="8574522" y="-5188"/>
                  <a:pt x="8694040" y="16207"/>
                  <a:pt x="8815519" y="0"/>
                </a:cubicBezTo>
                <a:cubicBezTo>
                  <a:pt x="8928335" y="-11729"/>
                  <a:pt x="8882630" y="16232"/>
                  <a:pt x="8926440" y="0"/>
                </a:cubicBezTo>
                <a:cubicBezTo>
                  <a:pt x="8998771" y="6542"/>
                  <a:pt x="9466403" y="41841"/>
                  <a:pt x="9813804" y="0"/>
                </a:cubicBezTo>
                <a:cubicBezTo>
                  <a:pt x="10024049" y="57973"/>
                  <a:pt x="10109962" y="137580"/>
                  <a:pt x="10120132" y="306327"/>
                </a:cubicBezTo>
                <a:cubicBezTo>
                  <a:pt x="10142204" y="361958"/>
                  <a:pt x="10118802" y="507539"/>
                  <a:pt x="10120132" y="600391"/>
                </a:cubicBezTo>
                <a:cubicBezTo>
                  <a:pt x="10129780" y="676292"/>
                  <a:pt x="10109073" y="816936"/>
                  <a:pt x="10120132" y="931215"/>
                </a:cubicBezTo>
                <a:cubicBezTo>
                  <a:pt x="10122765" y="1022203"/>
                  <a:pt x="10093515" y="1126287"/>
                  <a:pt x="10120132" y="1225280"/>
                </a:cubicBezTo>
                <a:cubicBezTo>
                  <a:pt x="10159853" y="1317309"/>
                  <a:pt x="10078889" y="1424909"/>
                  <a:pt x="10120132" y="1531597"/>
                </a:cubicBezTo>
                <a:cubicBezTo>
                  <a:pt x="10172247" y="1703655"/>
                  <a:pt x="10024019" y="1832850"/>
                  <a:pt x="9813804" y="1837925"/>
                </a:cubicBezTo>
                <a:cubicBezTo>
                  <a:pt x="9659510" y="1880273"/>
                  <a:pt x="9527192" y="1840482"/>
                  <a:pt x="9417660" y="1837925"/>
                </a:cubicBezTo>
                <a:cubicBezTo>
                  <a:pt x="9285824" y="1840986"/>
                  <a:pt x="9341026" y="1832940"/>
                  <a:pt x="9306739" y="1837925"/>
                </a:cubicBezTo>
                <a:cubicBezTo>
                  <a:pt x="9239655" y="1844995"/>
                  <a:pt x="9174212" y="1846360"/>
                  <a:pt x="9005669" y="1837925"/>
                </a:cubicBezTo>
                <a:cubicBezTo>
                  <a:pt x="8861367" y="1844709"/>
                  <a:pt x="8872833" y="1823325"/>
                  <a:pt x="8799674" y="1837925"/>
                </a:cubicBezTo>
                <a:cubicBezTo>
                  <a:pt x="8745286" y="1872520"/>
                  <a:pt x="8446867" y="1788856"/>
                  <a:pt x="8213379" y="1837925"/>
                </a:cubicBezTo>
                <a:cubicBezTo>
                  <a:pt x="7986248" y="1893817"/>
                  <a:pt x="8101430" y="1810302"/>
                  <a:pt x="8007384" y="1837925"/>
                </a:cubicBezTo>
                <a:cubicBezTo>
                  <a:pt x="7917845" y="1851080"/>
                  <a:pt x="7946800" y="1832673"/>
                  <a:pt x="7896463" y="1837925"/>
                </a:cubicBezTo>
                <a:cubicBezTo>
                  <a:pt x="7832724" y="1855749"/>
                  <a:pt x="7566648" y="1825464"/>
                  <a:pt x="7405244" y="1837925"/>
                </a:cubicBezTo>
                <a:cubicBezTo>
                  <a:pt x="7241241" y="1869427"/>
                  <a:pt x="7032174" y="1806453"/>
                  <a:pt x="6914024" y="1837925"/>
                </a:cubicBezTo>
                <a:cubicBezTo>
                  <a:pt x="6766441" y="1897373"/>
                  <a:pt x="6590315" y="1832485"/>
                  <a:pt x="6422804" y="1837925"/>
                </a:cubicBezTo>
                <a:cubicBezTo>
                  <a:pt x="6262403" y="1832436"/>
                  <a:pt x="6108078" y="1780271"/>
                  <a:pt x="6026659" y="1837925"/>
                </a:cubicBezTo>
                <a:cubicBezTo>
                  <a:pt x="5929923" y="1871498"/>
                  <a:pt x="5838835" y="1841964"/>
                  <a:pt x="5630514" y="1837925"/>
                </a:cubicBezTo>
                <a:cubicBezTo>
                  <a:pt x="5441650" y="1866417"/>
                  <a:pt x="5283200" y="1794711"/>
                  <a:pt x="5139294" y="1837925"/>
                </a:cubicBezTo>
                <a:cubicBezTo>
                  <a:pt x="5021392" y="1898990"/>
                  <a:pt x="4806660" y="1820393"/>
                  <a:pt x="4743150" y="1837925"/>
                </a:cubicBezTo>
                <a:cubicBezTo>
                  <a:pt x="4677117" y="1863221"/>
                  <a:pt x="4371192" y="1825577"/>
                  <a:pt x="4156855" y="1837925"/>
                </a:cubicBezTo>
                <a:cubicBezTo>
                  <a:pt x="3931848" y="1883832"/>
                  <a:pt x="3876936" y="1820586"/>
                  <a:pt x="3665636" y="1837925"/>
                </a:cubicBezTo>
                <a:cubicBezTo>
                  <a:pt x="3477150" y="1867639"/>
                  <a:pt x="3396107" y="1798674"/>
                  <a:pt x="3174416" y="1837925"/>
                </a:cubicBezTo>
                <a:cubicBezTo>
                  <a:pt x="2938851" y="1885018"/>
                  <a:pt x="2924423" y="1815330"/>
                  <a:pt x="2778271" y="1837925"/>
                </a:cubicBezTo>
                <a:cubicBezTo>
                  <a:pt x="2639366" y="1863342"/>
                  <a:pt x="2535588" y="1807382"/>
                  <a:pt x="2477201" y="1837925"/>
                </a:cubicBezTo>
                <a:cubicBezTo>
                  <a:pt x="2400685" y="1867030"/>
                  <a:pt x="2234293" y="1800132"/>
                  <a:pt x="2081056" y="1837925"/>
                </a:cubicBezTo>
                <a:cubicBezTo>
                  <a:pt x="1964653" y="1857822"/>
                  <a:pt x="1941742" y="1829062"/>
                  <a:pt x="1875061" y="1837925"/>
                </a:cubicBezTo>
                <a:cubicBezTo>
                  <a:pt x="1804682" y="1839835"/>
                  <a:pt x="1472146" y="1810752"/>
                  <a:pt x="1288766" y="1837925"/>
                </a:cubicBezTo>
                <a:cubicBezTo>
                  <a:pt x="1106176" y="1861539"/>
                  <a:pt x="921929" y="1762053"/>
                  <a:pt x="702472" y="1837925"/>
                </a:cubicBezTo>
                <a:cubicBezTo>
                  <a:pt x="481453" y="1886299"/>
                  <a:pt x="486561" y="1836294"/>
                  <a:pt x="306327" y="1837925"/>
                </a:cubicBezTo>
                <a:cubicBezTo>
                  <a:pt x="131521" y="1828651"/>
                  <a:pt x="35200" y="1688498"/>
                  <a:pt x="0" y="1531597"/>
                </a:cubicBezTo>
                <a:cubicBezTo>
                  <a:pt x="-40087" y="1448096"/>
                  <a:pt x="3286" y="1370108"/>
                  <a:pt x="0" y="1225280"/>
                </a:cubicBezTo>
                <a:cubicBezTo>
                  <a:pt x="-26900" y="1081645"/>
                  <a:pt x="37215" y="1042476"/>
                  <a:pt x="0" y="894457"/>
                </a:cubicBezTo>
                <a:cubicBezTo>
                  <a:pt x="-30245" y="744084"/>
                  <a:pt x="12388" y="725521"/>
                  <a:pt x="0" y="575886"/>
                </a:cubicBezTo>
                <a:cubicBezTo>
                  <a:pt x="-8696" y="426498"/>
                  <a:pt x="5399" y="375059"/>
                  <a:pt x="0" y="306327"/>
                </a:cubicBezTo>
                <a:close/>
              </a:path>
              <a:path w="10120132" h="1837925" fill="none" stroke="0" extrusionOk="0">
                <a:moveTo>
                  <a:pt x="0" y="306327"/>
                </a:moveTo>
                <a:cubicBezTo>
                  <a:pt x="37158" y="141129"/>
                  <a:pt x="188937" y="-28056"/>
                  <a:pt x="306327" y="0"/>
                </a:cubicBezTo>
                <a:cubicBezTo>
                  <a:pt x="343481" y="-12630"/>
                  <a:pt x="377370" y="2114"/>
                  <a:pt x="417248" y="0"/>
                </a:cubicBezTo>
                <a:cubicBezTo>
                  <a:pt x="516632" y="-19768"/>
                  <a:pt x="701501" y="8052"/>
                  <a:pt x="1003542" y="0"/>
                </a:cubicBezTo>
                <a:cubicBezTo>
                  <a:pt x="1294784" y="-20001"/>
                  <a:pt x="1160355" y="14625"/>
                  <a:pt x="1209538" y="0"/>
                </a:cubicBezTo>
                <a:cubicBezTo>
                  <a:pt x="1274707" y="-9961"/>
                  <a:pt x="1593531" y="101047"/>
                  <a:pt x="1795832" y="0"/>
                </a:cubicBezTo>
                <a:cubicBezTo>
                  <a:pt x="1996018" y="-50911"/>
                  <a:pt x="2045107" y="33246"/>
                  <a:pt x="2191977" y="0"/>
                </a:cubicBezTo>
                <a:cubicBezTo>
                  <a:pt x="2319984" y="-10976"/>
                  <a:pt x="2469888" y="7265"/>
                  <a:pt x="2683196" y="0"/>
                </a:cubicBezTo>
                <a:cubicBezTo>
                  <a:pt x="2921310" y="-67764"/>
                  <a:pt x="3113184" y="91515"/>
                  <a:pt x="3269491" y="0"/>
                </a:cubicBezTo>
                <a:cubicBezTo>
                  <a:pt x="3435450" y="-50186"/>
                  <a:pt x="3502130" y="44921"/>
                  <a:pt x="3665636" y="0"/>
                </a:cubicBezTo>
                <a:cubicBezTo>
                  <a:pt x="3812222" y="-22210"/>
                  <a:pt x="3934944" y="21898"/>
                  <a:pt x="4156855" y="0"/>
                </a:cubicBezTo>
                <a:cubicBezTo>
                  <a:pt x="4394424" y="-7734"/>
                  <a:pt x="4343172" y="25019"/>
                  <a:pt x="4457926" y="0"/>
                </a:cubicBezTo>
                <a:cubicBezTo>
                  <a:pt x="4582046" y="-10911"/>
                  <a:pt x="4519515" y="11798"/>
                  <a:pt x="4568846" y="0"/>
                </a:cubicBezTo>
                <a:cubicBezTo>
                  <a:pt x="4635492" y="4882"/>
                  <a:pt x="4837193" y="47729"/>
                  <a:pt x="4964991" y="0"/>
                </a:cubicBezTo>
                <a:cubicBezTo>
                  <a:pt x="5105506" y="-16313"/>
                  <a:pt x="5093235" y="14117"/>
                  <a:pt x="5170986" y="0"/>
                </a:cubicBezTo>
                <a:cubicBezTo>
                  <a:pt x="5220022" y="6207"/>
                  <a:pt x="5569970" y="70838"/>
                  <a:pt x="5662206" y="0"/>
                </a:cubicBezTo>
                <a:cubicBezTo>
                  <a:pt x="5756457" y="-28906"/>
                  <a:pt x="6122959" y="50248"/>
                  <a:pt x="6248500" y="0"/>
                </a:cubicBezTo>
                <a:cubicBezTo>
                  <a:pt x="6383899" y="-20924"/>
                  <a:pt x="6417794" y="2650"/>
                  <a:pt x="6454496" y="0"/>
                </a:cubicBezTo>
                <a:cubicBezTo>
                  <a:pt x="6515722" y="-4040"/>
                  <a:pt x="6883453" y="8133"/>
                  <a:pt x="7040790" y="0"/>
                </a:cubicBezTo>
                <a:cubicBezTo>
                  <a:pt x="7229982" y="-62881"/>
                  <a:pt x="7268075" y="27343"/>
                  <a:pt x="7341860" y="0"/>
                </a:cubicBezTo>
                <a:cubicBezTo>
                  <a:pt x="7414799" y="-55557"/>
                  <a:pt x="7699966" y="78915"/>
                  <a:pt x="7928154" y="0"/>
                </a:cubicBezTo>
                <a:cubicBezTo>
                  <a:pt x="8177251" y="-33553"/>
                  <a:pt x="8031671" y="6403"/>
                  <a:pt x="8134150" y="0"/>
                </a:cubicBezTo>
                <a:cubicBezTo>
                  <a:pt x="8211131" y="-29581"/>
                  <a:pt x="8446628" y="11612"/>
                  <a:pt x="8625370" y="0"/>
                </a:cubicBezTo>
                <a:cubicBezTo>
                  <a:pt x="8797177" y="-21320"/>
                  <a:pt x="8764755" y="4810"/>
                  <a:pt x="8831365" y="0"/>
                </a:cubicBezTo>
                <a:cubicBezTo>
                  <a:pt x="8890908" y="-3741"/>
                  <a:pt x="8909616" y="2380"/>
                  <a:pt x="8942286" y="0"/>
                </a:cubicBezTo>
                <a:cubicBezTo>
                  <a:pt x="8975708" y="2313"/>
                  <a:pt x="9000253" y="6558"/>
                  <a:pt x="9053206" y="0"/>
                </a:cubicBezTo>
                <a:cubicBezTo>
                  <a:pt x="9053950" y="17919"/>
                  <a:pt x="9560902" y="36228"/>
                  <a:pt x="9813804" y="0"/>
                </a:cubicBezTo>
                <a:cubicBezTo>
                  <a:pt x="9978932" y="-14533"/>
                  <a:pt x="10102521" y="181285"/>
                  <a:pt x="10120132" y="306327"/>
                </a:cubicBezTo>
                <a:cubicBezTo>
                  <a:pt x="10135370" y="392536"/>
                  <a:pt x="10107640" y="509106"/>
                  <a:pt x="10120132" y="588139"/>
                </a:cubicBezTo>
                <a:cubicBezTo>
                  <a:pt x="10125265" y="683654"/>
                  <a:pt x="10121200" y="837349"/>
                  <a:pt x="10120132" y="906709"/>
                </a:cubicBezTo>
                <a:cubicBezTo>
                  <a:pt x="10120251" y="992789"/>
                  <a:pt x="10093078" y="1058678"/>
                  <a:pt x="10120132" y="1176269"/>
                </a:cubicBezTo>
                <a:cubicBezTo>
                  <a:pt x="10148139" y="1290124"/>
                  <a:pt x="10080441" y="1434526"/>
                  <a:pt x="10120132" y="1531597"/>
                </a:cubicBezTo>
                <a:cubicBezTo>
                  <a:pt x="10136733" y="1682713"/>
                  <a:pt x="9978667" y="1882093"/>
                  <a:pt x="9813804" y="1837925"/>
                </a:cubicBezTo>
                <a:cubicBezTo>
                  <a:pt x="9732560" y="1852166"/>
                  <a:pt x="9604284" y="1796980"/>
                  <a:pt x="9512734" y="1837925"/>
                </a:cubicBezTo>
                <a:cubicBezTo>
                  <a:pt x="9408527" y="1868130"/>
                  <a:pt x="9433726" y="1831074"/>
                  <a:pt x="9401814" y="1837925"/>
                </a:cubicBezTo>
                <a:cubicBezTo>
                  <a:pt x="9377439" y="1846400"/>
                  <a:pt x="9300689" y="1817849"/>
                  <a:pt x="9195818" y="1837925"/>
                </a:cubicBezTo>
                <a:cubicBezTo>
                  <a:pt x="9075327" y="1877910"/>
                  <a:pt x="8908046" y="1810858"/>
                  <a:pt x="8799674" y="1837925"/>
                </a:cubicBezTo>
                <a:cubicBezTo>
                  <a:pt x="8684915" y="1892609"/>
                  <a:pt x="8428730" y="1838033"/>
                  <a:pt x="8213379" y="1837925"/>
                </a:cubicBezTo>
                <a:cubicBezTo>
                  <a:pt x="8006415" y="1884654"/>
                  <a:pt x="7993217" y="1810790"/>
                  <a:pt x="7817234" y="1837925"/>
                </a:cubicBezTo>
                <a:cubicBezTo>
                  <a:pt x="7638651" y="1886212"/>
                  <a:pt x="7412408" y="1847535"/>
                  <a:pt x="7230940" y="1837925"/>
                </a:cubicBezTo>
                <a:cubicBezTo>
                  <a:pt x="7062587" y="1840548"/>
                  <a:pt x="6935517" y="1796228"/>
                  <a:pt x="6834795" y="1837925"/>
                </a:cubicBezTo>
                <a:cubicBezTo>
                  <a:pt x="6757237" y="1865915"/>
                  <a:pt x="6497259" y="1852660"/>
                  <a:pt x="6343575" y="1837925"/>
                </a:cubicBezTo>
                <a:cubicBezTo>
                  <a:pt x="6200556" y="1845025"/>
                  <a:pt x="5979458" y="1796254"/>
                  <a:pt x="5757281" y="1837925"/>
                </a:cubicBezTo>
                <a:cubicBezTo>
                  <a:pt x="5504089" y="1889678"/>
                  <a:pt x="5676662" y="1823387"/>
                  <a:pt x="5551285" y="1837925"/>
                </a:cubicBezTo>
                <a:cubicBezTo>
                  <a:pt x="5471016" y="1883251"/>
                  <a:pt x="5164779" y="1806570"/>
                  <a:pt x="4964991" y="1837925"/>
                </a:cubicBezTo>
                <a:cubicBezTo>
                  <a:pt x="4764327" y="1862633"/>
                  <a:pt x="4902672" y="1843261"/>
                  <a:pt x="4854070" y="1837925"/>
                </a:cubicBezTo>
                <a:cubicBezTo>
                  <a:pt x="4832344" y="1852982"/>
                  <a:pt x="4399754" y="1747519"/>
                  <a:pt x="4267776" y="1837925"/>
                </a:cubicBezTo>
                <a:cubicBezTo>
                  <a:pt x="4136305" y="1894852"/>
                  <a:pt x="4124013" y="1832955"/>
                  <a:pt x="4061780" y="1837925"/>
                </a:cubicBezTo>
                <a:cubicBezTo>
                  <a:pt x="4009215" y="1825892"/>
                  <a:pt x="3817275" y="1812515"/>
                  <a:pt x="3665636" y="1837925"/>
                </a:cubicBezTo>
                <a:cubicBezTo>
                  <a:pt x="3506685" y="1856706"/>
                  <a:pt x="3499617" y="1806591"/>
                  <a:pt x="3364566" y="1837925"/>
                </a:cubicBezTo>
                <a:cubicBezTo>
                  <a:pt x="3251177" y="1873900"/>
                  <a:pt x="2893506" y="1851083"/>
                  <a:pt x="2778271" y="1837925"/>
                </a:cubicBezTo>
                <a:cubicBezTo>
                  <a:pt x="2640299" y="1848291"/>
                  <a:pt x="2633147" y="1830732"/>
                  <a:pt x="2572276" y="1837925"/>
                </a:cubicBezTo>
                <a:cubicBezTo>
                  <a:pt x="2530915" y="1822525"/>
                  <a:pt x="2231023" y="1836856"/>
                  <a:pt x="2081056" y="1837925"/>
                </a:cubicBezTo>
                <a:cubicBezTo>
                  <a:pt x="1932964" y="1852841"/>
                  <a:pt x="1997909" y="1826279"/>
                  <a:pt x="1970136" y="1837925"/>
                </a:cubicBezTo>
                <a:cubicBezTo>
                  <a:pt x="1924298" y="1858399"/>
                  <a:pt x="1731059" y="1795635"/>
                  <a:pt x="1573990" y="1837925"/>
                </a:cubicBezTo>
                <a:cubicBezTo>
                  <a:pt x="1397224" y="1880640"/>
                  <a:pt x="1361357" y="1835243"/>
                  <a:pt x="1272920" y="1837925"/>
                </a:cubicBezTo>
                <a:cubicBezTo>
                  <a:pt x="1180151" y="1838011"/>
                  <a:pt x="1143035" y="1843702"/>
                  <a:pt x="1066925" y="1837925"/>
                </a:cubicBezTo>
                <a:cubicBezTo>
                  <a:pt x="997058" y="1842975"/>
                  <a:pt x="998965" y="1828723"/>
                  <a:pt x="956004" y="1837925"/>
                </a:cubicBezTo>
                <a:cubicBezTo>
                  <a:pt x="912883" y="1852274"/>
                  <a:pt x="871354" y="1832560"/>
                  <a:pt x="845084" y="1837925"/>
                </a:cubicBezTo>
                <a:cubicBezTo>
                  <a:pt x="813664" y="1841884"/>
                  <a:pt x="788466" y="1836632"/>
                  <a:pt x="734164" y="1837925"/>
                </a:cubicBezTo>
                <a:cubicBezTo>
                  <a:pt x="700428" y="1817770"/>
                  <a:pt x="437307" y="1804607"/>
                  <a:pt x="306327" y="1837925"/>
                </a:cubicBezTo>
                <a:cubicBezTo>
                  <a:pt x="131815" y="1897468"/>
                  <a:pt x="-8437" y="1661391"/>
                  <a:pt x="0" y="1531597"/>
                </a:cubicBezTo>
                <a:cubicBezTo>
                  <a:pt x="-11674" y="1405084"/>
                  <a:pt x="31624" y="1369519"/>
                  <a:pt x="0" y="1249785"/>
                </a:cubicBezTo>
                <a:cubicBezTo>
                  <a:pt x="-27606" y="1130166"/>
                  <a:pt x="-3148" y="1038061"/>
                  <a:pt x="0" y="955720"/>
                </a:cubicBezTo>
                <a:cubicBezTo>
                  <a:pt x="-14668" y="888226"/>
                  <a:pt x="7144" y="748311"/>
                  <a:pt x="0" y="661655"/>
                </a:cubicBezTo>
                <a:cubicBezTo>
                  <a:pt x="-13325" y="597964"/>
                  <a:pt x="18800" y="430267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2"/>
            <a:ext cx="5380778" cy="5380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3161" y="302604"/>
            <a:ext cx="2439969" cy="225186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4064000" y="2463800"/>
            <a:ext cx="3409140" cy="1473696"/>
          </a:xfrm>
          <a:custGeom>
            <a:avLst/>
            <a:gdLst>
              <a:gd name="connsiteX0" fmla="*/ 0 w 3409140"/>
              <a:gd name="connsiteY0" fmla="*/ 245620 h 1473696"/>
              <a:gd name="connsiteX1" fmla="*/ 115180 w 3409140"/>
              <a:gd name="connsiteY1" fmla="*/ 0 h 1473696"/>
              <a:gd name="connsiteX2" fmla="*/ 284715 w 3409140"/>
              <a:gd name="connsiteY2" fmla="*/ 0 h 1473696"/>
              <a:gd name="connsiteX3" fmla="*/ 517825 w 3409140"/>
              <a:gd name="connsiteY3" fmla="*/ 0 h 1473696"/>
              <a:gd name="connsiteX4" fmla="*/ 719148 w 3409140"/>
              <a:gd name="connsiteY4" fmla="*/ 0 h 1473696"/>
              <a:gd name="connsiteX5" fmla="*/ 1047622 w 3409140"/>
              <a:gd name="connsiteY5" fmla="*/ 0 h 1473696"/>
              <a:gd name="connsiteX6" fmla="*/ 1248944 w 3409140"/>
              <a:gd name="connsiteY6" fmla="*/ 0 h 1473696"/>
              <a:gd name="connsiteX7" fmla="*/ 1418479 w 3409140"/>
              <a:gd name="connsiteY7" fmla="*/ 0 h 1473696"/>
              <a:gd name="connsiteX8" fmla="*/ 1715166 w 3409140"/>
              <a:gd name="connsiteY8" fmla="*/ 0 h 1473696"/>
              <a:gd name="connsiteX9" fmla="*/ 2011851 w 3409140"/>
              <a:gd name="connsiteY9" fmla="*/ 0 h 1473696"/>
              <a:gd name="connsiteX10" fmla="*/ 2308538 w 3409140"/>
              <a:gd name="connsiteY10" fmla="*/ 0 h 1473696"/>
              <a:gd name="connsiteX11" fmla="*/ 2573436 w 3409140"/>
              <a:gd name="connsiteY11" fmla="*/ 0 h 1473696"/>
              <a:gd name="connsiteX12" fmla="*/ 2838334 w 3409140"/>
              <a:gd name="connsiteY12" fmla="*/ 0 h 1473696"/>
              <a:gd name="connsiteX13" fmla="*/ 3293959 w 3409140"/>
              <a:gd name="connsiteY13" fmla="*/ 0 h 1473696"/>
              <a:gd name="connsiteX14" fmla="*/ 3409140 w 3409140"/>
              <a:gd name="connsiteY14" fmla="*/ 245620 h 1473696"/>
              <a:gd name="connsiteX15" fmla="*/ 3409140 w 3409140"/>
              <a:gd name="connsiteY15" fmla="*/ 727022 h 1473696"/>
              <a:gd name="connsiteX16" fmla="*/ 3409140 w 3409140"/>
              <a:gd name="connsiteY16" fmla="*/ 1228074 h 1473696"/>
              <a:gd name="connsiteX17" fmla="*/ 3293959 w 3409140"/>
              <a:gd name="connsiteY17" fmla="*/ 1473696 h 1473696"/>
              <a:gd name="connsiteX18" fmla="*/ 3060848 w 3409140"/>
              <a:gd name="connsiteY18" fmla="*/ 1473696 h 1473696"/>
              <a:gd name="connsiteX19" fmla="*/ 2859526 w 3409140"/>
              <a:gd name="connsiteY19" fmla="*/ 1473696 h 1473696"/>
              <a:gd name="connsiteX20" fmla="*/ 2531052 w 3409140"/>
              <a:gd name="connsiteY20" fmla="*/ 1473696 h 1473696"/>
              <a:gd name="connsiteX21" fmla="*/ 2202578 w 3409140"/>
              <a:gd name="connsiteY21" fmla="*/ 1473696 h 1473696"/>
              <a:gd name="connsiteX22" fmla="*/ 1905892 w 3409140"/>
              <a:gd name="connsiteY22" fmla="*/ 1473696 h 1473696"/>
              <a:gd name="connsiteX23" fmla="*/ 1577418 w 3409140"/>
              <a:gd name="connsiteY23" fmla="*/ 1473696 h 1473696"/>
              <a:gd name="connsiteX24" fmla="*/ 1248944 w 3409140"/>
              <a:gd name="connsiteY24" fmla="*/ 1473696 h 1473696"/>
              <a:gd name="connsiteX25" fmla="*/ 1047622 w 3409140"/>
              <a:gd name="connsiteY25" fmla="*/ 1473696 h 1473696"/>
              <a:gd name="connsiteX26" fmla="*/ 719148 w 3409140"/>
              <a:gd name="connsiteY26" fmla="*/ 1473696 h 1473696"/>
              <a:gd name="connsiteX27" fmla="*/ 422462 w 3409140"/>
              <a:gd name="connsiteY27" fmla="*/ 1473696 h 1473696"/>
              <a:gd name="connsiteX28" fmla="*/ 115180 w 3409140"/>
              <a:gd name="connsiteY28" fmla="*/ 1473696 h 1473696"/>
              <a:gd name="connsiteX29" fmla="*/ 0 w 3409140"/>
              <a:gd name="connsiteY29" fmla="*/ 1228074 h 1473696"/>
              <a:gd name="connsiteX30" fmla="*/ 0 w 3409140"/>
              <a:gd name="connsiteY30" fmla="*/ 766322 h 1473696"/>
              <a:gd name="connsiteX31" fmla="*/ 0 w 3409140"/>
              <a:gd name="connsiteY31" fmla="*/ 245620 h 1473696"/>
              <a:gd name="connsiteX0" fmla="*/ 0 w 3409140"/>
              <a:gd name="connsiteY0" fmla="*/ 245620 h 1473696"/>
              <a:gd name="connsiteX1" fmla="*/ 115180 w 3409140"/>
              <a:gd name="connsiteY1" fmla="*/ 0 h 1473696"/>
              <a:gd name="connsiteX2" fmla="*/ 316503 w 3409140"/>
              <a:gd name="connsiteY2" fmla="*/ 0 h 1473696"/>
              <a:gd name="connsiteX3" fmla="*/ 486038 w 3409140"/>
              <a:gd name="connsiteY3" fmla="*/ 0 h 1473696"/>
              <a:gd name="connsiteX4" fmla="*/ 750936 w 3409140"/>
              <a:gd name="connsiteY4" fmla="*/ 0 h 1473696"/>
              <a:gd name="connsiteX5" fmla="*/ 1079410 w 3409140"/>
              <a:gd name="connsiteY5" fmla="*/ 0 h 1473696"/>
              <a:gd name="connsiteX6" fmla="*/ 1407884 w 3409140"/>
              <a:gd name="connsiteY6" fmla="*/ 0 h 1473696"/>
              <a:gd name="connsiteX7" fmla="*/ 1736357 w 3409140"/>
              <a:gd name="connsiteY7" fmla="*/ 0 h 1473696"/>
              <a:gd name="connsiteX8" fmla="*/ 1937680 w 3409140"/>
              <a:gd name="connsiteY8" fmla="*/ 0 h 1473696"/>
              <a:gd name="connsiteX9" fmla="*/ 2170790 w 3409140"/>
              <a:gd name="connsiteY9" fmla="*/ 0 h 1473696"/>
              <a:gd name="connsiteX10" fmla="*/ 2435688 w 3409140"/>
              <a:gd name="connsiteY10" fmla="*/ 0 h 1473696"/>
              <a:gd name="connsiteX11" fmla="*/ 2605223 w 3409140"/>
              <a:gd name="connsiteY11" fmla="*/ 0 h 1473696"/>
              <a:gd name="connsiteX12" fmla="*/ 2933697 w 3409140"/>
              <a:gd name="connsiteY12" fmla="*/ 0 h 1473696"/>
              <a:gd name="connsiteX13" fmla="*/ 3293959 w 3409140"/>
              <a:gd name="connsiteY13" fmla="*/ 0 h 1473696"/>
              <a:gd name="connsiteX14" fmla="*/ 3409140 w 3409140"/>
              <a:gd name="connsiteY14" fmla="*/ 245620 h 1473696"/>
              <a:gd name="connsiteX15" fmla="*/ 3409140 w 3409140"/>
              <a:gd name="connsiteY15" fmla="*/ 746672 h 1473696"/>
              <a:gd name="connsiteX16" fmla="*/ 3409140 w 3409140"/>
              <a:gd name="connsiteY16" fmla="*/ 1228074 h 1473696"/>
              <a:gd name="connsiteX17" fmla="*/ 3293959 w 3409140"/>
              <a:gd name="connsiteY17" fmla="*/ 1473696 h 1473696"/>
              <a:gd name="connsiteX18" fmla="*/ 3124424 w 3409140"/>
              <a:gd name="connsiteY18" fmla="*/ 1473696 h 1473696"/>
              <a:gd name="connsiteX19" fmla="*/ 2954889 w 3409140"/>
              <a:gd name="connsiteY19" fmla="*/ 1473696 h 1473696"/>
              <a:gd name="connsiteX20" fmla="*/ 2753566 w 3409140"/>
              <a:gd name="connsiteY20" fmla="*/ 1473696 h 1473696"/>
              <a:gd name="connsiteX21" fmla="*/ 2552244 w 3409140"/>
              <a:gd name="connsiteY21" fmla="*/ 1473696 h 1473696"/>
              <a:gd name="connsiteX22" fmla="*/ 2350921 w 3409140"/>
              <a:gd name="connsiteY22" fmla="*/ 1473696 h 1473696"/>
              <a:gd name="connsiteX23" fmla="*/ 2149598 w 3409140"/>
              <a:gd name="connsiteY23" fmla="*/ 1473696 h 1473696"/>
              <a:gd name="connsiteX24" fmla="*/ 1884700 w 3409140"/>
              <a:gd name="connsiteY24" fmla="*/ 1473696 h 1473696"/>
              <a:gd name="connsiteX25" fmla="*/ 1683378 w 3409140"/>
              <a:gd name="connsiteY25" fmla="*/ 1473696 h 1473696"/>
              <a:gd name="connsiteX26" fmla="*/ 1450267 w 3409140"/>
              <a:gd name="connsiteY26" fmla="*/ 1473696 h 1473696"/>
              <a:gd name="connsiteX27" fmla="*/ 1280732 w 3409140"/>
              <a:gd name="connsiteY27" fmla="*/ 1473696 h 1473696"/>
              <a:gd name="connsiteX28" fmla="*/ 952258 w 3409140"/>
              <a:gd name="connsiteY28" fmla="*/ 1473696 h 1473696"/>
              <a:gd name="connsiteX29" fmla="*/ 750936 w 3409140"/>
              <a:gd name="connsiteY29" fmla="*/ 1473696 h 1473696"/>
              <a:gd name="connsiteX30" fmla="*/ 454250 w 3409140"/>
              <a:gd name="connsiteY30" fmla="*/ 1473696 h 1473696"/>
              <a:gd name="connsiteX31" fmla="*/ 115180 w 3409140"/>
              <a:gd name="connsiteY31" fmla="*/ 1473696 h 1473696"/>
              <a:gd name="connsiteX32" fmla="*/ 0 w 3409140"/>
              <a:gd name="connsiteY32" fmla="*/ 1228074 h 1473696"/>
              <a:gd name="connsiteX33" fmla="*/ 0 w 3409140"/>
              <a:gd name="connsiteY33" fmla="*/ 717198 h 1473696"/>
              <a:gd name="connsiteX34" fmla="*/ 0 w 3409140"/>
              <a:gd name="connsiteY34" fmla="*/ 245620 h 1473696"/>
              <a:gd name="connsiteX0" fmla="*/ 0 w 3409140"/>
              <a:gd name="connsiteY0" fmla="*/ 245620 h 1473696"/>
              <a:gd name="connsiteX1" fmla="*/ 115180 w 3409140"/>
              <a:gd name="connsiteY1" fmla="*/ 0 h 1473696"/>
              <a:gd name="connsiteX2" fmla="*/ 284715 w 3409140"/>
              <a:gd name="connsiteY2" fmla="*/ 0 h 1473696"/>
              <a:gd name="connsiteX3" fmla="*/ 517825 w 3409140"/>
              <a:gd name="connsiteY3" fmla="*/ 0 h 1473696"/>
              <a:gd name="connsiteX4" fmla="*/ 719148 w 3409140"/>
              <a:gd name="connsiteY4" fmla="*/ 0 h 1473696"/>
              <a:gd name="connsiteX5" fmla="*/ 1047622 w 3409140"/>
              <a:gd name="connsiteY5" fmla="*/ 0 h 1473696"/>
              <a:gd name="connsiteX6" fmla="*/ 1248944 w 3409140"/>
              <a:gd name="connsiteY6" fmla="*/ 0 h 1473696"/>
              <a:gd name="connsiteX7" fmla="*/ 1418479 w 3409140"/>
              <a:gd name="connsiteY7" fmla="*/ 0 h 1473696"/>
              <a:gd name="connsiteX8" fmla="*/ 1715166 w 3409140"/>
              <a:gd name="connsiteY8" fmla="*/ 0 h 1473696"/>
              <a:gd name="connsiteX9" fmla="*/ 2011851 w 3409140"/>
              <a:gd name="connsiteY9" fmla="*/ 0 h 1473696"/>
              <a:gd name="connsiteX10" fmla="*/ 2308538 w 3409140"/>
              <a:gd name="connsiteY10" fmla="*/ 0 h 1473696"/>
              <a:gd name="connsiteX11" fmla="*/ 2573436 w 3409140"/>
              <a:gd name="connsiteY11" fmla="*/ 0 h 1473696"/>
              <a:gd name="connsiteX12" fmla="*/ 2838334 w 3409140"/>
              <a:gd name="connsiteY12" fmla="*/ 0 h 1473696"/>
              <a:gd name="connsiteX13" fmla="*/ 3293959 w 3409140"/>
              <a:gd name="connsiteY13" fmla="*/ 0 h 1473696"/>
              <a:gd name="connsiteX14" fmla="*/ 3409140 w 3409140"/>
              <a:gd name="connsiteY14" fmla="*/ 245620 h 1473696"/>
              <a:gd name="connsiteX15" fmla="*/ 3409140 w 3409140"/>
              <a:gd name="connsiteY15" fmla="*/ 727022 h 1473696"/>
              <a:gd name="connsiteX16" fmla="*/ 3409140 w 3409140"/>
              <a:gd name="connsiteY16" fmla="*/ 1228074 h 1473696"/>
              <a:gd name="connsiteX17" fmla="*/ 3293959 w 3409140"/>
              <a:gd name="connsiteY17" fmla="*/ 1473696 h 1473696"/>
              <a:gd name="connsiteX18" fmla="*/ 3060848 w 3409140"/>
              <a:gd name="connsiteY18" fmla="*/ 1473696 h 1473696"/>
              <a:gd name="connsiteX19" fmla="*/ 2859526 w 3409140"/>
              <a:gd name="connsiteY19" fmla="*/ 1473696 h 1473696"/>
              <a:gd name="connsiteX20" fmla="*/ 2531052 w 3409140"/>
              <a:gd name="connsiteY20" fmla="*/ 1473696 h 1473696"/>
              <a:gd name="connsiteX21" fmla="*/ 2202578 w 3409140"/>
              <a:gd name="connsiteY21" fmla="*/ 1473696 h 1473696"/>
              <a:gd name="connsiteX22" fmla="*/ 1905892 w 3409140"/>
              <a:gd name="connsiteY22" fmla="*/ 1473696 h 1473696"/>
              <a:gd name="connsiteX23" fmla="*/ 1577418 w 3409140"/>
              <a:gd name="connsiteY23" fmla="*/ 1473696 h 1473696"/>
              <a:gd name="connsiteX24" fmla="*/ 1248944 w 3409140"/>
              <a:gd name="connsiteY24" fmla="*/ 1473696 h 1473696"/>
              <a:gd name="connsiteX25" fmla="*/ 1047622 w 3409140"/>
              <a:gd name="connsiteY25" fmla="*/ 1473696 h 1473696"/>
              <a:gd name="connsiteX26" fmla="*/ 719148 w 3409140"/>
              <a:gd name="connsiteY26" fmla="*/ 1473696 h 1473696"/>
              <a:gd name="connsiteX27" fmla="*/ 422462 w 3409140"/>
              <a:gd name="connsiteY27" fmla="*/ 1473696 h 1473696"/>
              <a:gd name="connsiteX28" fmla="*/ 115180 w 3409140"/>
              <a:gd name="connsiteY28" fmla="*/ 1473696 h 1473696"/>
              <a:gd name="connsiteX29" fmla="*/ 0 w 3409140"/>
              <a:gd name="connsiteY29" fmla="*/ 1228074 h 1473696"/>
              <a:gd name="connsiteX30" fmla="*/ 0 w 3409140"/>
              <a:gd name="connsiteY30" fmla="*/ 766322 h 1473696"/>
              <a:gd name="connsiteX31" fmla="*/ 0 w 3409140"/>
              <a:gd name="connsiteY31" fmla="*/ 245620 h 14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409140" h="1473696" fill="none" extrusionOk="0">
                <a:moveTo>
                  <a:pt x="0" y="245620"/>
                </a:moveTo>
                <a:cubicBezTo>
                  <a:pt x="14816" y="106940"/>
                  <a:pt x="40217" y="50386"/>
                  <a:pt x="115180" y="0"/>
                </a:cubicBezTo>
                <a:cubicBezTo>
                  <a:pt x="224517" y="-53919"/>
                  <a:pt x="190946" y="8489"/>
                  <a:pt x="284715" y="0"/>
                </a:cubicBezTo>
                <a:cubicBezTo>
                  <a:pt x="350550" y="-52794"/>
                  <a:pt x="457517" y="47757"/>
                  <a:pt x="517825" y="0"/>
                </a:cubicBezTo>
                <a:cubicBezTo>
                  <a:pt x="619969" y="-25094"/>
                  <a:pt x="645501" y="33957"/>
                  <a:pt x="719148" y="0"/>
                </a:cubicBezTo>
                <a:cubicBezTo>
                  <a:pt x="777493" y="4461"/>
                  <a:pt x="933066" y="61201"/>
                  <a:pt x="1047622" y="0"/>
                </a:cubicBezTo>
                <a:cubicBezTo>
                  <a:pt x="1145340" y="-43207"/>
                  <a:pt x="1154404" y="13785"/>
                  <a:pt x="1248944" y="0"/>
                </a:cubicBezTo>
                <a:cubicBezTo>
                  <a:pt x="1343857" y="3066"/>
                  <a:pt x="1335801" y="30288"/>
                  <a:pt x="1418479" y="0"/>
                </a:cubicBezTo>
                <a:cubicBezTo>
                  <a:pt x="1490473" y="-9336"/>
                  <a:pt x="1600642" y="42287"/>
                  <a:pt x="1715166" y="0"/>
                </a:cubicBezTo>
                <a:cubicBezTo>
                  <a:pt x="1851639" y="-36827"/>
                  <a:pt x="1936100" y="63850"/>
                  <a:pt x="2011851" y="0"/>
                </a:cubicBezTo>
                <a:cubicBezTo>
                  <a:pt x="2138897" y="-106253"/>
                  <a:pt x="2173456" y="60922"/>
                  <a:pt x="2308538" y="0"/>
                </a:cubicBezTo>
                <a:cubicBezTo>
                  <a:pt x="2436624" y="-32780"/>
                  <a:pt x="2471897" y="17273"/>
                  <a:pt x="2573436" y="0"/>
                </a:cubicBezTo>
                <a:cubicBezTo>
                  <a:pt x="2657649" y="-33496"/>
                  <a:pt x="2746737" y="35136"/>
                  <a:pt x="2838334" y="0"/>
                </a:cubicBezTo>
                <a:cubicBezTo>
                  <a:pt x="2994216" y="13441"/>
                  <a:pt x="3052333" y="29570"/>
                  <a:pt x="3293959" y="0"/>
                </a:cubicBezTo>
                <a:cubicBezTo>
                  <a:pt x="3405405" y="-1567"/>
                  <a:pt x="3413146" y="136369"/>
                  <a:pt x="3409140" y="245620"/>
                </a:cubicBezTo>
                <a:cubicBezTo>
                  <a:pt x="3442987" y="465575"/>
                  <a:pt x="3408780" y="520700"/>
                  <a:pt x="3409140" y="727022"/>
                </a:cubicBezTo>
                <a:cubicBezTo>
                  <a:pt x="3405887" y="922434"/>
                  <a:pt x="3403635" y="1139402"/>
                  <a:pt x="3409140" y="1228074"/>
                </a:cubicBezTo>
                <a:cubicBezTo>
                  <a:pt x="3417221" y="1337382"/>
                  <a:pt x="3385376" y="1456132"/>
                  <a:pt x="3293959" y="1473696"/>
                </a:cubicBezTo>
                <a:cubicBezTo>
                  <a:pt x="3202660" y="1498580"/>
                  <a:pt x="3135539" y="1437610"/>
                  <a:pt x="3060848" y="1473696"/>
                </a:cubicBezTo>
                <a:cubicBezTo>
                  <a:pt x="3027974" y="1525137"/>
                  <a:pt x="2904733" y="1456379"/>
                  <a:pt x="2859526" y="1473696"/>
                </a:cubicBezTo>
                <a:cubicBezTo>
                  <a:pt x="2767455" y="1550640"/>
                  <a:pt x="2720536" y="1442381"/>
                  <a:pt x="2531052" y="1473696"/>
                </a:cubicBezTo>
                <a:cubicBezTo>
                  <a:pt x="2417515" y="1475441"/>
                  <a:pt x="2270166" y="1421117"/>
                  <a:pt x="2202578" y="1473696"/>
                </a:cubicBezTo>
                <a:cubicBezTo>
                  <a:pt x="2141484" y="1568865"/>
                  <a:pt x="1971469" y="1430405"/>
                  <a:pt x="1905892" y="1473696"/>
                </a:cubicBezTo>
                <a:cubicBezTo>
                  <a:pt x="1801126" y="1530014"/>
                  <a:pt x="1658975" y="1462135"/>
                  <a:pt x="1577418" y="1473696"/>
                </a:cubicBezTo>
                <a:cubicBezTo>
                  <a:pt x="1518880" y="1506672"/>
                  <a:pt x="1429736" y="1405796"/>
                  <a:pt x="1248944" y="1473696"/>
                </a:cubicBezTo>
                <a:cubicBezTo>
                  <a:pt x="1066814" y="1514040"/>
                  <a:pt x="1139100" y="1452790"/>
                  <a:pt x="1047622" y="1473696"/>
                </a:cubicBezTo>
                <a:cubicBezTo>
                  <a:pt x="985843" y="1565373"/>
                  <a:pt x="815218" y="1476774"/>
                  <a:pt x="719148" y="1473696"/>
                </a:cubicBezTo>
                <a:cubicBezTo>
                  <a:pt x="591397" y="1515737"/>
                  <a:pt x="540228" y="1434074"/>
                  <a:pt x="422462" y="1473696"/>
                </a:cubicBezTo>
                <a:cubicBezTo>
                  <a:pt x="285561" y="1490664"/>
                  <a:pt x="218709" y="1438530"/>
                  <a:pt x="115180" y="1473696"/>
                </a:cubicBezTo>
                <a:cubicBezTo>
                  <a:pt x="114789" y="1409966"/>
                  <a:pt x="-12478" y="1347400"/>
                  <a:pt x="0" y="1228074"/>
                </a:cubicBezTo>
                <a:cubicBezTo>
                  <a:pt x="2021" y="1052031"/>
                  <a:pt x="42876" y="919328"/>
                  <a:pt x="0" y="766322"/>
                </a:cubicBezTo>
                <a:cubicBezTo>
                  <a:pt x="-40311" y="562910"/>
                  <a:pt x="23098" y="523627"/>
                  <a:pt x="0" y="245620"/>
                </a:cubicBezTo>
                <a:close/>
              </a:path>
              <a:path w="3409140" h="1473696" stroke="0" extrusionOk="0">
                <a:moveTo>
                  <a:pt x="0" y="245620"/>
                </a:moveTo>
                <a:cubicBezTo>
                  <a:pt x="17003" y="105066"/>
                  <a:pt x="58786" y="15253"/>
                  <a:pt x="115180" y="0"/>
                </a:cubicBezTo>
                <a:cubicBezTo>
                  <a:pt x="140215" y="14163"/>
                  <a:pt x="211447" y="41886"/>
                  <a:pt x="316503" y="0"/>
                </a:cubicBezTo>
                <a:cubicBezTo>
                  <a:pt x="415962" y="-6883"/>
                  <a:pt x="446462" y="26766"/>
                  <a:pt x="486038" y="0"/>
                </a:cubicBezTo>
                <a:cubicBezTo>
                  <a:pt x="527968" y="-34494"/>
                  <a:pt x="716417" y="23279"/>
                  <a:pt x="750936" y="0"/>
                </a:cubicBezTo>
                <a:cubicBezTo>
                  <a:pt x="782243" y="-67860"/>
                  <a:pt x="930309" y="77530"/>
                  <a:pt x="1079410" y="0"/>
                </a:cubicBezTo>
                <a:cubicBezTo>
                  <a:pt x="1242710" y="-26992"/>
                  <a:pt x="1350360" y="-29868"/>
                  <a:pt x="1407884" y="0"/>
                </a:cubicBezTo>
                <a:cubicBezTo>
                  <a:pt x="1431841" y="-7372"/>
                  <a:pt x="1595105" y="22412"/>
                  <a:pt x="1736357" y="0"/>
                </a:cubicBezTo>
                <a:cubicBezTo>
                  <a:pt x="1829946" y="-35009"/>
                  <a:pt x="1797468" y="52399"/>
                  <a:pt x="1937680" y="0"/>
                </a:cubicBezTo>
                <a:cubicBezTo>
                  <a:pt x="1990669" y="-39208"/>
                  <a:pt x="2097406" y="26562"/>
                  <a:pt x="2170790" y="0"/>
                </a:cubicBezTo>
                <a:cubicBezTo>
                  <a:pt x="2275659" y="-37640"/>
                  <a:pt x="2345442" y="63534"/>
                  <a:pt x="2435688" y="0"/>
                </a:cubicBezTo>
                <a:cubicBezTo>
                  <a:pt x="2511383" y="-69400"/>
                  <a:pt x="2569997" y="43685"/>
                  <a:pt x="2605223" y="0"/>
                </a:cubicBezTo>
                <a:cubicBezTo>
                  <a:pt x="2625129" y="-35017"/>
                  <a:pt x="2852297" y="58257"/>
                  <a:pt x="2933697" y="0"/>
                </a:cubicBezTo>
                <a:cubicBezTo>
                  <a:pt x="3039195" y="-24446"/>
                  <a:pt x="3249436" y="48826"/>
                  <a:pt x="3293959" y="0"/>
                </a:cubicBezTo>
                <a:cubicBezTo>
                  <a:pt x="3333667" y="-18444"/>
                  <a:pt x="3381212" y="130287"/>
                  <a:pt x="3409140" y="245620"/>
                </a:cubicBezTo>
                <a:cubicBezTo>
                  <a:pt x="3410422" y="479635"/>
                  <a:pt x="3419179" y="574087"/>
                  <a:pt x="3409140" y="746672"/>
                </a:cubicBezTo>
                <a:cubicBezTo>
                  <a:pt x="3470643" y="896626"/>
                  <a:pt x="3408018" y="1086341"/>
                  <a:pt x="3409140" y="1228074"/>
                </a:cubicBezTo>
                <a:cubicBezTo>
                  <a:pt x="3392487" y="1378450"/>
                  <a:pt x="3342267" y="1458125"/>
                  <a:pt x="3293959" y="1473696"/>
                </a:cubicBezTo>
                <a:cubicBezTo>
                  <a:pt x="3239407" y="1470184"/>
                  <a:pt x="3175304" y="1455110"/>
                  <a:pt x="3124424" y="1473696"/>
                </a:cubicBezTo>
                <a:cubicBezTo>
                  <a:pt x="3062487" y="1494923"/>
                  <a:pt x="3032200" y="1461112"/>
                  <a:pt x="2954889" y="1473696"/>
                </a:cubicBezTo>
                <a:cubicBezTo>
                  <a:pt x="2871881" y="1444187"/>
                  <a:pt x="2815947" y="1412144"/>
                  <a:pt x="2753566" y="1473696"/>
                </a:cubicBezTo>
                <a:cubicBezTo>
                  <a:pt x="2706272" y="1552563"/>
                  <a:pt x="2667953" y="1439950"/>
                  <a:pt x="2552244" y="1473696"/>
                </a:cubicBezTo>
                <a:cubicBezTo>
                  <a:pt x="2459218" y="1483559"/>
                  <a:pt x="2427956" y="1461752"/>
                  <a:pt x="2350921" y="1473696"/>
                </a:cubicBezTo>
                <a:cubicBezTo>
                  <a:pt x="2304839" y="1476264"/>
                  <a:pt x="2232081" y="1468982"/>
                  <a:pt x="2149598" y="1473696"/>
                </a:cubicBezTo>
                <a:cubicBezTo>
                  <a:pt x="2103736" y="1489303"/>
                  <a:pt x="1936405" y="1435947"/>
                  <a:pt x="1884700" y="1473696"/>
                </a:cubicBezTo>
                <a:cubicBezTo>
                  <a:pt x="1773452" y="1497582"/>
                  <a:pt x="1790774" y="1442521"/>
                  <a:pt x="1683378" y="1473696"/>
                </a:cubicBezTo>
                <a:cubicBezTo>
                  <a:pt x="1583551" y="1493139"/>
                  <a:pt x="1547922" y="1462905"/>
                  <a:pt x="1450267" y="1473696"/>
                </a:cubicBezTo>
                <a:cubicBezTo>
                  <a:pt x="1388991" y="1482370"/>
                  <a:pt x="1311876" y="1466739"/>
                  <a:pt x="1280732" y="1473696"/>
                </a:cubicBezTo>
                <a:cubicBezTo>
                  <a:pt x="1253424" y="1473707"/>
                  <a:pt x="1033257" y="1440390"/>
                  <a:pt x="952258" y="1473696"/>
                </a:cubicBezTo>
                <a:cubicBezTo>
                  <a:pt x="868412" y="1490399"/>
                  <a:pt x="841770" y="1454216"/>
                  <a:pt x="750936" y="1473696"/>
                </a:cubicBezTo>
                <a:cubicBezTo>
                  <a:pt x="678854" y="1507352"/>
                  <a:pt x="520875" y="1393242"/>
                  <a:pt x="454250" y="1473696"/>
                </a:cubicBezTo>
                <a:cubicBezTo>
                  <a:pt x="373548" y="1512933"/>
                  <a:pt x="263499" y="1402251"/>
                  <a:pt x="115180" y="1473696"/>
                </a:cubicBezTo>
                <a:cubicBezTo>
                  <a:pt x="31840" y="1487364"/>
                  <a:pt x="1993" y="1387541"/>
                  <a:pt x="0" y="1228074"/>
                </a:cubicBezTo>
                <a:cubicBezTo>
                  <a:pt x="2552" y="1047718"/>
                  <a:pt x="56451" y="811956"/>
                  <a:pt x="0" y="717198"/>
                </a:cubicBezTo>
                <a:cubicBezTo>
                  <a:pt x="19404" y="623139"/>
                  <a:pt x="-26340" y="458630"/>
                  <a:pt x="0" y="245620"/>
                </a:cubicBezTo>
                <a:close/>
              </a:path>
              <a:path w="3409140" h="1473696" fill="none" stroke="0" extrusionOk="0">
                <a:moveTo>
                  <a:pt x="0" y="245620"/>
                </a:moveTo>
                <a:cubicBezTo>
                  <a:pt x="2989" y="118700"/>
                  <a:pt x="75919" y="24091"/>
                  <a:pt x="115180" y="0"/>
                </a:cubicBezTo>
                <a:cubicBezTo>
                  <a:pt x="176713" y="-50556"/>
                  <a:pt x="237641" y="10347"/>
                  <a:pt x="284715" y="0"/>
                </a:cubicBezTo>
                <a:cubicBezTo>
                  <a:pt x="369969" y="-40195"/>
                  <a:pt x="389444" y="54091"/>
                  <a:pt x="517825" y="0"/>
                </a:cubicBezTo>
                <a:cubicBezTo>
                  <a:pt x="625766" y="-89841"/>
                  <a:pt x="626984" y="34315"/>
                  <a:pt x="719148" y="0"/>
                </a:cubicBezTo>
                <a:cubicBezTo>
                  <a:pt x="831764" y="-16978"/>
                  <a:pt x="959658" y="76161"/>
                  <a:pt x="1047622" y="0"/>
                </a:cubicBezTo>
                <a:cubicBezTo>
                  <a:pt x="1133001" y="-59032"/>
                  <a:pt x="1148715" y="1116"/>
                  <a:pt x="1248944" y="0"/>
                </a:cubicBezTo>
                <a:cubicBezTo>
                  <a:pt x="1342870" y="-126"/>
                  <a:pt x="1340924" y="21983"/>
                  <a:pt x="1418479" y="0"/>
                </a:cubicBezTo>
                <a:cubicBezTo>
                  <a:pt x="1500931" y="-53882"/>
                  <a:pt x="1601938" y="12756"/>
                  <a:pt x="1715166" y="0"/>
                </a:cubicBezTo>
                <a:cubicBezTo>
                  <a:pt x="1831487" y="2495"/>
                  <a:pt x="1873590" y="77040"/>
                  <a:pt x="2011851" y="0"/>
                </a:cubicBezTo>
                <a:cubicBezTo>
                  <a:pt x="2147965" y="-68498"/>
                  <a:pt x="2204681" y="58923"/>
                  <a:pt x="2308538" y="0"/>
                </a:cubicBezTo>
                <a:cubicBezTo>
                  <a:pt x="2414159" y="-25062"/>
                  <a:pt x="2519932" y="21160"/>
                  <a:pt x="2573436" y="0"/>
                </a:cubicBezTo>
                <a:cubicBezTo>
                  <a:pt x="2621465" y="-1902"/>
                  <a:pt x="2711495" y="41383"/>
                  <a:pt x="2838334" y="0"/>
                </a:cubicBezTo>
                <a:cubicBezTo>
                  <a:pt x="2991326" y="-26195"/>
                  <a:pt x="3092846" y="82695"/>
                  <a:pt x="3293959" y="0"/>
                </a:cubicBezTo>
                <a:cubicBezTo>
                  <a:pt x="3373218" y="-58182"/>
                  <a:pt x="3438402" y="106902"/>
                  <a:pt x="3409140" y="245620"/>
                </a:cubicBezTo>
                <a:cubicBezTo>
                  <a:pt x="3411843" y="458859"/>
                  <a:pt x="3409802" y="562241"/>
                  <a:pt x="3409140" y="727022"/>
                </a:cubicBezTo>
                <a:cubicBezTo>
                  <a:pt x="3413056" y="933254"/>
                  <a:pt x="3427879" y="1137621"/>
                  <a:pt x="3409140" y="1228074"/>
                </a:cubicBezTo>
                <a:cubicBezTo>
                  <a:pt x="3415254" y="1349039"/>
                  <a:pt x="3370158" y="1457181"/>
                  <a:pt x="3293959" y="1473696"/>
                </a:cubicBezTo>
                <a:cubicBezTo>
                  <a:pt x="3222259" y="1486166"/>
                  <a:pt x="3124065" y="1433234"/>
                  <a:pt x="3060848" y="1473696"/>
                </a:cubicBezTo>
                <a:cubicBezTo>
                  <a:pt x="3001167" y="1498039"/>
                  <a:pt x="2929428" y="1439818"/>
                  <a:pt x="2859526" y="1473696"/>
                </a:cubicBezTo>
                <a:cubicBezTo>
                  <a:pt x="2803419" y="1442531"/>
                  <a:pt x="2690424" y="1496846"/>
                  <a:pt x="2531052" y="1473696"/>
                </a:cubicBezTo>
                <a:cubicBezTo>
                  <a:pt x="2401276" y="1509082"/>
                  <a:pt x="2239099" y="1363416"/>
                  <a:pt x="2202578" y="1473696"/>
                </a:cubicBezTo>
                <a:cubicBezTo>
                  <a:pt x="2119032" y="1557343"/>
                  <a:pt x="1956672" y="1440708"/>
                  <a:pt x="1905892" y="1473696"/>
                </a:cubicBezTo>
                <a:cubicBezTo>
                  <a:pt x="1843812" y="1503922"/>
                  <a:pt x="1663394" y="1464806"/>
                  <a:pt x="1577418" y="1473696"/>
                </a:cubicBezTo>
                <a:cubicBezTo>
                  <a:pt x="1503541" y="1495996"/>
                  <a:pt x="1414413" y="1439152"/>
                  <a:pt x="1248944" y="1473696"/>
                </a:cubicBezTo>
                <a:cubicBezTo>
                  <a:pt x="1091936" y="1537644"/>
                  <a:pt x="1122283" y="1399760"/>
                  <a:pt x="1047622" y="1473696"/>
                </a:cubicBezTo>
                <a:cubicBezTo>
                  <a:pt x="939872" y="1538895"/>
                  <a:pt x="861861" y="1449827"/>
                  <a:pt x="719148" y="1473696"/>
                </a:cubicBezTo>
                <a:cubicBezTo>
                  <a:pt x="562254" y="1501954"/>
                  <a:pt x="502650" y="1449368"/>
                  <a:pt x="422462" y="1473696"/>
                </a:cubicBezTo>
                <a:cubicBezTo>
                  <a:pt x="330650" y="1502080"/>
                  <a:pt x="190133" y="1463399"/>
                  <a:pt x="115180" y="1473696"/>
                </a:cubicBezTo>
                <a:cubicBezTo>
                  <a:pt x="52860" y="1479516"/>
                  <a:pt x="14892" y="1385450"/>
                  <a:pt x="0" y="1228074"/>
                </a:cubicBezTo>
                <a:cubicBezTo>
                  <a:pt x="-15235" y="1059218"/>
                  <a:pt x="18116" y="897148"/>
                  <a:pt x="0" y="766322"/>
                </a:cubicBezTo>
                <a:cubicBezTo>
                  <a:pt x="6117" y="638560"/>
                  <a:pt x="12015" y="433203"/>
                  <a:pt x="0" y="245620"/>
                </a:cubicBezTo>
                <a:close/>
              </a:path>
              <a:path w="3409140" h="1473696" fill="none" stroke="0" extrusionOk="0">
                <a:moveTo>
                  <a:pt x="0" y="245620"/>
                </a:moveTo>
                <a:cubicBezTo>
                  <a:pt x="25015" y="114788"/>
                  <a:pt x="60888" y="36972"/>
                  <a:pt x="115180" y="0"/>
                </a:cubicBezTo>
                <a:cubicBezTo>
                  <a:pt x="202837" y="-47595"/>
                  <a:pt x="208257" y="15231"/>
                  <a:pt x="284715" y="0"/>
                </a:cubicBezTo>
                <a:cubicBezTo>
                  <a:pt x="358603" y="-43313"/>
                  <a:pt x="426715" y="41530"/>
                  <a:pt x="517825" y="0"/>
                </a:cubicBezTo>
                <a:cubicBezTo>
                  <a:pt x="618367" y="-59955"/>
                  <a:pt x="642442" y="39108"/>
                  <a:pt x="719148" y="0"/>
                </a:cubicBezTo>
                <a:cubicBezTo>
                  <a:pt x="816710" y="-20827"/>
                  <a:pt x="937435" y="63626"/>
                  <a:pt x="1047622" y="0"/>
                </a:cubicBezTo>
                <a:cubicBezTo>
                  <a:pt x="1141326" y="-44650"/>
                  <a:pt x="1156039" y="8681"/>
                  <a:pt x="1248944" y="0"/>
                </a:cubicBezTo>
                <a:cubicBezTo>
                  <a:pt x="1341641" y="2274"/>
                  <a:pt x="1337575" y="22208"/>
                  <a:pt x="1418479" y="0"/>
                </a:cubicBezTo>
                <a:cubicBezTo>
                  <a:pt x="1496953" y="-20662"/>
                  <a:pt x="1602878" y="37625"/>
                  <a:pt x="1715166" y="0"/>
                </a:cubicBezTo>
                <a:cubicBezTo>
                  <a:pt x="1817116" y="-23282"/>
                  <a:pt x="1896463" y="75771"/>
                  <a:pt x="2011851" y="0"/>
                </a:cubicBezTo>
                <a:cubicBezTo>
                  <a:pt x="2147423" y="-97450"/>
                  <a:pt x="2201747" y="61908"/>
                  <a:pt x="2308538" y="0"/>
                </a:cubicBezTo>
                <a:cubicBezTo>
                  <a:pt x="2425718" y="-29190"/>
                  <a:pt x="2497623" y="26649"/>
                  <a:pt x="2573436" y="0"/>
                </a:cubicBezTo>
                <a:cubicBezTo>
                  <a:pt x="2638629" y="-12966"/>
                  <a:pt x="2731162" y="52434"/>
                  <a:pt x="2838334" y="0"/>
                </a:cubicBezTo>
                <a:cubicBezTo>
                  <a:pt x="2991805" y="5049"/>
                  <a:pt x="3068526" y="58952"/>
                  <a:pt x="3293959" y="0"/>
                </a:cubicBezTo>
                <a:cubicBezTo>
                  <a:pt x="3349680" y="-43165"/>
                  <a:pt x="3402847" y="106101"/>
                  <a:pt x="3409140" y="245620"/>
                </a:cubicBezTo>
                <a:cubicBezTo>
                  <a:pt x="3425360" y="471549"/>
                  <a:pt x="3419114" y="552500"/>
                  <a:pt x="3409140" y="727022"/>
                </a:cubicBezTo>
                <a:cubicBezTo>
                  <a:pt x="3403942" y="928079"/>
                  <a:pt x="3407638" y="1136740"/>
                  <a:pt x="3409140" y="1228074"/>
                </a:cubicBezTo>
                <a:cubicBezTo>
                  <a:pt x="3408909" y="1347270"/>
                  <a:pt x="3383555" y="1467279"/>
                  <a:pt x="3293959" y="1473696"/>
                </a:cubicBezTo>
                <a:cubicBezTo>
                  <a:pt x="3234722" y="1498939"/>
                  <a:pt x="3140922" y="1427408"/>
                  <a:pt x="3060848" y="1473696"/>
                </a:cubicBezTo>
                <a:cubicBezTo>
                  <a:pt x="3013858" y="1510494"/>
                  <a:pt x="2914906" y="1459057"/>
                  <a:pt x="2859526" y="1473696"/>
                </a:cubicBezTo>
                <a:cubicBezTo>
                  <a:pt x="2785459" y="1484094"/>
                  <a:pt x="2682799" y="1448267"/>
                  <a:pt x="2531052" y="1473696"/>
                </a:cubicBezTo>
                <a:cubicBezTo>
                  <a:pt x="2409271" y="1514592"/>
                  <a:pt x="2258523" y="1396777"/>
                  <a:pt x="2202578" y="1473696"/>
                </a:cubicBezTo>
                <a:cubicBezTo>
                  <a:pt x="2122519" y="1551503"/>
                  <a:pt x="1974696" y="1428945"/>
                  <a:pt x="1905892" y="1473696"/>
                </a:cubicBezTo>
                <a:cubicBezTo>
                  <a:pt x="1831171" y="1497406"/>
                  <a:pt x="1641275" y="1465046"/>
                  <a:pt x="1577418" y="1473696"/>
                </a:cubicBezTo>
                <a:cubicBezTo>
                  <a:pt x="1516334" y="1496564"/>
                  <a:pt x="1444462" y="1422096"/>
                  <a:pt x="1248944" y="1473696"/>
                </a:cubicBezTo>
                <a:cubicBezTo>
                  <a:pt x="1074263" y="1517462"/>
                  <a:pt x="1122408" y="1431351"/>
                  <a:pt x="1047622" y="1473696"/>
                </a:cubicBezTo>
                <a:cubicBezTo>
                  <a:pt x="950541" y="1547432"/>
                  <a:pt x="821439" y="1468962"/>
                  <a:pt x="719148" y="1473696"/>
                </a:cubicBezTo>
                <a:cubicBezTo>
                  <a:pt x="570324" y="1515435"/>
                  <a:pt x="532030" y="1440133"/>
                  <a:pt x="422462" y="1473696"/>
                </a:cubicBezTo>
                <a:cubicBezTo>
                  <a:pt x="305502" y="1509351"/>
                  <a:pt x="208818" y="1450871"/>
                  <a:pt x="115180" y="1473696"/>
                </a:cubicBezTo>
                <a:cubicBezTo>
                  <a:pt x="79831" y="1462002"/>
                  <a:pt x="2557" y="1360837"/>
                  <a:pt x="0" y="1228074"/>
                </a:cubicBezTo>
                <a:cubicBezTo>
                  <a:pt x="-4709" y="1056087"/>
                  <a:pt x="34076" y="902226"/>
                  <a:pt x="0" y="766322"/>
                </a:cubicBezTo>
                <a:cubicBezTo>
                  <a:pt x="-49893" y="590962"/>
                  <a:pt x="22425" y="491270"/>
                  <a:pt x="0" y="24562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vi-VN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72" y="-429748"/>
            <a:ext cx="1612802" cy="2281171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03779" y="1851423"/>
            <a:ext cx="1875517" cy="18755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5842000" y="9041"/>
            <a:ext cx="23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altLang="en-US" sz="4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37201" y="685800"/>
                <a:ext cx="1583267" cy="125034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37201" y="685800"/>
                <a:ext cx="1583267" cy="125034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2801" y="990600"/>
                <a:ext cx="1583267" cy="715089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62801" y="990600"/>
                <a:ext cx="1583267" cy="71508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6747429" y="1025903"/>
            <a:ext cx="673907" cy="6739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4775200" y="2717800"/>
            <a:ext cx="2346434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914446">
              <a:defRPr/>
            </a:pPr>
            <a:r>
              <a:rPr lang="en-US" sz="5867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5867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12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53" y="310941"/>
            <a:ext cx="1051166" cy="1040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146" y="473155"/>
            <a:ext cx="3676207" cy="1072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284" y="2313335"/>
            <a:ext cx="5608806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231</Words>
  <Application>Microsoft Office PowerPoint</Application>
  <PresentationFormat>Widescreen</PresentationFormat>
  <Paragraphs>51</Paragraphs>
  <Slides>19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MS Gothic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Times New Roman</vt:lpstr>
      <vt:lpstr>思源黑体 CN Medium</vt:lpstr>
      <vt:lpstr>1_Office Theme</vt:lpstr>
      <vt:lpstr>2_Office Theme</vt:lpstr>
      <vt:lpstr>2_Office 主题​​</vt:lpstr>
      <vt:lpstr>3_Office 主题​​</vt:lpstr>
      <vt:lpstr>4_Office 主题​​</vt:lpstr>
      <vt:lpstr>3_Office Theme</vt:lpstr>
      <vt:lpstr>4_Office Theme</vt:lpstr>
      <vt:lpstr>Office Theme</vt:lpstr>
      <vt:lpstr>5_Office Theme</vt:lpstr>
      <vt:lpstr>6_Office Theme</vt:lpstr>
      <vt:lpstr>8_Office Theme</vt:lpstr>
      <vt:lpstr>7_Office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2024-08-13T04:07:28Z</dcterms:created>
  <dcterms:modified xsi:type="dcterms:W3CDTF">2024-08-15T11:00:36Z</dcterms:modified>
</cp:coreProperties>
</file>