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0" r:id="rId3"/>
    <p:sldMasterId id="2147483702" r:id="rId4"/>
    <p:sldMasterId id="2147483707" r:id="rId5"/>
  </p:sldMasterIdLst>
  <p:notesMasterIdLst>
    <p:notesMasterId r:id="rId31"/>
  </p:notesMasterIdLst>
  <p:sldIdLst>
    <p:sldId id="392" r:id="rId6"/>
    <p:sldId id="393" r:id="rId7"/>
    <p:sldId id="257" r:id="rId8"/>
    <p:sldId id="304" r:id="rId9"/>
    <p:sldId id="374" r:id="rId10"/>
    <p:sldId id="375" r:id="rId11"/>
    <p:sldId id="285" r:id="rId12"/>
    <p:sldId id="355" r:id="rId13"/>
    <p:sldId id="394" r:id="rId14"/>
    <p:sldId id="399" r:id="rId15"/>
    <p:sldId id="378" r:id="rId16"/>
    <p:sldId id="395" r:id="rId17"/>
    <p:sldId id="365" r:id="rId18"/>
    <p:sldId id="360" r:id="rId19"/>
    <p:sldId id="396" r:id="rId20"/>
    <p:sldId id="380" r:id="rId21"/>
    <p:sldId id="382" r:id="rId22"/>
    <p:sldId id="358" r:id="rId23"/>
    <p:sldId id="384" r:id="rId24"/>
    <p:sldId id="383" r:id="rId25"/>
    <p:sldId id="397" r:id="rId26"/>
    <p:sldId id="390" r:id="rId27"/>
    <p:sldId id="281" r:id="rId28"/>
    <p:sldId id="398" r:id="rId29"/>
    <p:sldId id="35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B2E6F4"/>
    <a:srgbClr val="FFF0C7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79" d="100"/>
          <a:sy n="79" d="100"/>
        </p:scale>
        <p:origin x="758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F4A2A-1F08-4089-B2BF-DE339026ADC7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A87CBF-E9A9-481D-904C-FCE55060F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39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87CBF-E9A9-481D-904C-FCE55060FEA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34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87CBF-E9A9-481D-904C-FCE55060FEA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47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2024/8/22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862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89252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77556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8925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764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61076" y="6284288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3059604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95137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0672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57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286AE-51A1-9978-AC02-265840A30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1F628D-1BAE-4FB0-57EE-1839FD92F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1FC0A-0F43-2E8B-0BE6-2C9078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036E-DDED-4AB8-A1DF-4FAA8F037ED0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337D3-824E-D27B-D152-03CCC1D59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2A31-E9B7-71E0-37FD-A00859B68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05AE5-711F-4FB2-A5AF-CB08785B1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486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93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2024/8/22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0690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8658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874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173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6462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336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87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576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7623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662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8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2007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7042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314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954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3653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910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2021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7294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4457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168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429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39660-6634-4970-BE17-421DF122CB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163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252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24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3A385EB-EEBD-4657-9862-29570E493B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BDAB9DE-981B-48F0-975B-9DD4392539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FB1308A-4A88-4C9F-82F4-6F3BFD2974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0F4F8B-CFF3-4557-87C3-BC63CB3C5223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5466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69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98974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2024/8/22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5379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2024/8/22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6300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3446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CBCF809-2464-4682-A031-C39DFEFC9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9584" cy="3529584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E4BEF2B-FC01-4FCC-ABBF-AFC6A6796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584"/>
            <a:ext cx="3529584" cy="3529584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2BA5CC9-883F-4FA2-87C8-8680CAC3B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-100584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D4DB596-2930-4935-9A4F-BC206F550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3429000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160415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9C0759-E02C-47CA-8071-33D6965ADC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83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CBCF809-2464-4682-A031-C39DFEFC9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9584" cy="3529584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E4BEF2B-FC01-4FCC-ABBF-AFC6A6796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584"/>
            <a:ext cx="3529584" cy="3529584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2BA5CC9-883F-4FA2-87C8-8680CAC3B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-100584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D4DB596-2930-4935-9A4F-BC206F550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3429000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9624803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501090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487196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460215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545631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422900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10386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485709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61076" y="6284288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4724525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167706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92454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9C0759-E02C-47CA-8071-33D6965ADC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740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460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76988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23929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47574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0034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725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421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6824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786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60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41.sv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41.sv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sv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1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png"/><Relationship Id="rId5" Type="http://schemas.openxmlformats.org/officeDocument/2006/relationships/image" Target="../media/image39.svg"/><Relationship Id="rId4" Type="http://schemas.openxmlformats.org/officeDocument/2006/relationships/image" Target="../media/image21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41.sv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sv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19.png"/><Relationship Id="rId7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sv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12" Type="http://schemas.openxmlformats.org/officeDocument/2006/relationships/image" Target="../media/image60.svg"/><Relationship Id="rId2" Type="http://schemas.openxmlformats.org/officeDocument/2006/relationships/image" Target="../media/image38.png"/><Relationship Id="rId16" Type="http://schemas.openxmlformats.org/officeDocument/2006/relationships/image" Target="../media/image64.sv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53.svg"/><Relationship Id="rId15" Type="http://schemas.openxmlformats.org/officeDocument/2006/relationships/image" Target="../media/image45.png"/><Relationship Id="rId10" Type="http://schemas.openxmlformats.org/officeDocument/2006/relationships/image" Target="../media/image42.gif"/><Relationship Id="rId4" Type="http://schemas.openxmlformats.org/officeDocument/2006/relationships/image" Target="../media/image39.png"/><Relationship Id="rId9" Type="http://schemas.openxmlformats.org/officeDocument/2006/relationships/image" Target="../media/image57.svg"/><Relationship Id="rId14" Type="http://schemas.openxmlformats.org/officeDocument/2006/relationships/image" Target="../media/image6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3.gif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4.gif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5.gif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41.sv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2089193"/>
            <a:ext cx="4940392" cy="4940392"/>
          </a:xfrm>
          <a:prstGeom prst="rect">
            <a:avLst/>
          </a:prstGeom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597246" y="2815642"/>
            <a:ext cx="10445597" cy="1260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3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3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TỪ VÀ CÂU : ĐẠI TỪ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4857" y="258231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</a:t>
            </a:r>
            <a:r>
              <a:rPr kumimoji="0" lang="en-US" altLang="en-US" sz="2622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THỌ</a:t>
            </a:r>
            <a:endParaRPr kumimoji="0" lang="en-US" altLang="en-US" sz="2622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013471" y="1062333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</a:t>
            </a:r>
            <a:r>
              <a:rPr kumimoji="0" lang="en-US" sz="4494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CHUYÊN ĐỀ </a:t>
            </a:r>
            <a:r>
              <a:rPr lang="en-US" sz="4494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TRƯỜNG</a:t>
            </a:r>
            <a:endParaRPr kumimoji="0" lang="en-US" sz="4494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4157699" y="740560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1828314" y="5582836"/>
            <a:ext cx="9389958" cy="724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thực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hiện:Nguyễn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Thị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Hoan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867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37DF7B20-743A-4CA3-9D3E-C402F80FACAA}"/>
              </a:ext>
            </a:extLst>
          </p:cNvPr>
          <p:cNvGrpSpPr/>
          <p:nvPr/>
        </p:nvGrpSpPr>
        <p:grpSpPr>
          <a:xfrm>
            <a:off x="3728748" y="611498"/>
            <a:ext cx="5641682" cy="5612788"/>
            <a:chOff x="3728748" y="611498"/>
            <a:chExt cx="5641682" cy="561278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FAD68D8-6215-498F-91EF-A8483B432821}"/>
                </a:ext>
              </a:extLst>
            </p:cNvPr>
            <p:cNvGrpSpPr/>
            <p:nvPr/>
          </p:nvGrpSpPr>
          <p:grpSpPr>
            <a:xfrm>
              <a:off x="3728748" y="611498"/>
              <a:ext cx="5641682" cy="5612788"/>
              <a:chOff x="3728748" y="611498"/>
              <a:chExt cx="5641682" cy="5612788"/>
            </a:xfrm>
          </p:grpSpPr>
          <p:sp>
            <p:nvSpPr>
              <p:cNvPr id="2" name="Freeform: Shape 1">
                <a:extLst>
                  <a:ext uri="{FF2B5EF4-FFF2-40B4-BE49-F238E27FC236}">
                    <a16:creationId xmlns:a16="http://schemas.microsoft.com/office/drawing/2014/main" id="{ACCB8510-8E84-4634-A3D0-4037890FC3E9}"/>
                  </a:ext>
                </a:extLst>
              </p:cNvPr>
              <p:cNvSpPr/>
              <p:nvPr/>
            </p:nvSpPr>
            <p:spPr>
              <a:xfrm rot="9660636" flipH="1">
                <a:off x="6105114" y="611498"/>
                <a:ext cx="1454307" cy="2503964"/>
              </a:xfrm>
              <a:custGeom>
                <a:avLst/>
                <a:gdLst>
                  <a:gd name="connsiteX0" fmla="*/ 832813 w 1454307"/>
                  <a:gd name="connsiteY0" fmla="*/ 2466839 h 2503964"/>
                  <a:gd name="connsiteX1" fmla="*/ 1336440 w 1454307"/>
                  <a:gd name="connsiteY1" fmla="*/ 2234707 h 2503964"/>
                  <a:gd name="connsiteX2" fmla="*/ 1454307 w 1454307"/>
                  <a:gd name="connsiteY2" fmla="*/ 2156961 h 2503964"/>
                  <a:gd name="connsiteX3" fmla="*/ 0 w 1454307"/>
                  <a:gd name="connsiteY3" fmla="*/ 0 h 2503964"/>
                  <a:gd name="connsiteX4" fmla="*/ 704179 w 1454307"/>
                  <a:gd name="connsiteY4" fmla="*/ 2503964 h 2503964"/>
                  <a:gd name="connsiteX5" fmla="*/ 832813 w 1454307"/>
                  <a:gd name="connsiteY5" fmla="*/ 2466839 h 250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4307" h="2503964">
                    <a:moveTo>
                      <a:pt x="832813" y="2466839"/>
                    </a:moveTo>
                    <a:cubicBezTo>
                      <a:pt x="1011530" y="2405339"/>
                      <a:pt x="1179785" y="2327184"/>
                      <a:pt x="1336440" y="2234707"/>
                    </a:cubicBezTo>
                    <a:lnTo>
                      <a:pt x="1454307" y="2156961"/>
                    </a:lnTo>
                    <a:lnTo>
                      <a:pt x="0" y="0"/>
                    </a:lnTo>
                    <a:lnTo>
                      <a:pt x="704179" y="2503964"/>
                    </a:lnTo>
                    <a:lnTo>
                      <a:pt x="832813" y="2466839"/>
                    </a:ln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3" name="Freeform: Shape 2">
                <a:extLst>
                  <a:ext uri="{FF2B5EF4-FFF2-40B4-BE49-F238E27FC236}">
                    <a16:creationId xmlns:a16="http://schemas.microsoft.com/office/drawing/2014/main" id="{A2B92689-F734-46A4-A260-CADD4BC44B71}"/>
                  </a:ext>
                </a:extLst>
              </p:cNvPr>
              <p:cNvSpPr/>
              <p:nvPr/>
            </p:nvSpPr>
            <p:spPr>
              <a:xfrm rot="9660636" flipH="1">
                <a:off x="6054684" y="641337"/>
                <a:ext cx="727308" cy="2684929"/>
              </a:xfrm>
              <a:custGeom>
                <a:avLst/>
                <a:gdLst>
                  <a:gd name="connsiteX0" fmla="*/ 727308 w 727308"/>
                  <a:gd name="connsiteY0" fmla="*/ 2586206 h 2684929"/>
                  <a:gd name="connsiteX1" fmla="*/ 0 w 727308"/>
                  <a:gd name="connsiteY1" fmla="*/ 0 h 2684929"/>
                  <a:gd name="connsiteX2" fmla="*/ 0 w 727308"/>
                  <a:gd name="connsiteY2" fmla="*/ 2683180 h 2684929"/>
                  <a:gd name="connsiteX3" fmla="*/ 89999 w 727308"/>
                  <a:gd name="connsiteY3" fmla="*/ 2684929 h 2684929"/>
                  <a:gd name="connsiteX4" fmla="*/ 630583 w 727308"/>
                  <a:gd name="connsiteY4" fmla="*/ 2614122 h 2684929"/>
                  <a:gd name="connsiteX5" fmla="*/ 727308 w 727308"/>
                  <a:gd name="connsiteY5" fmla="*/ 2586206 h 2684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7308" h="2684929">
                    <a:moveTo>
                      <a:pt x="727308" y="2586206"/>
                    </a:moveTo>
                    <a:lnTo>
                      <a:pt x="0" y="0"/>
                    </a:lnTo>
                    <a:lnTo>
                      <a:pt x="0" y="2683180"/>
                    </a:lnTo>
                    <a:lnTo>
                      <a:pt x="89999" y="2684929"/>
                    </a:lnTo>
                    <a:cubicBezTo>
                      <a:pt x="269474" y="2679565"/>
                      <a:pt x="450447" y="2656342"/>
                      <a:pt x="630583" y="2614122"/>
                    </a:cubicBezTo>
                    <a:lnTo>
                      <a:pt x="727308" y="258620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C772A11A-D6B4-40EA-B3D2-D3BAAF74ADEB}"/>
                  </a:ext>
                </a:extLst>
              </p:cNvPr>
              <p:cNvSpPr/>
              <p:nvPr/>
            </p:nvSpPr>
            <p:spPr>
              <a:xfrm rot="9660636" flipH="1">
                <a:off x="6173766" y="855018"/>
                <a:ext cx="2135983" cy="2185471"/>
              </a:xfrm>
              <a:custGeom>
                <a:avLst/>
                <a:gdLst>
                  <a:gd name="connsiteX0" fmla="*/ 1473531 w 2135983"/>
                  <a:gd name="connsiteY0" fmla="*/ 2185471 h 2185471"/>
                  <a:gd name="connsiteX1" fmla="*/ 1543637 w 2135983"/>
                  <a:gd name="connsiteY1" fmla="*/ 2139228 h 2185471"/>
                  <a:gd name="connsiteX2" fmla="*/ 2109130 w 2135983"/>
                  <a:gd name="connsiteY2" fmla="*/ 1580322 h 2185471"/>
                  <a:gd name="connsiteX3" fmla="*/ 2135983 w 2135983"/>
                  <a:gd name="connsiteY3" fmla="*/ 1540840 h 2185471"/>
                  <a:gd name="connsiteX4" fmla="*/ 0 w 2135983"/>
                  <a:gd name="connsiteY4" fmla="*/ 0 h 2185471"/>
                  <a:gd name="connsiteX5" fmla="*/ 1473531 w 2135983"/>
                  <a:gd name="connsiteY5" fmla="*/ 2185471 h 2185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5983" h="2185471">
                    <a:moveTo>
                      <a:pt x="1473531" y="2185471"/>
                    </a:moveTo>
                    <a:lnTo>
                      <a:pt x="1543637" y="2139228"/>
                    </a:lnTo>
                    <a:cubicBezTo>
                      <a:pt x="1760795" y="1979903"/>
                      <a:pt x="1950572" y="1790978"/>
                      <a:pt x="2109130" y="1580322"/>
                    </a:cubicBezTo>
                    <a:lnTo>
                      <a:pt x="2135983" y="1540840"/>
                    </a:lnTo>
                    <a:lnTo>
                      <a:pt x="0" y="0"/>
                    </a:lnTo>
                    <a:lnTo>
                      <a:pt x="1473531" y="218547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09314AAE-F23C-4AE4-973D-12EBD9CB155A}"/>
                  </a:ext>
                </a:extLst>
              </p:cNvPr>
              <p:cNvSpPr/>
              <p:nvPr/>
            </p:nvSpPr>
            <p:spPr>
              <a:xfrm rot="9660636" flipH="1">
                <a:off x="5189866" y="917900"/>
                <a:ext cx="863264" cy="2669799"/>
              </a:xfrm>
              <a:custGeom>
                <a:avLst/>
                <a:gdLst>
                  <a:gd name="connsiteX0" fmla="*/ 863264 w 863264"/>
                  <a:gd name="connsiteY0" fmla="*/ 2669799 h 2669799"/>
                  <a:gd name="connsiteX1" fmla="*/ 863264 w 863264"/>
                  <a:gd name="connsiteY1" fmla="*/ 0 h 2669799"/>
                  <a:gd name="connsiteX2" fmla="*/ 0 w 863264"/>
                  <a:gd name="connsiteY2" fmla="*/ 2512675 h 2669799"/>
                  <a:gd name="connsiteX3" fmla="*/ 209305 w 863264"/>
                  <a:gd name="connsiteY3" fmla="*/ 2579873 h 2669799"/>
                  <a:gd name="connsiteX4" fmla="*/ 731180 w 863264"/>
                  <a:gd name="connsiteY4" fmla="*/ 2667232 h 2669799"/>
                  <a:gd name="connsiteX5" fmla="*/ 863264 w 863264"/>
                  <a:gd name="connsiteY5" fmla="*/ 2669799 h 266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3264" h="2669799">
                    <a:moveTo>
                      <a:pt x="863264" y="2669799"/>
                    </a:moveTo>
                    <a:lnTo>
                      <a:pt x="863264" y="0"/>
                    </a:lnTo>
                    <a:lnTo>
                      <a:pt x="0" y="2512675"/>
                    </a:lnTo>
                    <a:lnTo>
                      <a:pt x="209305" y="2579873"/>
                    </a:lnTo>
                    <a:cubicBezTo>
                      <a:pt x="379047" y="2625523"/>
                      <a:pt x="553782" y="2655023"/>
                      <a:pt x="731180" y="2667232"/>
                    </a:cubicBezTo>
                    <a:lnTo>
                      <a:pt x="863264" y="2669799"/>
                    </a:lnTo>
                    <a:close/>
                  </a:path>
                </a:pathLst>
              </a:custGeom>
              <a:solidFill>
                <a:srgbClr val="66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FC10A3F5-62F2-46BB-B200-738E34FC14D9}"/>
                  </a:ext>
                </a:extLst>
              </p:cNvPr>
              <p:cNvSpPr/>
              <p:nvPr/>
            </p:nvSpPr>
            <p:spPr>
              <a:xfrm rot="9660636" flipH="1">
                <a:off x="6300064" y="1449205"/>
                <a:ext cx="2517527" cy="1545044"/>
              </a:xfrm>
              <a:custGeom>
                <a:avLst/>
                <a:gdLst>
                  <a:gd name="connsiteX0" fmla="*/ 2141812 w 2517527"/>
                  <a:gd name="connsiteY0" fmla="*/ 1545044 h 1545044"/>
                  <a:gd name="connsiteX1" fmla="*/ 2237243 w 2517527"/>
                  <a:gd name="connsiteY1" fmla="*/ 1404736 h 1545044"/>
                  <a:gd name="connsiteX2" fmla="*/ 2467406 w 2517527"/>
                  <a:gd name="connsiteY2" fmla="*/ 933054 h 1545044"/>
                  <a:gd name="connsiteX3" fmla="*/ 2517527 w 2517527"/>
                  <a:gd name="connsiteY3" fmla="*/ 776937 h 1545044"/>
                  <a:gd name="connsiteX4" fmla="*/ 0 w 2517527"/>
                  <a:gd name="connsiteY4" fmla="*/ 0 h 1545044"/>
                  <a:gd name="connsiteX5" fmla="*/ 2141812 w 2517527"/>
                  <a:gd name="connsiteY5" fmla="*/ 1545044 h 1545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17527" h="1545044">
                    <a:moveTo>
                      <a:pt x="2141812" y="1545044"/>
                    </a:moveTo>
                    <a:lnTo>
                      <a:pt x="2237243" y="1404736"/>
                    </a:lnTo>
                    <a:cubicBezTo>
                      <a:pt x="2328788" y="1255223"/>
                      <a:pt x="2405888" y="1097219"/>
                      <a:pt x="2467406" y="933054"/>
                    </a:cubicBezTo>
                    <a:lnTo>
                      <a:pt x="2517527" y="776937"/>
                    </a:lnTo>
                    <a:lnTo>
                      <a:pt x="0" y="0"/>
                    </a:lnTo>
                    <a:lnTo>
                      <a:pt x="2141812" y="1545044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76005BEE-150F-4804-93BD-11E4ADB2FF24}"/>
                  </a:ext>
                </a:extLst>
              </p:cNvPr>
              <p:cNvSpPr/>
              <p:nvPr/>
            </p:nvSpPr>
            <p:spPr>
              <a:xfrm rot="9660636" flipH="1">
                <a:off x="4537153" y="1207910"/>
                <a:ext cx="1503317" cy="2473382"/>
              </a:xfrm>
              <a:custGeom>
                <a:avLst/>
                <a:gdLst>
                  <a:gd name="connsiteX0" fmla="*/ 653553 w 1503317"/>
                  <a:gd name="connsiteY0" fmla="*/ 2473382 h 2473382"/>
                  <a:gd name="connsiteX1" fmla="*/ 1503317 w 1503317"/>
                  <a:gd name="connsiteY1" fmla="*/ 0 h 2473382"/>
                  <a:gd name="connsiteX2" fmla="*/ 0 w 1503317"/>
                  <a:gd name="connsiteY2" fmla="*/ 2118970 h 2473382"/>
                  <a:gd name="connsiteX3" fmla="*/ 184066 w 1503317"/>
                  <a:gd name="connsiteY3" fmla="*/ 2244164 h 2473382"/>
                  <a:gd name="connsiteX4" fmla="*/ 414413 w 1503317"/>
                  <a:gd name="connsiteY4" fmla="*/ 2370505 h 2473382"/>
                  <a:gd name="connsiteX5" fmla="*/ 653553 w 1503317"/>
                  <a:gd name="connsiteY5" fmla="*/ 2473382 h 2473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3317" h="2473382">
                    <a:moveTo>
                      <a:pt x="653553" y="2473382"/>
                    </a:moveTo>
                    <a:lnTo>
                      <a:pt x="1503317" y="0"/>
                    </a:lnTo>
                    <a:lnTo>
                      <a:pt x="0" y="2118970"/>
                    </a:lnTo>
                    <a:lnTo>
                      <a:pt x="184066" y="2244164"/>
                    </a:lnTo>
                    <a:cubicBezTo>
                      <a:pt x="258822" y="2289937"/>
                      <a:pt x="335701" y="2332098"/>
                      <a:pt x="414413" y="2370505"/>
                    </a:cubicBezTo>
                    <a:lnTo>
                      <a:pt x="653553" y="2473382"/>
                    </a:lnTo>
                    <a:close/>
                  </a:path>
                </a:pathLst>
              </a:custGeom>
              <a:solidFill>
                <a:srgbClr val="0066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A8659635-54C8-43D0-B7C1-1172104A34F2}"/>
                  </a:ext>
                </a:extLst>
              </p:cNvPr>
              <p:cNvSpPr/>
              <p:nvPr/>
            </p:nvSpPr>
            <p:spPr>
              <a:xfrm rot="9660636" flipH="1">
                <a:off x="6451218" y="2214808"/>
                <a:ext cx="2645736" cy="896125"/>
              </a:xfrm>
              <a:custGeom>
                <a:avLst/>
                <a:gdLst>
                  <a:gd name="connsiteX0" fmla="*/ 2535611 w 2645736"/>
                  <a:gd name="connsiteY0" fmla="*/ 896125 h 896125"/>
                  <a:gd name="connsiteX1" fmla="*/ 2551960 w 2645736"/>
                  <a:gd name="connsiteY1" fmla="*/ 845200 h 896125"/>
                  <a:gd name="connsiteX2" fmla="*/ 2644524 w 2645736"/>
                  <a:gd name="connsiteY2" fmla="*/ 55523 h 896125"/>
                  <a:gd name="connsiteX3" fmla="*/ 2640087 w 2645736"/>
                  <a:gd name="connsiteY3" fmla="*/ 0 h 896125"/>
                  <a:gd name="connsiteX4" fmla="*/ 0 w 2645736"/>
                  <a:gd name="connsiteY4" fmla="*/ 113606 h 896125"/>
                  <a:gd name="connsiteX5" fmla="*/ 2535611 w 2645736"/>
                  <a:gd name="connsiteY5" fmla="*/ 896125 h 896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45736" h="896125">
                    <a:moveTo>
                      <a:pt x="2535611" y="896125"/>
                    </a:moveTo>
                    <a:lnTo>
                      <a:pt x="2551960" y="845200"/>
                    </a:lnTo>
                    <a:cubicBezTo>
                      <a:pt x="2620435" y="590587"/>
                      <a:pt x="2652570" y="324738"/>
                      <a:pt x="2644524" y="55523"/>
                    </a:cubicBezTo>
                    <a:lnTo>
                      <a:pt x="2640087" y="0"/>
                    </a:lnTo>
                    <a:lnTo>
                      <a:pt x="0" y="113606"/>
                    </a:lnTo>
                    <a:lnTo>
                      <a:pt x="2535611" y="896125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F4ED0C3F-256C-4D16-9CD2-F011A1248D0F}"/>
                  </a:ext>
                </a:extLst>
              </p:cNvPr>
              <p:cNvSpPr/>
              <p:nvPr/>
            </p:nvSpPr>
            <p:spPr>
              <a:xfrm rot="9660636" flipH="1">
                <a:off x="4083267" y="1672792"/>
                <a:ext cx="1985840" cy="2100767"/>
              </a:xfrm>
              <a:custGeom>
                <a:avLst/>
                <a:gdLst>
                  <a:gd name="connsiteX0" fmla="*/ 495437 w 1985840"/>
                  <a:gd name="connsiteY0" fmla="*/ 2100767 h 2100767"/>
                  <a:gd name="connsiteX1" fmla="*/ 1985840 w 1985840"/>
                  <a:gd name="connsiteY1" fmla="*/ 0 h 2100767"/>
                  <a:gd name="connsiteX2" fmla="*/ 0 w 1985840"/>
                  <a:gd name="connsiteY2" fmla="*/ 1611802 h 2100767"/>
                  <a:gd name="connsiteX3" fmla="*/ 109413 w 1985840"/>
                  <a:gd name="connsiteY3" fmla="*/ 1746472 h 2100767"/>
                  <a:gd name="connsiteX4" fmla="*/ 296298 w 1985840"/>
                  <a:gd name="connsiteY4" fmla="*/ 1935254 h 2100767"/>
                  <a:gd name="connsiteX5" fmla="*/ 495437 w 1985840"/>
                  <a:gd name="connsiteY5" fmla="*/ 2100767 h 2100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5840" h="2100767">
                    <a:moveTo>
                      <a:pt x="495437" y="2100767"/>
                    </a:moveTo>
                    <a:lnTo>
                      <a:pt x="1985840" y="0"/>
                    </a:lnTo>
                    <a:lnTo>
                      <a:pt x="0" y="1611802"/>
                    </a:lnTo>
                    <a:lnTo>
                      <a:pt x="109413" y="1746472"/>
                    </a:lnTo>
                    <a:cubicBezTo>
                      <a:pt x="168808" y="1812631"/>
                      <a:pt x="231200" y="1875606"/>
                      <a:pt x="296298" y="1935254"/>
                    </a:cubicBezTo>
                    <a:lnTo>
                      <a:pt x="495437" y="2100767"/>
                    </a:lnTo>
                    <a:close/>
                  </a:path>
                </a:pathLst>
              </a:custGeom>
              <a:solidFill>
                <a:srgbClr val="FFCC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D81D9A7A-A98D-44B8-BF00-0C80B9CEA766}"/>
                  </a:ext>
                </a:extLst>
              </p:cNvPr>
              <p:cNvSpPr/>
              <p:nvPr/>
            </p:nvSpPr>
            <p:spPr>
              <a:xfrm rot="9660636" flipH="1">
                <a:off x="3784364" y="2250366"/>
                <a:ext cx="2369917" cy="1619998"/>
              </a:xfrm>
              <a:custGeom>
                <a:avLst/>
                <a:gdLst>
                  <a:gd name="connsiteX0" fmla="*/ 373977 w 2369917"/>
                  <a:gd name="connsiteY0" fmla="*/ 1619998 h 1619998"/>
                  <a:gd name="connsiteX1" fmla="*/ 2369917 w 2369917"/>
                  <a:gd name="connsiteY1" fmla="*/ 0 h 1619998"/>
                  <a:gd name="connsiteX2" fmla="*/ 0 w 2369917"/>
                  <a:gd name="connsiteY2" fmla="*/ 947059 h 1619998"/>
                  <a:gd name="connsiteX3" fmla="*/ 66474 w 2369917"/>
                  <a:gd name="connsiteY3" fmla="*/ 1112583 h 1619998"/>
                  <a:gd name="connsiteX4" fmla="*/ 343320 w 2369917"/>
                  <a:gd name="connsiteY4" fmla="*/ 1582265 h 1619998"/>
                  <a:gd name="connsiteX5" fmla="*/ 373977 w 2369917"/>
                  <a:gd name="connsiteY5" fmla="*/ 1619998 h 1619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9917" h="1619998">
                    <a:moveTo>
                      <a:pt x="373977" y="1619998"/>
                    </a:moveTo>
                    <a:lnTo>
                      <a:pt x="2369917" y="0"/>
                    </a:lnTo>
                    <a:lnTo>
                      <a:pt x="0" y="947059"/>
                    </a:lnTo>
                    <a:lnTo>
                      <a:pt x="66474" y="1112583"/>
                    </a:lnTo>
                    <a:cubicBezTo>
                      <a:pt x="144045" y="1280554"/>
                      <a:pt x="237105" y="1437494"/>
                      <a:pt x="343320" y="1582265"/>
                    </a:cubicBezTo>
                    <a:lnTo>
                      <a:pt x="373977" y="1619998"/>
                    </a:lnTo>
                    <a:close/>
                  </a:path>
                </a:pathLst>
              </a:custGeom>
              <a:solidFill>
                <a:srgbClr val="A500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7F64C847-1356-4A2B-BE06-6FF6A59749DA}"/>
                  </a:ext>
                </a:extLst>
              </p:cNvPr>
              <p:cNvSpPr/>
              <p:nvPr/>
            </p:nvSpPr>
            <p:spPr>
              <a:xfrm rot="9660636" flipH="1">
                <a:off x="6727418" y="2998166"/>
                <a:ext cx="2643012" cy="975509"/>
              </a:xfrm>
              <a:custGeom>
                <a:avLst/>
                <a:gdLst>
                  <a:gd name="connsiteX0" fmla="*/ 2643012 w 2643012"/>
                  <a:gd name="connsiteY0" fmla="*/ 861778 h 975509"/>
                  <a:gd name="connsiteX1" fmla="*/ 2629512 w 2643012"/>
                  <a:gd name="connsiteY1" fmla="*/ 692860 h 975509"/>
                  <a:gd name="connsiteX2" fmla="*/ 2502570 w 2643012"/>
                  <a:gd name="connsiteY2" fmla="*/ 153034 h 975509"/>
                  <a:gd name="connsiteX3" fmla="*/ 2441112 w 2643012"/>
                  <a:gd name="connsiteY3" fmla="*/ 0 h 975509"/>
                  <a:gd name="connsiteX4" fmla="*/ 0 w 2643012"/>
                  <a:gd name="connsiteY4" fmla="*/ 975509 h 975509"/>
                  <a:gd name="connsiteX5" fmla="*/ 2643012 w 2643012"/>
                  <a:gd name="connsiteY5" fmla="*/ 861778 h 97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43012" h="975509">
                    <a:moveTo>
                      <a:pt x="2643012" y="861778"/>
                    </a:moveTo>
                    <a:lnTo>
                      <a:pt x="2629512" y="692860"/>
                    </a:lnTo>
                    <a:cubicBezTo>
                      <a:pt x="2606005" y="512470"/>
                      <a:pt x="2564070" y="331751"/>
                      <a:pt x="2502570" y="153034"/>
                    </a:cubicBezTo>
                    <a:lnTo>
                      <a:pt x="2441112" y="0"/>
                    </a:lnTo>
                    <a:lnTo>
                      <a:pt x="0" y="975509"/>
                    </a:lnTo>
                    <a:lnTo>
                      <a:pt x="2643012" y="861778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0581B7BD-9A37-4D30-9E44-2A499B672EC5}"/>
                  </a:ext>
                </a:extLst>
              </p:cNvPr>
              <p:cNvSpPr/>
              <p:nvPr/>
            </p:nvSpPr>
            <p:spPr>
              <a:xfrm rot="9660636" flipH="1">
                <a:off x="3728748" y="2974919"/>
                <a:ext cx="2555658" cy="954134"/>
              </a:xfrm>
              <a:custGeom>
                <a:avLst/>
                <a:gdLst>
                  <a:gd name="connsiteX0" fmla="*/ 168037 w 2555658"/>
                  <a:gd name="connsiteY0" fmla="*/ 954134 h 954134"/>
                  <a:gd name="connsiteX1" fmla="*/ 2555658 w 2555658"/>
                  <a:gd name="connsiteY1" fmla="*/ 0 h 954134"/>
                  <a:gd name="connsiteX2" fmla="*/ 0 w 2555658"/>
                  <a:gd name="connsiteY2" fmla="*/ 109973 h 954134"/>
                  <a:gd name="connsiteX3" fmla="*/ 20157 w 2555658"/>
                  <a:gd name="connsiteY3" fmla="*/ 362170 h 954134"/>
                  <a:gd name="connsiteX4" fmla="*/ 147099 w 2555658"/>
                  <a:gd name="connsiteY4" fmla="*/ 901996 h 954134"/>
                  <a:gd name="connsiteX5" fmla="*/ 168037 w 2555658"/>
                  <a:gd name="connsiteY5" fmla="*/ 954134 h 95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55658" h="954134">
                    <a:moveTo>
                      <a:pt x="168037" y="954134"/>
                    </a:moveTo>
                    <a:lnTo>
                      <a:pt x="2555658" y="0"/>
                    </a:lnTo>
                    <a:lnTo>
                      <a:pt x="0" y="109973"/>
                    </a:lnTo>
                    <a:lnTo>
                      <a:pt x="20157" y="362170"/>
                    </a:lnTo>
                    <a:cubicBezTo>
                      <a:pt x="43664" y="542560"/>
                      <a:pt x="85599" y="723279"/>
                      <a:pt x="147099" y="901996"/>
                    </a:cubicBezTo>
                    <a:lnTo>
                      <a:pt x="168037" y="954134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10B678BC-340C-4C9F-B3D8-C921F356BADD}"/>
                  </a:ext>
                </a:extLst>
              </p:cNvPr>
              <p:cNvSpPr/>
              <p:nvPr/>
            </p:nvSpPr>
            <p:spPr>
              <a:xfrm rot="9660636" flipH="1">
                <a:off x="6852007" y="3061315"/>
                <a:ext cx="2428740" cy="1637835"/>
              </a:xfrm>
              <a:custGeom>
                <a:avLst/>
                <a:gdLst>
                  <a:gd name="connsiteX0" fmla="*/ 0 w 2428740"/>
                  <a:gd name="connsiteY0" fmla="*/ 1637835 h 1637835"/>
                  <a:gd name="connsiteX1" fmla="*/ 2428740 w 2428740"/>
                  <a:gd name="connsiteY1" fmla="*/ 667269 h 1637835"/>
                  <a:gd name="connsiteX2" fmla="*/ 2402787 w 2428740"/>
                  <a:gd name="connsiteY2" fmla="*/ 602642 h 1637835"/>
                  <a:gd name="connsiteX3" fmla="*/ 2125940 w 2428740"/>
                  <a:gd name="connsiteY3" fmla="*/ 132960 h 1637835"/>
                  <a:gd name="connsiteX4" fmla="*/ 2017916 w 2428740"/>
                  <a:gd name="connsiteY4" fmla="*/ 0 h 1637835"/>
                  <a:gd name="connsiteX5" fmla="*/ 0 w 2428740"/>
                  <a:gd name="connsiteY5" fmla="*/ 1637835 h 1637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28740" h="1637835">
                    <a:moveTo>
                      <a:pt x="0" y="1637835"/>
                    </a:moveTo>
                    <a:lnTo>
                      <a:pt x="2428740" y="667269"/>
                    </a:lnTo>
                    <a:lnTo>
                      <a:pt x="2402787" y="602642"/>
                    </a:lnTo>
                    <a:cubicBezTo>
                      <a:pt x="2325216" y="434671"/>
                      <a:pt x="2232156" y="277731"/>
                      <a:pt x="2125940" y="132960"/>
                    </a:cubicBezTo>
                    <a:lnTo>
                      <a:pt x="2017916" y="0"/>
                    </a:lnTo>
                    <a:lnTo>
                      <a:pt x="0" y="1637835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5AB0EF60-1292-497A-B469-487A8E86F62C}"/>
                  </a:ext>
                </a:extLst>
              </p:cNvPr>
              <p:cNvSpPr/>
              <p:nvPr/>
            </p:nvSpPr>
            <p:spPr>
              <a:xfrm rot="9660636" flipH="1">
                <a:off x="4002430" y="3817900"/>
                <a:ext cx="2563313" cy="862948"/>
              </a:xfrm>
              <a:custGeom>
                <a:avLst/>
                <a:gdLst>
                  <a:gd name="connsiteX0" fmla="*/ 2563313 w 2563313"/>
                  <a:gd name="connsiteY0" fmla="*/ 752646 h 862948"/>
                  <a:gd name="connsiteX1" fmla="*/ 124496 w 2563313"/>
                  <a:gd name="connsiteY1" fmla="*/ 0 h 862948"/>
                  <a:gd name="connsiteX2" fmla="*/ 92022 w 2563313"/>
                  <a:gd name="connsiteY2" fmla="*/ 101148 h 862948"/>
                  <a:gd name="connsiteX3" fmla="*/ 4663 w 2563313"/>
                  <a:gd name="connsiteY3" fmla="*/ 623023 h 862948"/>
                  <a:gd name="connsiteX4" fmla="*/ 0 w 2563313"/>
                  <a:gd name="connsiteY4" fmla="*/ 862948 h 862948"/>
                  <a:gd name="connsiteX5" fmla="*/ 2563313 w 2563313"/>
                  <a:gd name="connsiteY5" fmla="*/ 752646 h 862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3313" h="862948">
                    <a:moveTo>
                      <a:pt x="2563313" y="752646"/>
                    </a:moveTo>
                    <a:lnTo>
                      <a:pt x="124496" y="0"/>
                    </a:lnTo>
                    <a:lnTo>
                      <a:pt x="92022" y="101148"/>
                    </a:lnTo>
                    <a:cubicBezTo>
                      <a:pt x="46371" y="270890"/>
                      <a:pt x="16872" y="445626"/>
                      <a:pt x="4663" y="623023"/>
                    </a:cubicBezTo>
                    <a:lnTo>
                      <a:pt x="0" y="862948"/>
                    </a:lnTo>
                    <a:lnTo>
                      <a:pt x="2563313" y="752646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B7AC9570-7D81-4910-A890-E7B1DD8827F2}"/>
                  </a:ext>
                </a:extLst>
              </p:cNvPr>
              <p:cNvSpPr/>
              <p:nvPr/>
            </p:nvSpPr>
            <p:spPr>
              <a:xfrm rot="9660636" flipH="1">
                <a:off x="6940386" y="3168373"/>
                <a:ext cx="2002118" cy="2088812"/>
              </a:xfrm>
              <a:custGeom>
                <a:avLst/>
                <a:gdLst>
                  <a:gd name="connsiteX0" fmla="*/ 0 w 2002118"/>
                  <a:gd name="connsiteY0" fmla="*/ 2088812 h 2088812"/>
                  <a:gd name="connsiteX1" fmla="*/ 2002118 w 2002118"/>
                  <a:gd name="connsiteY1" fmla="*/ 463801 h 2088812"/>
                  <a:gd name="connsiteX2" fmla="*/ 1970071 w 2002118"/>
                  <a:gd name="connsiteY2" fmla="*/ 424357 h 2088812"/>
                  <a:gd name="connsiteX3" fmla="*/ 1580065 w 2002118"/>
                  <a:gd name="connsiteY3" fmla="*/ 66753 h 2088812"/>
                  <a:gd name="connsiteX4" fmla="*/ 1481923 w 2002118"/>
                  <a:gd name="connsiteY4" fmla="*/ 0 h 2088812"/>
                  <a:gd name="connsiteX5" fmla="*/ 0 w 2002118"/>
                  <a:gd name="connsiteY5" fmla="*/ 2088812 h 2088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2118" h="2088812">
                    <a:moveTo>
                      <a:pt x="0" y="2088812"/>
                    </a:moveTo>
                    <a:lnTo>
                      <a:pt x="2002118" y="463801"/>
                    </a:lnTo>
                    <a:lnTo>
                      <a:pt x="1970071" y="424357"/>
                    </a:lnTo>
                    <a:cubicBezTo>
                      <a:pt x="1851282" y="292039"/>
                      <a:pt x="1720503" y="172458"/>
                      <a:pt x="1580065" y="66753"/>
                    </a:cubicBezTo>
                    <a:lnTo>
                      <a:pt x="1481923" y="0"/>
                    </a:lnTo>
                    <a:lnTo>
                      <a:pt x="0" y="2088812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5AB39C9-8208-4818-8A30-3D0A8D010F35}"/>
                  </a:ext>
                </a:extLst>
              </p:cNvPr>
              <p:cNvSpPr/>
              <p:nvPr/>
            </p:nvSpPr>
            <p:spPr>
              <a:xfrm rot="9660636" flipH="1">
                <a:off x="4288743" y="3919686"/>
                <a:ext cx="2442655" cy="1492478"/>
              </a:xfrm>
              <a:custGeom>
                <a:avLst/>
                <a:gdLst>
                  <a:gd name="connsiteX0" fmla="*/ 2442655 w 2442655"/>
                  <a:gd name="connsiteY0" fmla="*/ 1492478 h 1492478"/>
                  <a:gd name="connsiteX1" fmla="*/ 373714 w 2442655"/>
                  <a:gd name="connsiteY1" fmla="*/ 0 h 1492478"/>
                  <a:gd name="connsiteX2" fmla="*/ 264160 w 2442655"/>
                  <a:gd name="connsiteY2" fmla="*/ 161072 h 1492478"/>
                  <a:gd name="connsiteX3" fmla="*/ 33997 w 2442655"/>
                  <a:gd name="connsiteY3" fmla="*/ 632754 h 1492478"/>
                  <a:gd name="connsiteX4" fmla="*/ 0 w 2442655"/>
                  <a:gd name="connsiteY4" fmla="*/ 738647 h 1492478"/>
                  <a:gd name="connsiteX5" fmla="*/ 2442655 w 2442655"/>
                  <a:gd name="connsiteY5" fmla="*/ 1492478 h 1492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2655" h="1492478">
                    <a:moveTo>
                      <a:pt x="2442655" y="1492478"/>
                    </a:moveTo>
                    <a:lnTo>
                      <a:pt x="373714" y="0"/>
                    </a:lnTo>
                    <a:lnTo>
                      <a:pt x="264160" y="161072"/>
                    </a:lnTo>
                    <a:cubicBezTo>
                      <a:pt x="172615" y="310585"/>
                      <a:pt x="95515" y="468589"/>
                      <a:pt x="33997" y="632754"/>
                    </a:cubicBezTo>
                    <a:lnTo>
                      <a:pt x="0" y="738647"/>
                    </a:lnTo>
                    <a:lnTo>
                      <a:pt x="2442655" y="1492478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0B7E80A5-01FA-4B41-B527-00ABE2B464AC}"/>
                  </a:ext>
                </a:extLst>
              </p:cNvPr>
              <p:cNvSpPr/>
              <p:nvPr/>
            </p:nvSpPr>
            <p:spPr>
              <a:xfrm rot="9660636" flipH="1">
                <a:off x="4787233" y="3847154"/>
                <a:ext cx="2094461" cy="2137856"/>
              </a:xfrm>
              <a:custGeom>
                <a:avLst/>
                <a:gdLst>
                  <a:gd name="connsiteX0" fmla="*/ 2094461 w 2094461"/>
                  <a:gd name="connsiteY0" fmla="*/ 2137856 h 2137856"/>
                  <a:gd name="connsiteX1" fmla="*/ 653034 w 2094461"/>
                  <a:gd name="connsiteY1" fmla="*/ 0 h 2137856"/>
                  <a:gd name="connsiteX2" fmla="*/ 578224 w 2094461"/>
                  <a:gd name="connsiteY2" fmla="*/ 49346 h 2137856"/>
                  <a:gd name="connsiteX3" fmla="*/ 12732 w 2094461"/>
                  <a:gd name="connsiteY3" fmla="*/ 608251 h 2137856"/>
                  <a:gd name="connsiteX4" fmla="*/ 0 w 2094461"/>
                  <a:gd name="connsiteY4" fmla="*/ 626969 h 2137856"/>
                  <a:gd name="connsiteX5" fmla="*/ 2094461 w 2094461"/>
                  <a:gd name="connsiteY5" fmla="*/ 2137856 h 2137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94461" h="2137856">
                    <a:moveTo>
                      <a:pt x="2094461" y="2137856"/>
                    </a:moveTo>
                    <a:lnTo>
                      <a:pt x="653034" y="0"/>
                    </a:lnTo>
                    <a:lnTo>
                      <a:pt x="578224" y="49346"/>
                    </a:lnTo>
                    <a:cubicBezTo>
                      <a:pt x="361067" y="208670"/>
                      <a:pt x="171289" y="397595"/>
                      <a:pt x="12732" y="608251"/>
                    </a:cubicBezTo>
                    <a:lnTo>
                      <a:pt x="0" y="626969"/>
                    </a:lnTo>
                    <a:lnTo>
                      <a:pt x="2094461" y="2137856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EE2E3509-D1F2-4766-B492-BF3CB6347942}"/>
                  </a:ext>
                </a:extLst>
              </p:cNvPr>
              <p:cNvSpPr/>
              <p:nvPr/>
            </p:nvSpPr>
            <p:spPr>
              <a:xfrm rot="9660636" flipH="1">
                <a:off x="5521840" y="3737611"/>
                <a:ext cx="1444742" cy="2486675"/>
              </a:xfrm>
              <a:custGeom>
                <a:avLst/>
                <a:gdLst>
                  <a:gd name="connsiteX0" fmla="*/ 1444742 w 1444742"/>
                  <a:gd name="connsiteY0" fmla="*/ 2486675 h 2486675"/>
                  <a:gd name="connsiteX1" fmla="*/ 745425 w 1444742"/>
                  <a:gd name="connsiteY1" fmla="*/ 0 h 2486675"/>
                  <a:gd name="connsiteX2" fmla="*/ 616792 w 1444742"/>
                  <a:gd name="connsiteY2" fmla="*/ 37125 h 2486675"/>
                  <a:gd name="connsiteX3" fmla="*/ 113164 w 1444742"/>
                  <a:gd name="connsiteY3" fmla="*/ 269257 h 2486675"/>
                  <a:gd name="connsiteX4" fmla="*/ 0 w 1444742"/>
                  <a:gd name="connsiteY4" fmla="*/ 343901 h 2486675"/>
                  <a:gd name="connsiteX5" fmla="*/ 1444742 w 1444742"/>
                  <a:gd name="connsiteY5" fmla="*/ 2486675 h 248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44742" h="2486675">
                    <a:moveTo>
                      <a:pt x="1444742" y="2486675"/>
                    </a:moveTo>
                    <a:lnTo>
                      <a:pt x="745425" y="0"/>
                    </a:lnTo>
                    <a:lnTo>
                      <a:pt x="616792" y="37125"/>
                    </a:lnTo>
                    <a:cubicBezTo>
                      <a:pt x="438075" y="98625"/>
                      <a:pt x="269819" y="176780"/>
                      <a:pt x="113164" y="269257"/>
                    </a:cubicBezTo>
                    <a:lnTo>
                      <a:pt x="0" y="343901"/>
                    </a:lnTo>
                    <a:lnTo>
                      <a:pt x="1444742" y="2486675"/>
                    </a:lnTo>
                    <a:close/>
                  </a:path>
                </a:pathLst>
              </a:custGeom>
              <a:solidFill>
                <a:srgbClr val="CCE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FDDEF1D6-77A1-4AB4-B06D-EAD421AF3861}"/>
                  </a:ext>
                </a:extLst>
              </p:cNvPr>
              <p:cNvSpPr/>
              <p:nvPr/>
            </p:nvSpPr>
            <p:spPr>
              <a:xfrm rot="9660636" flipH="1">
                <a:off x="6983629" y="3285787"/>
                <a:ext cx="1477945" cy="2400929"/>
              </a:xfrm>
              <a:custGeom>
                <a:avLst/>
                <a:gdLst>
                  <a:gd name="connsiteX0" fmla="*/ 0 w 1477945"/>
                  <a:gd name="connsiteY0" fmla="*/ 2400929 h 2400929"/>
                  <a:gd name="connsiteX1" fmla="*/ 1477945 w 1477945"/>
                  <a:gd name="connsiteY1" fmla="*/ 317722 h 2400929"/>
                  <a:gd name="connsiteX2" fmla="*/ 1396291 w 1477945"/>
                  <a:gd name="connsiteY2" fmla="*/ 262184 h 2400929"/>
                  <a:gd name="connsiteX3" fmla="*/ 924609 w 1477945"/>
                  <a:gd name="connsiteY3" fmla="*/ 32022 h 2400929"/>
                  <a:gd name="connsiteX4" fmla="*/ 824871 w 1477945"/>
                  <a:gd name="connsiteY4" fmla="*/ 0 h 2400929"/>
                  <a:gd name="connsiteX5" fmla="*/ 0 w 1477945"/>
                  <a:gd name="connsiteY5" fmla="*/ 2400929 h 2400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77945" h="2400929">
                    <a:moveTo>
                      <a:pt x="0" y="2400929"/>
                    </a:moveTo>
                    <a:lnTo>
                      <a:pt x="1477945" y="317722"/>
                    </a:lnTo>
                    <a:lnTo>
                      <a:pt x="1396291" y="262184"/>
                    </a:lnTo>
                    <a:cubicBezTo>
                      <a:pt x="1246778" y="170639"/>
                      <a:pt x="1088774" y="93539"/>
                      <a:pt x="924609" y="32022"/>
                    </a:cubicBezTo>
                    <a:lnTo>
                      <a:pt x="824871" y="0"/>
                    </a:lnTo>
                    <a:lnTo>
                      <a:pt x="0" y="2400929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013B165-7937-4CD8-836C-AB50DCB35050}"/>
                  </a:ext>
                </a:extLst>
              </p:cNvPr>
              <p:cNvSpPr/>
              <p:nvPr/>
            </p:nvSpPr>
            <p:spPr>
              <a:xfrm rot="9660636" flipH="1">
                <a:off x="6985004" y="3415620"/>
                <a:ext cx="825017" cy="2526965"/>
              </a:xfrm>
              <a:custGeom>
                <a:avLst/>
                <a:gdLst>
                  <a:gd name="connsiteX0" fmla="*/ 0 w 825017"/>
                  <a:gd name="connsiteY0" fmla="*/ 2526965 h 2526965"/>
                  <a:gd name="connsiteX1" fmla="*/ 825017 w 825017"/>
                  <a:gd name="connsiteY1" fmla="*/ 125613 h 2526965"/>
                  <a:gd name="connsiteX2" fmla="*/ 717720 w 825017"/>
                  <a:gd name="connsiteY2" fmla="*/ 91165 h 2526965"/>
                  <a:gd name="connsiteX3" fmla="*/ 195845 w 825017"/>
                  <a:gd name="connsiteY3" fmla="*/ 3806 h 2526965"/>
                  <a:gd name="connsiteX4" fmla="*/ 0 w 825017"/>
                  <a:gd name="connsiteY4" fmla="*/ 0 h 2526965"/>
                  <a:gd name="connsiteX5" fmla="*/ 0 w 825017"/>
                  <a:gd name="connsiteY5" fmla="*/ 2526965 h 2526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017" h="2526965">
                    <a:moveTo>
                      <a:pt x="0" y="2526965"/>
                    </a:moveTo>
                    <a:lnTo>
                      <a:pt x="825017" y="125613"/>
                    </a:lnTo>
                    <a:lnTo>
                      <a:pt x="717720" y="91165"/>
                    </a:lnTo>
                    <a:cubicBezTo>
                      <a:pt x="547978" y="45514"/>
                      <a:pt x="373242" y="16015"/>
                      <a:pt x="195845" y="3806"/>
                    </a:cubicBezTo>
                    <a:lnTo>
                      <a:pt x="0" y="0"/>
                    </a:lnTo>
                    <a:lnTo>
                      <a:pt x="0" y="2526965"/>
                    </a:lnTo>
                    <a:close/>
                  </a:path>
                </a:pathLst>
              </a:custGeom>
              <a:solidFill>
                <a:srgbClr val="FF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FA18D65-B1D0-441C-92E7-00F5AFEE1824}"/>
                  </a:ext>
                </a:extLst>
              </p:cNvPr>
              <p:cNvSpPr/>
              <p:nvPr/>
            </p:nvSpPr>
            <p:spPr>
              <a:xfrm rot="9660636" flipH="1">
                <a:off x="6330372" y="3740892"/>
                <a:ext cx="663548" cy="2458205"/>
              </a:xfrm>
              <a:custGeom>
                <a:avLst/>
                <a:gdLst>
                  <a:gd name="connsiteX0" fmla="*/ 663548 w 663548"/>
                  <a:gd name="connsiteY0" fmla="*/ 2458205 h 2458205"/>
                  <a:gd name="connsiteX1" fmla="*/ 663548 w 663548"/>
                  <a:gd name="connsiteY1" fmla="*/ 510 h 2458205"/>
                  <a:gd name="connsiteX2" fmla="*/ 637310 w 663548"/>
                  <a:gd name="connsiteY2" fmla="*/ 0 h 2458205"/>
                  <a:gd name="connsiteX3" fmla="*/ 96726 w 663548"/>
                  <a:gd name="connsiteY3" fmla="*/ 70807 h 2458205"/>
                  <a:gd name="connsiteX4" fmla="*/ 0 w 663548"/>
                  <a:gd name="connsiteY4" fmla="*/ 98723 h 2458205"/>
                  <a:gd name="connsiteX5" fmla="*/ 663548 w 663548"/>
                  <a:gd name="connsiteY5" fmla="*/ 2458205 h 245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3548" h="2458205">
                    <a:moveTo>
                      <a:pt x="663548" y="2458205"/>
                    </a:moveTo>
                    <a:lnTo>
                      <a:pt x="663548" y="510"/>
                    </a:lnTo>
                    <a:lnTo>
                      <a:pt x="637310" y="0"/>
                    </a:lnTo>
                    <a:cubicBezTo>
                      <a:pt x="457834" y="5364"/>
                      <a:pt x="276861" y="28587"/>
                      <a:pt x="96726" y="70807"/>
                    </a:cubicBezTo>
                    <a:lnTo>
                      <a:pt x="0" y="98723"/>
                    </a:lnTo>
                    <a:lnTo>
                      <a:pt x="663548" y="2458205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B85E65F-4A00-4254-B27D-5B63C628D159}"/>
                </a:ext>
              </a:extLst>
            </p:cNvPr>
            <p:cNvSpPr txBox="1"/>
            <p:nvPr/>
          </p:nvSpPr>
          <p:spPr>
            <a:xfrm rot="17860564">
              <a:off x="6695209" y="1343584"/>
              <a:ext cx="13886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P.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28A9CBF-980E-4F4C-AE7F-5D72A9505CDF}"/>
                </a:ext>
              </a:extLst>
            </p:cNvPr>
            <p:cNvSpPr txBox="1"/>
            <p:nvPr/>
          </p:nvSpPr>
          <p:spPr>
            <a:xfrm rot="19258250">
              <a:off x="7217051" y="1800082"/>
              <a:ext cx="14285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Thùy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7D5FDE2-A5B6-4713-8297-0F0E203F3329}"/>
                </a:ext>
              </a:extLst>
            </p:cNvPr>
            <p:cNvSpPr txBox="1"/>
            <p:nvPr/>
          </p:nvSpPr>
          <p:spPr>
            <a:xfrm rot="20322671">
              <a:off x="7728171" y="2331181"/>
              <a:ext cx="12966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9941F58-68D8-41CA-839F-E4E3FF70F0AF}"/>
                </a:ext>
              </a:extLst>
            </p:cNvPr>
            <p:cNvSpPr txBox="1"/>
            <p:nvPr/>
          </p:nvSpPr>
          <p:spPr>
            <a:xfrm>
              <a:off x="7906239" y="3023056"/>
              <a:ext cx="1286322" cy="40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0F88D67-1FBD-4751-99B8-235EB1074E8F}"/>
                </a:ext>
              </a:extLst>
            </p:cNvPr>
            <p:cNvSpPr txBox="1"/>
            <p:nvPr/>
          </p:nvSpPr>
          <p:spPr>
            <a:xfrm rot="849293">
              <a:off x="7898294" y="3686594"/>
              <a:ext cx="12741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Vân</a:t>
              </a:r>
              <a:r>
                <a:rPr lang="en-US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DD9D05D-5124-4CDD-AE6D-C2F29B0C22F5}"/>
                </a:ext>
              </a:extLst>
            </p:cNvPr>
            <p:cNvSpPr txBox="1"/>
            <p:nvPr/>
          </p:nvSpPr>
          <p:spPr>
            <a:xfrm rot="2077277">
              <a:off x="7608624" y="4196785"/>
              <a:ext cx="13612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P.Thanh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6D6A4E4-9AEE-45C9-8850-9E87773D9A1D}"/>
                </a:ext>
              </a:extLst>
            </p:cNvPr>
            <p:cNvSpPr txBox="1"/>
            <p:nvPr/>
          </p:nvSpPr>
          <p:spPr>
            <a:xfrm rot="2923172">
              <a:off x="7374923" y="4684771"/>
              <a:ext cx="12420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Thùy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BEBF2C2-BC6A-4E4B-BA42-08E0016198E1}"/>
                </a:ext>
              </a:extLst>
            </p:cNvPr>
            <p:cNvSpPr txBox="1"/>
            <p:nvPr/>
          </p:nvSpPr>
          <p:spPr>
            <a:xfrm rot="3969391">
              <a:off x="6873699" y="4973341"/>
              <a:ext cx="12701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AF2F07E-251E-4CC5-AE41-8483E2FBEB79}"/>
                </a:ext>
              </a:extLst>
            </p:cNvPr>
            <p:cNvSpPr txBox="1"/>
            <p:nvPr/>
          </p:nvSpPr>
          <p:spPr>
            <a:xfrm rot="4964213">
              <a:off x="6290732" y="5196311"/>
              <a:ext cx="12904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9CBC31D-8F27-460D-80A5-B621EA671ADF}"/>
                </a:ext>
              </a:extLst>
            </p:cNvPr>
            <p:cNvSpPr txBox="1"/>
            <p:nvPr/>
          </p:nvSpPr>
          <p:spPr>
            <a:xfrm rot="5705045">
              <a:off x="5716085" y="5283798"/>
              <a:ext cx="11745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Vân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11CDC84-2ED3-47D9-828B-0AB7BC07CD81}"/>
                </a:ext>
              </a:extLst>
            </p:cNvPr>
            <p:cNvSpPr txBox="1"/>
            <p:nvPr/>
          </p:nvSpPr>
          <p:spPr>
            <a:xfrm rot="7178507">
              <a:off x="4988624" y="5029800"/>
              <a:ext cx="14408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P.Thanh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10C9707-7A3B-4419-8806-0BBA52EC27B7}"/>
                </a:ext>
              </a:extLst>
            </p:cNvPr>
            <p:cNvSpPr txBox="1"/>
            <p:nvPr/>
          </p:nvSpPr>
          <p:spPr>
            <a:xfrm rot="18885906" flipV="1">
              <a:off x="4435230" y="4665006"/>
              <a:ext cx="14449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502364B-AF65-4878-99EB-C1735E3B6105}"/>
                </a:ext>
              </a:extLst>
            </p:cNvPr>
            <p:cNvSpPr txBox="1"/>
            <p:nvPr/>
          </p:nvSpPr>
          <p:spPr>
            <a:xfrm rot="20356357" flipV="1">
              <a:off x="4011323" y="4099510"/>
              <a:ext cx="15533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A648395-A439-4B40-BB93-9BA6C379C6C2}"/>
                </a:ext>
              </a:extLst>
            </p:cNvPr>
            <p:cNvSpPr txBox="1"/>
            <p:nvPr/>
          </p:nvSpPr>
          <p:spPr>
            <a:xfrm flipV="1">
              <a:off x="3837380" y="3504710"/>
              <a:ext cx="14766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Vân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C02B99D-F692-4854-9053-7753A58B46F7}"/>
                </a:ext>
              </a:extLst>
            </p:cNvPr>
            <p:cNvSpPr txBox="1"/>
            <p:nvPr/>
          </p:nvSpPr>
          <p:spPr>
            <a:xfrm rot="507161" flipV="1">
              <a:off x="3838029" y="2881007"/>
              <a:ext cx="13845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P.Thanh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00275BE-8DF2-4660-B572-1299A694E318}"/>
                </a:ext>
              </a:extLst>
            </p:cNvPr>
            <p:cNvSpPr txBox="1"/>
            <p:nvPr/>
          </p:nvSpPr>
          <p:spPr>
            <a:xfrm rot="1761007" flipV="1">
              <a:off x="4000969" y="2276572"/>
              <a:ext cx="13051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Thùy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9BAFC0F-911B-4364-B5B5-C051CE43F3C3}"/>
                </a:ext>
              </a:extLst>
            </p:cNvPr>
            <p:cNvSpPr txBox="1"/>
            <p:nvPr/>
          </p:nvSpPr>
          <p:spPr>
            <a:xfrm rot="2819436" flipV="1">
              <a:off x="4324427" y="1886171"/>
              <a:ext cx="14837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DE1610C-750D-4110-8343-9DC3BF11E37E}"/>
                </a:ext>
              </a:extLst>
            </p:cNvPr>
            <p:cNvSpPr txBox="1"/>
            <p:nvPr/>
          </p:nvSpPr>
          <p:spPr>
            <a:xfrm rot="4054564" flipV="1">
              <a:off x="4826494" y="1406539"/>
              <a:ext cx="13631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1FDC5D4-4689-41BD-9B88-CEE1C2202155}"/>
                </a:ext>
              </a:extLst>
            </p:cNvPr>
            <p:cNvSpPr txBox="1"/>
            <p:nvPr/>
          </p:nvSpPr>
          <p:spPr>
            <a:xfrm rot="4739646" flipV="1">
              <a:off x="5410681" y="1210416"/>
              <a:ext cx="14072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Vân</a:t>
              </a:r>
              <a:r>
                <a:rPr lang="en-US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81C1F4-CFF8-4961-ADCB-EF6011CD80EB}"/>
                </a:ext>
              </a:extLst>
            </p:cNvPr>
            <p:cNvSpPr txBox="1"/>
            <p:nvPr/>
          </p:nvSpPr>
          <p:spPr>
            <a:xfrm rot="5771910" flipV="1">
              <a:off x="5979292" y="1187890"/>
              <a:ext cx="14246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8" name="Circle: Hollow 47">
            <a:extLst>
              <a:ext uri="{FF2B5EF4-FFF2-40B4-BE49-F238E27FC236}">
                <a16:creationId xmlns:a16="http://schemas.microsoft.com/office/drawing/2014/main" id="{E3D54819-135B-4400-85C7-559DC274E5D1}"/>
              </a:ext>
            </a:extLst>
          </p:cNvPr>
          <p:cNvSpPr/>
          <p:nvPr/>
        </p:nvSpPr>
        <p:spPr>
          <a:xfrm>
            <a:off x="3254495" y="143505"/>
            <a:ext cx="6519222" cy="6519222"/>
          </a:xfrm>
          <a:prstGeom prst="donut">
            <a:avLst>
              <a:gd name="adj" fmla="val 8303"/>
            </a:avLst>
          </a:prstGeom>
          <a:gradFill>
            <a:gsLst>
              <a:gs pos="23000">
                <a:srgbClr val="CAAA4A"/>
              </a:gs>
              <a:gs pos="3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BFA545F-BDFB-4F21-B9C4-52A5C51CA17C}"/>
              </a:ext>
            </a:extLst>
          </p:cNvPr>
          <p:cNvSpPr/>
          <p:nvPr/>
        </p:nvSpPr>
        <p:spPr>
          <a:xfrm>
            <a:off x="9094126" y="2043354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8BD2B7B-9CDD-4F99-93AF-0BA245AE20E8}"/>
              </a:ext>
            </a:extLst>
          </p:cNvPr>
          <p:cNvSpPr/>
          <p:nvPr/>
        </p:nvSpPr>
        <p:spPr>
          <a:xfrm>
            <a:off x="9369080" y="3000902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CE301AF-B04E-4B2A-92B8-114C97E6EBCA}"/>
              </a:ext>
            </a:extLst>
          </p:cNvPr>
          <p:cNvSpPr/>
          <p:nvPr/>
        </p:nvSpPr>
        <p:spPr>
          <a:xfrm>
            <a:off x="9283008" y="4004147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5CA9D70-3982-4A89-A3CA-1A7735208336}"/>
              </a:ext>
            </a:extLst>
          </p:cNvPr>
          <p:cNvSpPr/>
          <p:nvPr/>
        </p:nvSpPr>
        <p:spPr>
          <a:xfrm>
            <a:off x="8951222" y="4777678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9B5CD56-4E24-4684-93D5-7A564DD14FE2}"/>
              </a:ext>
            </a:extLst>
          </p:cNvPr>
          <p:cNvSpPr/>
          <p:nvPr/>
        </p:nvSpPr>
        <p:spPr>
          <a:xfrm>
            <a:off x="8530900" y="5397203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BAF5C720-9577-4A59-A89B-458DDB75E108}"/>
              </a:ext>
            </a:extLst>
          </p:cNvPr>
          <p:cNvSpPr/>
          <p:nvPr/>
        </p:nvSpPr>
        <p:spPr>
          <a:xfrm>
            <a:off x="7843103" y="5889817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0CEB867-3034-4153-85B6-C493B327A050}"/>
              </a:ext>
            </a:extLst>
          </p:cNvPr>
          <p:cNvSpPr/>
          <p:nvPr/>
        </p:nvSpPr>
        <p:spPr>
          <a:xfrm>
            <a:off x="7005935" y="6164465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DF6ECFE7-E208-4854-9D92-049103C28E18}"/>
              </a:ext>
            </a:extLst>
          </p:cNvPr>
          <p:cNvSpPr/>
          <p:nvPr/>
        </p:nvSpPr>
        <p:spPr>
          <a:xfrm>
            <a:off x="6133106" y="6236755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C631C5B-944B-4197-979C-234FEF1C33F0}"/>
              </a:ext>
            </a:extLst>
          </p:cNvPr>
          <p:cNvSpPr/>
          <p:nvPr/>
        </p:nvSpPr>
        <p:spPr>
          <a:xfrm>
            <a:off x="5104204" y="5973460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081475A-370A-4CFA-889D-2813E0F43537}"/>
              </a:ext>
            </a:extLst>
          </p:cNvPr>
          <p:cNvSpPr/>
          <p:nvPr/>
        </p:nvSpPr>
        <p:spPr>
          <a:xfrm>
            <a:off x="4252663" y="5401879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7EA30E2-A428-4FB3-A9A7-38230E70AD2A}"/>
              </a:ext>
            </a:extLst>
          </p:cNvPr>
          <p:cNvSpPr/>
          <p:nvPr/>
        </p:nvSpPr>
        <p:spPr>
          <a:xfrm>
            <a:off x="3499825" y="2669023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ABB266B3-B9F1-47D3-8A9F-E8B1EE3A7091}"/>
              </a:ext>
            </a:extLst>
          </p:cNvPr>
          <p:cNvSpPr/>
          <p:nvPr/>
        </p:nvSpPr>
        <p:spPr>
          <a:xfrm>
            <a:off x="3763220" y="1906354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7BBB5D7-BB9A-4E3B-AC60-0614BD6522F7}"/>
              </a:ext>
            </a:extLst>
          </p:cNvPr>
          <p:cNvSpPr/>
          <p:nvPr/>
        </p:nvSpPr>
        <p:spPr>
          <a:xfrm>
            <a:off x="4219655" y="1245285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50E80B4C-10A7-456B-8002-3E53F01556ED}"/>
              </a:ext>
            </a:extLst>
          </p:cNvPr>
          <p:cNvSpPr/>
          <p:nvPr/>
        </p:nvSpPr>
        <p:spPr>
          <a:xfrm>
            <a:off x="4960570" y="645176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82BA3D3E-54DB-4866-B06C-F2E510C4729F}"/>
              </a:ext>
            </a:extLst>
          </p:cNvPr>
          <p:cNvSpPr/>
          <p:nvPr/>
        </p:nvSpPr>
        <p:spPr>
          <a:xfrm>
            <a:off x="5874205" y="319387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89611AB5-830C-4D07-92A2-7DD13EB3B1F7}"/>
              </a:ext>
            </a:extLst>
          </p:cNvPr>
          <p:cNvSpPr/>
          <p:nvPr/>
        </p:nvSpPr>
        <p:spPr>
          <a:xfrm>
            <a:off x="6787980" y="319348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74C118DD-652B-4BB1-B6FF-F2EB8FD94DCF}"/>
              </a:ext>
            </a:extLst>
          </p:cNvPr>
          <p:cNvSpPr/>
          <p:nvPr/>
        </p:nvSpPr>
        <p:spPr>
          <a:xfrm>
            <a:off x="7752144" y="603078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49917499-75F4-4FFB-8BCF-C6AC78C62AF4}"/>
              </a:ext>
            </a:extLst>
          </p:cNvPr>
          <p:cNvSpPr/>
          <p:nvPr/>
        </p:nvSpPr>
        <p:spPr>
          <a:xfrm>
            <a:off x="8569856" y="1220398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1F986433-E308-421C-A6C2-9A895BC1815F}"/>
              </a:ext>
            </a:extLst>
          </p:cNvPr>
          <p:cNvSpPr/>
          <p:nvPr/>
        </p:nvSpPr>
        <p:spPr>
          <a:xfrm>
            <a:off x="3459185" y="3634223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0E8CDA8-3A3C-443E-9C1C-4B9175D30A5D}"/>
              </a:ext>
            </a:extLst>
          </p:cNvPr>
          <p:cNvSpPr/>
          <p:nvPr/>
        </p:nvSpPr>
        <p:spPr>
          <a:xfrm>
            <a:off x="3733505" y="4599423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9D32D2D-BAEC-459D-83B7-0A98F4251484}"/>
              </a:ext>
            </a:extLst>
          </p:cNvPr>
          <p:cNvGrpSpPr/>
          <p:nvPr/>
        </p:nvGrpSpPr>
        <p:grpSpPr>
          <a:xfrm rot="16200000">
            <a:off x="9469407" y="3023812"/>
            <a:ext cx="228899" cy="1134960"/>
            <a:chOff x="6521988" y="5453670"/>
            <a:chExt cx="228899" cy="113496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BC35CF0-3B86-4C94-8E61-721CBD70B69F}"/>
                </a:ext>
              </a:extLst>
            </p:cNvPr>
            <p:cNvSpPr/>
            <p:nvPr/>
          </p:nvSpPr>
          <p:spPr>
            <a:xfrm rot="10800000">
              <a:off x="6549294" y="5453670"/>
              <a:ext cx="185738" cy="973539"/>
            </a:xfrm>
            <a:custGeom>
              <a:avLst/>
              <a:gdLst>
                <a:gd name="connsiteX0" fmla="*/ 4619 w 396241"/>
                <a:gd name="connsiteY0" fmla="*/ 1128315 h 1538217"/>
                <a:gd name="connsiteX1" fmla="*/ 396241 w 396241"/>
                <a:gd name="connsiteY1" fmla="*/ 1128315 h 1538217"/>
                <a:gd name="connsiteX2" fmla="*/ 200430 w 396241"/>
                <a:gd name="connsiteY2" fmla="*/ 1538217 h 1538217"/>
                <a:gd name="connsiteX3" fmla="*/ 0 w 396241"/>
                <a:gd name="connsiteY3" fmla="*/ 0 h 1538217"/>
                <a:gd name="connsiteX4" fmla="*/ 391623 w 396241"/>
                <a:gd name="connsiteY4" fmla="*/ 0 h 1538217"/>
                <a:gd name="connsiteX5" fmla="*/ 391623 w 396241"/>
                <a:gd name="connsiteY5" fmla="*/ 1128314 h 1538217"/>
                <a:gd name="connsiteX6" fmla="*/ 0 w 396241"/>
                <a:gd name="connsiteY6" fmla="*/ 1128314 h 1538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6241" h="1538217">
                  <a:moveTo>
                    <a:pt x="4619" y="1128315"/>
                  </a:moveTo>
                  <a:lnTo>
                    <a:pt x="396241" y="1128315"/>
                  </a:lnTo>
                  <a:lnTo>
                    <a:pt x="200430" y="1538217"/>
                  </a:lnTo>
                  <a:close/>
                  <a:moveTo>
                    <a:pt x="0" y="0"/>
                  </a:moveTo>
                  <a:lnTo>
                    <a:pt x="391623" y="0"/>
                  </a:lnTo>
                  <a:lnTo>
                    <a:pt x="391623" y="1128314"/>
                  </a:lnTo>
                  <a:lnTo>
                    <a:pt x="0" y="1128314"/>
                  </a:lnTo>
                  <a:close/>
                </a:path>
              </a:pathLst>
            </a:custGeom>
            <a:gradFill flip="none" rotWithShape="1">
              <a:gsLst>
                <a:gs pos="51000">
                  <a:srgbClr val="CAAA4A"/>
                </a:gs>
                <a:gs pos="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lin ang="108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CB12DDA-216B-44EB-A8EB-BFA13149FD38}"/>
                </a:ext>
              </a:extLst>
            </p:cNvPr>
            <p:cNvSpPr/>
            <p:nvPr/>
          </p:nvSpPr>
          <p:spPr>
            <a:xfrm>
              <a:off x="6521988" y="6359731"/>
              <a:ext cx="228899" cy="228899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5" name="Oval 74">
            <a:extLst>
              <a:ext uri="{FF2B5EF4-FFF2-40B4-BE49-F238E27FC236}">
                <a16:creationId xmlns:a16="http://schemas.microsoft.com/office/drawing/2014/main" id="{8638D8FD-C3D0-42AF-90B6-5C163F00FA27}"/>
              </a:ext>
            </a:extLst>
          </p:cNvPr>
          <p:cNvSpPr/>
          <p:nvPr/>
        </p:nvSpPr>
        <p:spPr>
          <a:xfrm>
            <a:off x="6346938" y="3215241"/>
            <a:ext cx="405302" cy="405302"/>
          </a:xfrm>
          <a:prstGeom prst="ellipse">
            <a:avLst/>
          </a:prstGeom>
          <a:gradFill flip="none" rotWithShape="1">
            <a:gsLst>
              <a:gs pos="51000">
                <a:srgbClr val="CAAA4A"/>
              </a:gs>
              <a:gs pos="3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dkEdge">
            <a:bevelT w="228600" h="3810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QUAY AM THANH">
            <a:hlinkClick r:id="" action="ppaction://media"/>
            <a:extLst>
              <a:ext uri="{FF2B5EF4-FFF2-40B4-BE49-F238E27FC236}">
                <a16:creationId xmlns:a16="http://schemas.microsoft.com/office/drawing/2014/main" id="{DCCC8B94-82E1-4371-925A-680F88191A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441" y="51570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3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C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8B5A9B4-B9F7-4A00-910E-9026730C642D}"/>
              </a:ext>
            </a:extLst>
          </p:cNvPr>
          <p:cNvGrpSpPr/>
          <p:nvPr/>
        </p:nvGrpSpPr>
        <p:grpSpPr>
          <a:xfrm>
            <a:off x="3218587" y="187592"/>
            <a:ext cx="695056" cy="442451"/>
            <a:chOff x="3550860" y="468074"/>
            <a:chExt cx="695056" cy="442451"/>
          </a:xfrm>
        </p:grpSpPr>
        <p:sp>
          <p:nvSpPr>
            <p:cNvPr id="85" name="Parallelogram 84">
              <a:extLst>
                <a:ext uri="{FF2B5EF4-FFF2-40B4-BE49-F238E27FC236}">
                  <a16:creationId xmlns:a16="http://schemas.microsoft.com/office/drawing/2014/main" id="{263D3628-E665-400E-9692-9DC5CE0B7620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DABDDB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86" name="Graphic 85" descr="Add">
              <a:extLst>
                <a:ext uri="{FF2B5EF4-FFF2-40B4-BE49-F238E27FC236}">
                  <a16:creationId xmlns:a16="http://schemas.microsoft.com/office/drawing/2014/main" id="{D7BB8D4C-6A9B-48ED-AE16-FA7AA8154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1CD04E5C-65D5-4105-B6AC-895DD1F295D1}"/>
              </a:ext>
            </a:extLst>
          </p:cNvPr>
          <p:cNvSpPr/>
          <p:nvPr/>
        </p:nvSpPr>
        <p:spPr>
          <a:xfrm>
            <a:off x="119454" y="187592"/>
            <a:ext cx="12013580" cy="6355844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1682D97-7E88-4F64-8CAF-F854BC4A41BD}"/>
              </a:ext>
            </a:extLst>
          </p:cNvPr>
          <p:cNvGrpSpPr/>
          <p:nvPr/>
        </p:nvGrpSpPr>
        <p:grpSpPr>
          <a:xfrm>
            <a:off x="119454" y="400050"/>
            <a:ext cx="12013580" cy="6204193"/>
            <a:chOff x="639096" y="849782"/>
            <a:chExt cx="10913807" cy="4984961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F501D5A-7035-476C-9D81-C8DF98413846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263C2252-C03E-41CE-961A-375F826B8CBE}"/>
                </a:ext>
              </a:extLst>
            </p:cNvPr>
            <p:cNvSpPr/>
            <p:nvPr/>
          </p:nvSpPr>
          <p:spPr>
            <a:xfrm>
              <a:off x="1809750" y="849782"/>
              <a:ext cx="9147742" cy="47348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CBE9D81-1113-4FE1-9B4C-CE737B1E6B78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93EBA88-FBCD-48CD-93D0-8B1FAFFB6645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3" name="Heart 92">
              <a:extLst>
                <a:ext uri="{FF2B5EF4-FFF2-40B4-BE49-F238E27FC236}">
                  <a16:creationId xmlns:a16="http://schemas.microsoft.com/office/drawing/2014/main" id="{30EDBE13-17B5-43BF-98FD-A41CD752068C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227C9029-2DD0-45BA-B58B-8FD3BB161547}"/>
              </a:ext>
            </a:extLst>
          </p:cNvPr>
          <p:cNvSpPr txBox="1"/>
          <p:nvPr/>
        </p:nvSpPr>
        <p:spPr>
          <a:xfrm>
            <a:off x="381808" y="152655"/>
            <a:ext cx="1119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id-ID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d-ID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25EEE39-B085-436D-AA9B-A93C0B71486A}"/>
              </a:ext>
            </a:extLst>
          </p:cNvPr>
          <p:cNvSpPr txBox="1"/>
          <p:nvPr/>
        </p:nvSpPr>
        <p:spPr>
          <a:xfrm>
            <a:off x="1343277" y="459911"/>
            <a:ext cx="10172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 từ in đậm trong mỗi câu sau được dùng để thay cho từ ngữ nào?</a:t>
            </a:r>
            <a:endParaRPr kumimoji="0" lang="id-ID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6" name="Graphic 95" descr="Close">
            <a:extLst>
              <a:ext uri="{FF2B5EF4-FFF2-40B4-BE49-F238E27FC236}">
                <a16:creationId xmlns:a16="http://schemas.microsoft.com/office/drawing/2014/main" id="{94C49F70-A38D-41F0-8005-7E72834839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964270" y="267795"/>
            <a:ext cx="266374" cy="2663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D5C506-7923-A9FA-D264-37BA836715C6}"/>
              </a:ext>
            </a:extLst>
          </p:cNvPr>
          <p:cNvSpPr txBox="1"/>
          <p:nvPr/>
        </p:nvSpPr>
        <p:spPr>
          <a:xfrm>
            <a:off x="466725" y="1343025"/>
            <a:ext cx="11582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Nắng vàng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ó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ng. Lúa cũng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vậy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Cây tre này cao và thẳng, Các cây kia cũng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thế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 Cánh đồng vàng ruộm báo hiệu một vụ mùa bội thu.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là thành quả lao động vất vả, “một nắng hai sương” của các cô bác nông dân.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5FE492-B7F9-C647-2A18-67B8930FDF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6412" y="3529012"/>
            <a:ext cx="8315325" cy="294322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60F7D8-953E-F782-26E8-A7B823F59ACB}"/>
              </a:ext>
            </a:extLst>
          </p:cNvPr>
          <p:cNvCxnSpPr>
            <a:cxnSpLocks/>
          </p:cNvCxnSpPr>
          <p:nvPr/>
        </p:nvCxnSpPr>
        <p:spPr>
          <a:xfrm>
            <a:off x="5191125" y="1828800"/>
            <a:ext cx="5715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7098AB-83BB-9808-5AFF-4E866B79BF02}"/>
              </a:ext>
            </a:extLst>
          </p:cNvPr>
          <p:cNvCxnSpPr>
            <a:cxnSpLocks/>
          </p:cNvCxnSpPr>
          <p:nvPr/>
        </p:nvCxnSpPr>
        <p:spPr>
          <a:xfrm>
            <a:off x="7972425" y="2333625"/>
            <a:ext cx="5715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69A828-0E29-1D99-8AE4-C403988ADC55}"/>
              </a:ext>
            </a:extLst>
          </p:cNvPr>
          <p:cNvCxnSpPr>
            <a:cxnSpLocks/>
          </p:cNvCxnSpPr>
          <p:nvPr/>
        </p:nvCxnSpPr>
        <p:spPr>
          <a:xfrm>
            <a:off x="9991725" y="2809875"/>
            <a:ext cx="5715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8DA773B-B233-F0E6-627F-2F96DD58CDF2}"/>
              </a:ext>
            </a:extLst>
          </p:cNvPr>
          <p:cNvCxnSpPr/>
          <p:nvPr/>
        </p:nvCxnSpPr>
        <p:spPr>
          <a:xfrm>
            <a:off x="1943100" y="1866900"/>
            <a:ext cx="135255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1A25A2-2BA6-8A3E-77E6-BA15C29ABC79}"/>
              </a:ext>
            </a:extLst>
          </p:cNvPr>
          <p:cNvCxnSpPr>
            <a:cxnSpLocks/>
          </p:cNvCxnSpPr>
          <p:nvPr/>
        </p:nvCxnSpPr>
        <p:spPr>
          <a:xfrm>
            <a:off x="2905125" y="2333625"/>
            <a:ext cx="218122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4C6EB0A-F68E-C0F9-79D9-CA4F2DB2E9EA}"/>
              </a:ext>
            </a:extLst>
          </p:cNvPr>
          <p:cNvCxnSpPr>
            <a:cxnSpLocks/>
          </p:cNvCxnSpPr>
          <p:nvPr/>
        </p:nvCxnSpPr>
        <p:spPr>
          <a:xfrm>
            <a:off x="981075" y="2809875"/>
            <a:ext cx="881062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8DA773B-B233-F0E6-627F-2F96DD58CDF2}"/>
              </a:ext>
            </a:extLst>
          </p:cNvPr>
          <p:cNvCxnSpPr/>
          <p:nvPr/>
        </p:nvCxnSpPr>
        <p:spPr>
          <a:xfrm>
            <a:off x="1500894" y="846306"/>
            <a:ext cx="439406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8DA773B-B233-F0E6-627F-2F96DD58CDF2}"/>
              </a:ext>
            </a:extLst>
          </p:cNvPr>
          <p:cNvCxnSpPr/>
          <p:nvPr/>
        </p:nvCxnSpPr>
        <p:spPr>
          <a:xfrm>
            <a:off x="7334655" y="846306"/>
            <a:ext cx="3910519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46514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37DF7B20-743A-4CA3-9D3E-C402F80FACAA}"/>
              </a:ext>
            </a:extLst>
          </p:cNvPr>
          <p:cNvGrpSpPr/>
          <p:nvPr/>
        </p:nvGrpSpPr>
        <p:grpSpPr>
          <a:xfrm>
            <a:off x="3728748" y="611498"/>
            <a:ext cx="5641682" cy="5612788"/>
            <a:chOff x="3728748" y="611498"/>
            <a:chExt cx="5641682" cy="561278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FAD68D8-6215-498F-91EF-A8483B432821}"/>
                </a:ext>
              </a:extLst>
            </p:cNvPr>
            <p:cNvGrpSpPr/>
            <p:nvPr/>
          </p:nvGrpSpPr>
          <p:grpSpPr>
            <a:xfrm>
              <a:off x="3728748" y="611498"/>
              <a:ext cx="5641682" cy="5612788"/>
              <a:chOff x="3728748" y="611498"/>
              <a:chExt cx="5641682" cy="5612788"/>
            </a:xfrm>
          </p:grpSpPr>
          <p:sp>
            <p:nvSpPr>
              <p:cNvPr id="2" name="Freeform: Shape 1">
                <a:extLst>
                  <a:ext uri="{FF2B5EF4-FFF2-40B4-BE49-F238E27FC236}">
                    <a16:creationId xmlns:a16="http://schemas.microsoft.com/office/drawing/2014/main" id="{ACCB8510-8E84-4634-A3D0-4037890FC3E9}"/>
                  </a:ext>
                </a:extLst>
              </p:cNvPr>
              <p:cNvSpPr/>
              <p:nvPr/>
            </p:nvSpPr>
            <p:spPr>
              <a:xfrm rot="9660636" flipH="1">
                <a:off x="6105114" y="611498"/>
                <a:ext cx="1454307" cy="2503964"/>
              </a:xfrm>
              <a:custGeom>
                <a:avLst/>
                <a:gdLst>
                  <a:gd name="connsiteX0" fmla="*/ 832813 w 1454307"/>
                  <a:gd name="connsiteY0" fmla="*/ 2466839 h 2503964"/>
                  <a:gd name="connsiteX1" fmla="*/ 1336440 w 1454307"/>
                  <a:gd name="connsiteY1" fmla="*/ 2234707 h 2503964"/>
                  <a:gd name="connsiteX2" fmla="*/ 1454307 w 1454307"/>
                  <a:gd name="connsiteY2" fmla="*/ 2156961 h 2503964"/>
                  <a:gd name="connsiteX3" fmla="*/ 0 w 1454307"/>
                  <a:gd name="connsiteY3" fmla="*/ 0 h 2503964"/>
                  <a:gd name="connsiteX4" fmla="*/ 704179 w 1454307"/>
                  <a:gd name="connsiteY4" fmla="*/ 2503964 h 2503964"/>
                  <a:gd name="connsiteX5" fmla="*/ 832813 w 1454307"/>
                  <a:gd name="connsiteY5" fmla="*/ 2466839 h 250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4307" h="2503964">
                    <a:moveTo>
                      <a:pt x="832813" y="2466839"/>
                    </a:moveTo>
                    <a:cubicBezTo>
                      <a:pt x="1011530" y="2405339"/>
                      <a:pt x="1179785" y="2327184"/>
                      <a:pt x="1336440" y="2234707"/>
                    </a:cubicBezTo>
                    <a:lnTo>
                      <a:pt x="1454307" y="2156961"/>
                    </a:lnTo>
                    <a:lnTo>
                      <a:pt x="0" y="0"/>
                    </a:lnTo>
                    <a:lnTo>
                      <a:pt x="704179" y="2503964"/>
                    </a:lnTo>
                    <a:lnTo>
                      <a:pt x="832813" y="2466839"/>
                    </a:ln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3" name="Freeform: Shape 2">
                <a:extLst>
                  <a:ext uri="{FF2B5EF4-FFF2-40B4-BE49-F238E27FC236}">
                    <a16:creationId xmlns:a16="http://schemas.microsoft.com/office/drawing/2014/main" id="{A2B92689-F734-46A4-A260-CADD4BC44B71}"/>
                  </a:ext>
                </a:extLst>
              </p:cNvPr>
              <p:cNvSpPr/>
              <p:nvPr/>
            </p:nvSpPr>
            <p:spPr>
              <a:xfrm rot="9660636" flipH="1">
                <a:off x="6054684" y="641337"/>
                <a:ext cx="727308" cy="2684929"/>
              </a:xfrm>
              <a:custGeom>
                <a:avLst/>
                <a:gdLst>
                  <a:gd name="connsiteX0" fmla="*/ 727308 w 727308"/>
                  <a:gd name="connsiteY0" fmla="*/ 2586206 h 2684929"/>
                  <a:gd name="connsiteX1" fmla="*/ 0 w 727308"/>
                  <a:gd name="connsiteY1" fmla="*/ 0 h 2684929"/>
                  <a:gd name="connsiteX2" fmla="*/ 0 w 727308"/>
                  <a:gd name="connsiteY2" fmla="*/ 2683180 h 2684929"/>
                  <a:gd name="connsiteX3" fmla="*/ 89999 w 727308"/>
                  <a:gd name="connsiteY3" fmla="*/ 2684929 h 2684929"/>
                  <a:gd name="connsiteX4" fmla="*/ 630583 w 727308"/>
                  <a:gd name="connsiteY4" fmla="*/ 2614122 h 2684929"/>
                  <a:gd name="connsiteX5" fmla="*/ 727308 w 727308"/>
                  <a:gd name="connsiteY5" fmla="*/ 2586206 h 2684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7308" h="2684929">
                    <a:moveTo>
                      <a:pt x="727308" y="2586206"/>
                    </a:moveTo>
                    <a:lnTo>
                      <a:pt x="0" y="0"/>
                    </a:lnTo>
                    <a:lnTo>
                      <a:pt x="0" y="2683180"/>
                    </a:lnTo>
                    <a:lnTo>
                      <a:pt x="89999" y="2684929"/>
                    </a:lnTo>
                    <a:cubicBezTo>
                      <a:pt x="269474" y="2679565"/>
                      <a:pt x="450447" y="2656342"/>
                      <a:pt x="630583" y="2614122"/>
                    </a:cubicBezTo>
                    <a:lnTo>
                      <a:pt x="727308" y="258620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C772A11A-D6B4-40EA-B3D2-D3BAAF74ADEB}"/>
                  </a:ext>
                </a:extLst>
              </p:cNvPr>
              <p:cNvSpPr/>
              <p:nvPr/>
            </p:nvSpPr>
            <p:spPr>
              <a:xfrm rot="9660636" flipH="1">
                <a:off x="6173766" y="855018"/>
                <a:ext cx="2135983" cy="2185471"/>
              </a:xfrm>
              <a:custGeom>
                <a:avLst/>
                <a:gdLst>
                  <a:gd name="connsiteX0" fmla="*/ 1473531 w 2135983"/>
                  <a:gd name="connsiteY0" fmla="*/ 2185471 h 2185471"/>
                  <a:gd name="connsiteX1" fmla="*/ 1543637 w 2135983"/>
                  <a:gd name="connsiteY1" fmla="*/ 2139228 h 2185471"/>
                  <a:gd name="connsiteX2" fmla="*/ 2109130 w 2135983"/>
                  <a:gd name="connsiteY2" fmla="*/ 1580322 h 2185471"/>
                  <a:gd name="connsiteX3" fmla="*/ 2135983 w 2135983"/>
                  <a:gd name="connsiteY3" fmla="*/ 1540840 h 2185471"/>
                  <a:gd name="connsiteX4" fmla="*/ 0 w 2135983"/>
                  <a:gd name="connsiteY4" fmla="*/ 0 h 2185471"/>
                  <a:gd name="connsiteX5" fmla="*/ 1473531 w 2135983"/>
                  <a:gd name="connsiteY5" fmla="*/ 2185471 h 2185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5983" h="2185471">
                    <a:moveTo>
                      <a:pt x="1473531" y="2185471"/>
                    </a:moveTo>
                    <a:lnTo>
                      <a:pt x="1543637" y="2139228"/>
                    </a:lnTo>
                    <a:cubicBezTo>
                      <a:pt x="1760795" y="1979903"/>
                      <a:pt x="1950572" y="1790978"/>
                      <a:pt x="2109130" y="1580322"/>
                    </a:cubicBezTo>
                    <a:lnTo>
                      <a:pt x="2135983" y="1540840"/>
                    </a:lnTo>
                    <a:lnTo>
                      <a:pt x="0" y="0"/>
                    </a:lnTo>
                    <a:lnTo>
                      <a:pt x="1473531" y="218547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09314AAE-F23C-4AE4-973D-12EBD9CB155A}"/>
                  </a:ext>
                </a:extLst>
              </p:cNvPr>
              <p:cNvSpPr/>
              <p:nvPr/>
            </p:nvSpPr>
            <p:spPr>
              <a:xfrm rot="9660636" flipH="1">
                <a:off x="5189866" y="917900"/>
                <a:ext cx="863264" cy="2669799"/>
              </a:xfrm>
              <a:custGeom>
                <a:avLst/>
                <a:gdLst>
                  <a:gd name="connsiteX0" fmla="*/ 863264 w 863264"/>
                  <a:gd name="connsiteY0" fmla="*/ 2669799 h 2669799"/>
                  <a:gd name="connsiteX1" fmla="*/ 863264 w 863264"/>
                  <a:gd name="connsiteY1" fmla="*/ 0 h 2669799"/>
                  <a:gd name="connsiteX2" fmla="*/ 0 w 863264"/>
                  <a:gd name="connsiteY2" fmla="*/ 2512675 h 2669799"/>
                  <a:gd name="connsiteX3" fmla="*/ 209305 w 863264"/>
                  <a:gd name="connsiteY3" fmla="*/ 2579873 h 2669799"/>
                  <a:gd name="connsiteX4" fmla="*/ 731180 w 863264"/>
                  <a:gd name="connsiteY4" fmla="*/ 2667232 h 2669799"/>
                  <a:gd name="connsiteX5" fmla="*/ 863264 w 863264"/>
                  <a:gd name="connsiteY5" fmla="*/ 2669799 h 266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3264" h="2669799">
                    <a:moveTo>
                      <a:pt x="863264" y="2669799"/>
                    </a:moveTo>
                    <a:lnTo>
                      <a:pt x="863264" y="0"/>
                    </a:lnTo>
                    <a:lnTo>
                      <a:pt x="0" y="2512675"/>
                    </a:lnTo>
                    <a:lnTo>
                      <a:pt x="209305" y="2579873"/>
                    </a:lnTo>
                    <a:cubicBezTo>
                      <a:pt x="379047" y="2625523"/>
                      <a:pt x="553782" y="2655023"/>
                      <a:pt x="731180" y="2667232"/>
                    </a:cubicBezTo>
                    <a:lnTo>
                      <a:pt x="863264" y="2669799"/>
                    </a:lnTo>
                    <a:close/>
                  </a:path>
                </a:pathLst>
              </a:custGeom>
              <a:solidFill>
                <a:srgbClr val="66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FC10A3F5-62F2-46BB-B200-738E34FC14D9}"/>
                  </a:ext>
                </a:extLst>
              </p:cNvPr>
              <p:cNvSpPr/>
              <p:nvPr/>
            </p:nvSpPr>
            <p:spPr>
              <a:xfrm rot="9660636" flipH="1">
                <a:off x="6300064" y="1449205"/>
                <a:ext cx="2517527" cy="1545044"/>
              </a:xfrm>
              <a:custGeom>
                <a:avLst/>
                <a:gdLst>
                  <a:gd name="connsiteX0" fmla="*/ 2141812 w 2517527"/>
                  <a:gd name="connsiteY0" fmla="*/ 1545044 h 1545044"/>
                  <a:gd name="connsiteX1" fmla="*/ 2237243 w 2517527"/>
                  <a:gd name="connsiteY1" fmla="*/ 1404736 h 1545044"/>
                  <a:gd name="connsiteX2" fmla="*/ 2467406 w 2517527"/>
                  <a:gd name="connsiteY2" fmla="*/ 933054 h 1545044"/>
                  <a:gd name="connsiteX3" fmla="*/ 2517527 w 2517527"/>
                  <a:gd name="connsiteY3" fmla="*/ 776937 h 1545044"/>
                  <a:gd name="connsiteX4" fmla="*/ 0 w 2517527"/>
                  <a:gd name="connsiteY4" fmla="*/ 0 h 1545044"/>
                  <a:gd name="connsiteX5" fmla="*/ 2141812 w 2517527"/>
                  <a:gd name="connsiteY5" fmla="*/ 1545044 h 1545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17527" h="1545044">
                    <a:moveTo>
                      <a:pt x="2141812" y="1545044"/>
                    </a:moveTo>
                    <a:lnTo>
                      <a:pt x="2237243" y="1404736"/>
                    </a:lnTo>
                    <a:cubicBezTo>
                      <a:pt x="2328788" y="1255223"/>
                      <a:pt x="2405888" y="1097219"/>
                      <a:pt x="2467406" y="933054"/>
                    </a:cubicBezTo>
                    <a:lnTo>
                      <a:pt x="2517527" y="776937"/>
                    </a:lnTo>
                    <a:lnTo>
                      <a:pt x="0" y="0"/>
                    </a:lnTo>
                    <a:lnTo>
                      <a:pt x="2141812" y="1545044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76005BEE-150F-4804-93BD-11E4ADB2FF24}"/>
                  </a:ext>
                </a:extLst>
              </p:cNvPr>
              <p:cNvSpPr/>
              <p:nvPr/>
            </p:nvSpPr>
            <p:spPr>
              <a:xfrm rot="9660636" flipH="1">
                <a:off x="4537153" y="1207910"/>
                <a:ext cx="1503317" cy="2473382"/>
              </a:xfrm>
              <a:custGeom>
                <a:avLst/>
                <a:gdLst>
                  <a:gd name="connsiteX0" fmla="*/ 653553 w 1503317"/>
                  <a:gd name="connsiteY0" fmla="*/ 2473382 h 2473382"/>
                  <a:gd name="connsiteX1" fmla="*/ 1503317 w 1503317"/>
                  <a:gd name="connsiteY1" fmla="*/ 0 h 2473382"/>
                  <a:gd name="connsiteX2" fmla="*/ 0 w 1503317"/>
                  <a:gd name="connsiteY2" fmla="*/ 2118970 h 2473382"/>
                  <a:gd name="connsiteX3" fmla="*/ 184066 w 1503317"/>
                  <a:gd name="connsiteY3" fmla="*/ 2244164 h 2473382"/>
                  <a:gd name="connsiteX4" fmla="*/ 414413 w 1503317"/>
                  <a:gd name="connsiteY4" fmla="*/ 2370505 h 2473382"/>
                  <a:gd name="connsiteX5" fmla="*/ 653553 w 1503317"/>
                  <a:gd name="connsiteY5" fmla="*/ 2473382 h 2473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3317" h="2473382">
                    <a:moveTo>
                      <a:pt x="653553" y="2473382"/>
                    </a:moveTo>
                    <a:lnTo>
                      <a:pt x="1503317" y="0"/>
                    </a:lnTo>
                    <a:lnTo>
                      <a:pt x="0" y="2118970"/>
                    </a:lnTo>
                    <a:lnTo>
                      <a:pt x="184066" y="2244164"/>
                    </a:lnTo>
                    <a:cubicBezTo>
                      <a:pt x="258822" y="2289937"/>
                      <a:pt x="335701" y="2332098"/>
                      <a:pt x="414413" y="2370505"/>
                    </a:cubicBezTo>
                    <a:lnTo>
                      <a:pt x="653553" y="2473382"/>
                    </a:lnTo>
                    <a:close/>
                  </a:path>
                </a:pathLst>
              </a:custGeom>
              <a:solidFill>
                <a:srgbClr val="0066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A8659635-54C8-43D0-B7C1-1172104A34F2}"/>
                  </a:ext>
                </a:extLst>
              </p:cNvPr>
              <p:cNvSpPr/>
              <p:nvPr/>
            </p:nvSpPr>
            <p:spPr>
              <a:xfrm rot="9660636" flipH="1">
                <a:off x="6451218" y="2214808"/>
                <a:ext cx="2645736" cy="896125"/>
              </a:xfrm>
              <a:custGeom>
                <a:avLst/>
                <a:gdLst>
                  <a:gd name="connsiteX0" fmla="*/ 2535611 w 2645736"/>
                  <a:gd name="connsiteY0" fmla="*/ 896125 h 896125"/>
                  <a:gd name="connsiteX1" fmla="*/ 2551960 w 2645736"/>
                  <a:gd name="connsiteY1" fmla="*/ 845200 h 896125"/>
                  <a:gd name="connsiteX2" fmla="*/ 2644524 w 2645736"/>
                  <a:gd name="connsiteY2" fmla="*/ 55523 h 896125"/>
                  <a:gd name="connsiteX3" fmla="*/ 2640087 w 2645736"/>
                  <a:gd name="connsiteY3" fmla="*/ 0 h 896125"/>
                  <a:gd name="connsiteX4" fmla="*/ 0 w 2645736"/>
                  <a:gd name="connsiteY4" fmla="*/ 113606 h 896125"/>
                  <a:gd name="connsiteX5" fmla="*/ 2535611 w 2645736"/>
                  <a:gd name="connsiteY5" fmla="*/ 896125 h 896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45736" h="896125">
                    <a:moveTo>
                      <a:pt x="2535611" y="896125"/>
                    </a:moveTo>
                    <a:lnTo>
                      <a:pt x="2551960" y="845200"/>
                    </a:lnTo>
                    <a:cubicBezTo>
                      <a:pt x="2620435" y="590587"/>
                      <a:pt x="2652570" y="324738"/>
                      <a:pt x="2644524" y="55523"/>
                    </a:cubicBezTo>
                    <a:lnTo>
                      <a:pt x="2640087" y="0"/>
                    </a:lnTo>
                    <a:lnTo>
                      <a:pt x="0" y="113606"/>
                    </a:lnTo>
                    <a:lnTo>
                      <a:pt x="2535611" y="896125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F4ED0C3F-256C-4D16-9CD2-F011A1248D0F}"/>
                  </a:ext>
                </a:extLst>
              </p:cNvPr>
              <p:cNvSpPr/>
              <p:nvPr/>
            </p:nvSpPr>
            <p:spPr>
              <a:xfrm rot="9660636" flipH="1">
                <a:off x="4083267" y="1672792"/>
                <a:ext cx="1985840" cy="2100767"/>
              </a:xfrm>
              <a:custGeom>
                <a:avLst/>
                <a:gdLst>
                  <a:gd name="connsiteX0" fmla="*/ 495437 w 1985840"/>
                  <a:gd name="connsiteY0" fmla="*/ 2100767 h 2100767"/>
                  <a:gd name="connsiteX1" fmla="*/ 1985840 w 1985840"/>
                  <a:gd name="connsiteY1" fmla="*/ 0 h 2100767"/>
                  <a:gd name="connsiteX2" fmla="*/ 0 w 1985840"/>
                  <a:gd name="connsiteY2" fmla="*/ 1611802 h 2100767"/>
                  <a:gd name="connsiteX3" fmla="*/ 109413 w 1985840"/>
                  <a:gd name="connsiteY3" fmla="*/ 1746472 h 2100767"/>
                  <a:gd name="connsiteX4" fmla="*/ 296298 w 1985840"/>
                  <a:gd name="connsiteY4" fmla="*/ 1935254 h 2100767"/>
                  <a:gd name="connsiteX5" fmla="*/ 495437 w 1985840"/>
                  <a:gd name="connsiteY5" fmla="*/ 2100767 h 2100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5840" h="2100767">
                    <a:moveTo>
                      <a:pt x="495437" y="2100767"/>
                    </a:moveTo>
                    <a:lnTo>
                      <a:pt x="1985840" y="0"/>
                    </a:lnTo>
                    <a:lnTo>
                      <a:pt x="0" y="1611802"/>
                    </a:lnTo>
                    <a:lnTo>
                      <a:pt x="109413" y="1746472"/>
                    </a:lnTo>
                    <a:cubicBezTo>
                      <a:pt x="168808" y="1812631"/>
                      <a:pt x="231200" y="1875606"/>
                      <a:pt x="296298" y="1935254"/>
                    </a:cubicBezTo>
                    <a:lnTo>
                      <a:pt x="495437" y="2100767"/>
                    </a:lnTo>
                    <a:close/>
                  </a:path>
                </a:pathLst>
              </a:custGeom>
              <a:solidFill>
                <a:srgbClr val="FFCC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D81D9A7A-A98D-44B8-BF00-0C80B9CEA766}"/>
                  </a:ext>
                </a:extLst>
              </p:cNvPr>
              <p:cNvSpPr/>
              <p:nvPr/>
            </p:nvSpPr>
            <p:spPr>
              <a:xfrm rot="9660636" flipH="1">
                <a:off x="3784364" y="2250366"/>
                <a:ext cx="2369917" cy="1619998"/>
              </a:xfrm>
              <a:custGeom>
                <a:avLst/>
                <a:gdLst>
                  <a:gd name="connsiteX0" fmla="*/ 373977 w 2369917"/>
                  <a:gd name="connsiteY0" fmla="*/ 1619998 h 1619998"/>
                  <a:gd name="connsiteX1" fmla="*/ 2369917 w 2369917"/>
                  <a:gd name="connsiteY1" fmla="*/ 0 h 1619998"/>
                  <a:gd name="connsiteX2" fmla="*/ 0 w 2369917"/>
                  <a:gd name="connsiteY2" fmla="*/ 947059 h 1619998"/>
                  <a:gd name="connsiteX3" fmla="*/ 66474 w 2369917"/>
                  <a:gd name="connsiteY3" fmla="*/ 1112583 h 1619998"/>
                  <a:gd name="connsiteX4" fmla="*/ 343320 w 2369917"/>
                  <a:gd name="connsiteY4" fmla="*/ 1582265 h 1619998"/>
                  <a:gd name="connsiteX5" fmla="*/ 373977 w 2369917"/>
                  <a:gd name="connsiteY5" fmla="*/ 1619998 h 1619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9917" h="1619998">
                    <a:moveTo>
                      <a:pt x="373977" y="1619998"/>
                    </a:moveTo>
                    <a:lnTo>
                      <a:pt x="2369917" y="0"/>
                    </a:lnTo>
                    <a:lnTo>
                      <a:pt x="0" y="947059"/>
                    </a:lnTo>
                    <a:lnTo>
                      <a:pt x="66474" y="1112583"/>
                    </a:lnTo>
                    <a:cubicBezTo>
                      <a:pt x="144045" y="1280554"/>
                      <a:pt x="237105" y="1437494"/>
                      <a:pt x="343320" y="1582265"/>
                    </a:cubicBezTo>
                    <a:lnTo>
                      <a:pt x="373977" y="1619998"/>
                    </a:lnTo>
                    <a:close/>
                  </a:path>
                </a:pathLst>
              </a:custGeom>
              <a:solidFill>
                <a:srgbClr val="A500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7F64C847-1356-4A2B-BE06-6FF6A59749DA}"/>
                  </a:ext>
                </a:extLst>
              </p:cNvPr>
              <p:cNvSpPr/>
              <p:nvPr/>
            </p:nvSpPr>
            <p:spPr>
              <a:xfrm rot="9660636" flipH="1">
                <a:off x="6727418" y="2998166"/>
                <a:ext cx="2643012" cy="975509"/>
              </a:xfrm>
              <a:custGeom>
                <a:avLst/>
                <a:gdLst>
                  <a:gd name="connsiteX0" fmla="*/ 2643012 w 2643012"/>
                  <a:gd name="connsiteY0" fmla="*/ 861778 h 975509"/>
                  <a:gd name="connsiteX1" fmla="*/ 2629512 w 2643012"/>
                  <a:gd name="connsiteY1" fmla="*/ 692860 h 975509"/>
                  <a:gd name="connsiteX2" fmla="*/ 2502570 w 2643012"/>
                  <a:gd name="connsiteY2" fmla="*/ 153034 h 975509"/>
                  <a:gd name="connsiteX3" fmla="*/ 2441112 w 2643012"/>
                  <a:gd name="connsiteY3" fmla="*/ 0 h 975509"/>
                  <a:gd name="connsiteX4" fmla="*/ 0 w 2643012"/>
                  <a:gd name="connsiteY4" fmla="*/ 975509 h 975509"/>
                  <a:gd name="connsiteX5" fmla="*/ 2643012 w 2643012"/>
                  <a:gd name="connsiteY5" fmla="*/ 861778 h 97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43012" h="975509">
                    <a:moveTo>
                      <a:pt x="2643012" y="861778"/>
                    </a:moveTo>
                    <a:lnTo>
                      <a:pt x="2629512" y="692860"/>
                    </a:lnTo>
                    <a:cubicBezTo>
                      <a:pt x="2606005" y="512470"/>
                      <a:pt x="2564070" y="331751"/>
                      <a:pt x="2502570" y="153034"/>
                    </a:cubicBezTo>
                    <a:lnTo>
                      <a:pt x="2441112" y="0"/>
                    </a:lnTo>
                    <a:lnTo>
                      <a:pt x="0" y="975509"/>
                    </a:lnTo>
                    <a:lnTo>
                      <a:pt x="2643012" y="861778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0581B7BD-9A37-4D30-9E44-2A499B672EC5}"/>
                  </a:ext>
                </a:extLst>
              </p:cNvPr>
              <p:cNvSpPr/>
              <p:nvPr/>
            </p:nvSpPr>
            <p:spPr>
              <a:xfrm rot="9660636" flipH="1">
                <a:off x="3728748" y="2974919"/>
                <a:ext cx="2555658" cy="954134"/>
              </a:xfrm>
              <a:custGeom>
                <a:avLst/>
                <a:gdLst>
                  <a:gd name="connsiteX0" fmla="*/ 168037 w 2555658"/>
                  <a:gd name="connsiteY0" fmla="*/ 954134 h 954134"/>
                  <a:gd name="connsiteX1" fmla="*/ 2555658 w 2555658"/>
                  <a:gd name="connsiteY1" fmla="*/ 0 h 954134"/>
                  <a:gd name="connsiteX2" fmla="*/ 0 w 2555658"/>
                  <a:gd name="connsiteY2" fmla="*/ 109973 h 954134"/>
                  <a:gd name="connsiteX3" fmla="*/ 20157 w 2555658"/>
                  <a:gd name="connsiteY3" fmla="*/ 362170 h 954134"/>
                  <a:gd name="connsiteX4" fmla="*/ 147099 w 2555658"/>
                  <a:gd name="connsiteY4" fmla="*/ 901996 h 954134"/>
                  <a:gd name="connsiteX5" fmla="*/ 168037 w 2555658"/>
                  <a:gd name="connsiteY5" fmla="*/ 954134 h 95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55658" h="954134">
                    <a:moveTo>
                      <a:pt x="168037" y="954134"/>
                    </a:moveTo>
                    <a:lnTo>
                      <a:pt x="2555658" y="0"/>
                    </a:lnTo>
                    <a:lnTo>
                      <a:pt x="0" y="109973"/>
                    </a:lnTo>
                    <a:lnTo>
                      <a:pt x="20157" y="362170"/>
                    </a:lnTo>
                    <a:cubicBezTo>
                      <a:pt x="43664" y="542560"/>
                      <a:pt x="85599" y="723279"/>
                      <a:pt x="147099" y="901996"/>
                    </a:cubicBezTo>
                    <a:lnTo>
                      <a:pt x="168037" y="954134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10B678BC-340C-4C9F-B3D8-C921F356BADD}"/>
                  </a:ext>
                </a:extLst>
              </p:cNvPr>
              <p:cNvSpPr/>
              <p:nvPr/>
            </p:nvSpPr>
            <p:spPr>
              <a:xfrm rot="9660636" flipH="1">
                <a:off x="6852007" y="3061315"/>
                <a:ext cx="2428740" cy="1637835"/>
              </a:xfrm>
              <a:custGeom>
                <a:avLst/>
                <a:gdLst>
                  <a:gd name="connsiteX0" fmla="*/ 0 w 2428740"/>
                  <a:gd name="connsiteY0" fmla="*/ 1637835 h 1637835"/>
                  <a:gd name="connsiteX1" fmla="*/ 2428740 w 2428740"/>
                  <a:gd name="connsiteY1" fmla="*/ 667269 h 1637835"/>
                  <a:gd name="connsiteX2" fmla="*/ 2402787 w 2428740"/>
                  <a:gd name="connsiteY2" fmla="*/ 602642 h 1637835"/>
                  <a:gd name="connsiteX3" fmla="*/ 2125940 w 2428740"/>
                  <a:gd name="connsiteY3" fmla="*/ 132960 h 1637835"/>
                  <a:gd name="connsiteX4" fmla="*/ 2017916 w 2428740"/>
                  <a:gd name="connsiteY4" fmla="*/ 0 h 1637835"/>
                  <a:gd name="connsiteX5" fmla="*/ 0 w 2428740"/>
                  <a:gd name="connsiteY5" fmla="*/ 1637835 h 1637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28740" h="1637835">
                    <a:moveTo>
                      <a:pt x="0" y="1637835"/>
                    </a:moveTo>
                    <a:lnTo>
                      <a:pt x="2428740" y="667269"/>
                    </a:lnTo>
                    <a:lnTo>
                      <a:pt x="2402787" y="602642"/>
                    </a:lnTo>
                    <a:cubicBezTo>
                      <a:pt x="2325216" y="434671"/>
                      <a:pt x="2232156" y="277731"/>
                      <a:pt x="2125940" y="132960"/>
                    </a:cubicBezTo>
                    <a:lnTo>
                      <a:pt x="2017916" y="0"/>
                    </a:lnTo>
                    <a:lnTo>
                      <a:pt x="0" y="1637835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5AB0EF60-1292-497A-B469-487A8E86F62C}"/>
                  </a:ext>
                </a:extLst>
              </p:cNvPr>
              <p:cNvSpPr/>
              <p:nvPr/>
            </p:nvSpPr>
            <p:spPr>
              <a:xfrm rot="9660636" flipH="1">
                <a:off x="4002430" y="3817900"/>
                <a:ext cx="2563313" cy="862948"/>
              </a:xfrm>
              <a:custGeom>
                <a:avLst/>
                <a:gdLst>
                  <a:gd name="connsiteX0" fmla="*/ 2563313 w 2563313"/>
                  <a:gd name="connsiteY0" fmla="*/ 752646 h 862948"/>
                  <a:gd name="connsiteX1" fmla="*/ 124496 w 2563313"/>
                  <a:gd name="connsiteY1" fmla="*/ 0 h 862948"/>
                  <a:gd name="connsiteX2" fmla="*/ 92022 w 2563313"/>
                  <a:gd name="connsiteY2" fmla="*/ 101148 h 862948"/>
                  <a:gd name="connsiteX3" fmla="*/ 4663 w 2563313"/>
                  <a:gd name="connsiteY3" fmla="*/ 623023 h 862948"/>
                  <a:gd name="connsiteX4" fmla="*/ 0 w 2563313"/>
                  <a:gd name="connsiteY4" fmla="*/ 862948 h 862948"/>
                  <a:gd name="connsiteX5" fmla="*/ 2563313 w 2563313"/>
                  <a:gd name="connsiteY5" fmla="*/ 752646 h 862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3313" h="862948">
                    <a:moveTo>
                      <a:pt x="2563313" y="752646"/>
                    </a:moveTo>
                    <a:lnTo>
                      <a:pt x="124496" y="0"/>
                    </a:lnTo>
                    <a:lnTo>
                      <a:pt x="92022" y="101148"/>
                    </a:lnTo>
                    <a:cubicBezTo>
                      <a:pt x="46371" y="270890"/>
                      <a:pt x="16872" y="445626"/>
                      <a:pt x="4663" y="623023"/>
                    </a:cubicBezTo>
                    <a:lnTo>
                      <a:pt x="0" y="862948"/>
                    </a:lnTo>
                    <a:lnTo>
                      <a:pt x="2563313" y="752646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B7AC9570-7D81-4910-A890-E7B1DD8827F2}"/>
                  </a:ext>
                </a:extLst>
              </p:cNvPr>
              <p:cNvSpPr/>
              <p:nvPr/>
            </p:nvSpPr>
            <p:spPr>
              <a:xfrm rot="9660636" flipH="1">
                <a:off x="6940386" y="3168373"/>
                <a:ext cx="2002118" cy="2088812"/>
              </a:xfrm>
              <a:custGeom>
                <a:avLst/>
                <a:gdLst>
                  <a:gd name="connsiteX0" fmla="*/ 0 w 2002118"/>
                  <a:gd name="connsiteY0" fmla="*/ 2088812 h 2088812"/>
                  <a:gd name="connsiteX1" fmla="*/ 2002118 w 2002118"/>
                  <a:gd name="connsiteY1" fmla="*/ 463801 h 2088812"/>
                  <a:gd name="connsiteX2" fmla="*/ 1970071 w 2002118"/>
                  <a:gd name="connsiteY2" fmla="*/ 424357 h 2088812"/>
                  <a:gd name="connsiteX3" fmla="*/ 1580065 w 2002118"/>
                  <a:gd name="connsiteY3" fmla="*/ 66753 h 2088812"/>
                  <a:gd name="connsiteX4" fmla="*/ 1481923 w 2002118"/>
                  <a:gd name="connsiteY4" fmla="*/ 0 h 2088812"/>
                  <a:gd name="connsiteX5" fmla="*/ 0 w 2002118"/>
                  <a:gd name="connsiteY5" fmla="*/ 2088812 h 2088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2118" h="2088812">
                    <a:moveTo>
                      <a:pt x="0" y="2088812"/>
                    </a:moveTo>
                    <a:lnTo>
                      <a:pt x="2002118" y="463801"/>
                    </a:lnTo>
                    <a:lnTo>
                      <a:pt x="1970071" y="424357"/>
                    </a:lnTo>
                    <a:cubicBezTo>
                      <a:pt x="1851282" y="292039"/>
                      <a:pt x="1720503" y="172458"/>
                      <a:pt x="1580065" y="66753"/>
                    </a:cubicBezTo>
                    <a:lnTo>
                      <a:pt x="1481923" y="0"/>
                    </a:lnTo>
                    <a:lnTo>
                      <a:pt x="0" y="2088812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5AB39C9-8208-4818-8A30-3D0A8D010F35}"/>
                  </a:ext>
                </a:extLst>
              </p:cNvPr>
              <p:cNvSpPr/>
              <p:nvPr/>
            </p:nvSpPr>
            <p:spPr>
              <a:xfrm rot="9660636" flipH="1">
                <a:off x="4288743" y="3919686"/>
                <a:ext cx="2442655" cy="1492478"/>
              </a:xfrm>
              <a:custGeom>
                <a:avLst/>
                <a:gdLst>
                  <a:gd name="connsiteX0" fmla="*/ 2442655 w 2442655"/>
                  <a:gd name="connsiteY0" fmla="*/ 1492478 h 1492478"/>
                  <a:gd name="connsiteX1" fmla="*/ 373714 w 2442655"/>
                  <a:gd name="connsiteY1" fmla="*/ 0 h 1492478"/>
                  <a:gd name="connsiteX2" fmla="*/ 264160 w 2442655"/>
                  <a:gd name="connsiteY2" fmla="*/ 161072 h 1492478"/>
                  <a:gd name="connsiteX3" fmla="*/ 33997 w 2442655"/>
                  <a:gd name="connsiteY3" fmla="*/ 632754 h 1492478"/>
                  <a:gd name="connsiteX4" fmla="*/ 0 w 2442655"/>
                  <a:gd name="connsiteY4" fmla="*/ 738647 h 1492478"/>
                  <a:gd name="connsiteX5" fmla="*/ 2442655 w 2442655"/>
                  <a:gd name="connsiteY5" fmla="*/ 1492478 h 1492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2655" h="1492478">
                    <a:moveTo>
                      <a:pt x="2442655" y="1492478"/>
                    </a:moveTo>
                    <a:lnTo>
                      <a:pt x="373714" y="0"/>
                    </a:lnTo>
                    <a:lnTo>
                      <a:pt x="264160" y="161072"/>
                    </a:lnTo>
                    <a:cubicBezTo>
                      <a:pt x="172615" y="310585"/>
                      <a:pt x="95515" y="468589"/>
                      <a:pt x="33997" y="632754"/>
                    </a:cubicBezTo>
                    <a:lnTo>
                      <a:pt x="0" y="738647"/>
                    </a:lnTo>
                    <a:lnTo>
                      <a:pt x="2442655" y="1492478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0B7E80A5-01FA-4B41-B527-00ABE2B464AC}"/>
                  </a:ext>
                </a:extLst>
              </p:cNvPr>
              <p:cNvSpPr/>
              <p:nvPr/>
            </p:nvSpPr>
            <p:spPr>
              <a:xfrm rot="9660636" flipH="1">
                <a:off x="4787233" y="3847154"/>
                <a:ext cx="2094461" cy="2137856"/>
              </a:xfrm>
              <a:custGeom>
                <a:avLst/>
                <a:gdLst>
                  <a:gd name="connsiteX0" fmla="*/ 2094461 w 2094461"/>
                  <a:gd name="connsiteY0" fmla="*/ 2137856 h 2137856"/>
                  <a:gd name="connsiteX1" fmla="*/ 653034 w 2094461"/>
                  <a:gd name="connsiteY1" fmla="*/ 0 h 2137856"/>
                  <a:gd name="connsiteX2" fmla="*/ 578224 w 2094461"/>
                  <a:gd name="connsiteY2" fmla="*/ 49346 h 2137856"/>
                  <a:gd name="connsiteX3" fmla="*/ 12732 w 2094461"/>
                  <a:gd name="connsiteY3" fmla="*/ 608251 h 2137856"/>
                  <a:gd name="connsiteX4" fmla="*/ 0 w 2094461"/>
                  <a:gd name="connsiteY4" fmla="*/ 626969 h 2137856"/>
                  <a:gd name="connsiteX5" fmla="*/ 2094461 w 2094461"/>
                  <a:gd name="connsiteY5" fmla="*/ 2137856 h 2137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94461" h="2137856">
                    <a:moveTo>
                      <a:pt x="2094461" y="2137856"/>
                    </a:moveTo>
                    <a:lnTo>
                      <a:pt x="653034" y="0"/>
                    </a:lnTo>
                    <a:lnTo>
                      <a:pt x="578224" y="49346"/>
                    </a:lnTo>
                    <a:cubicBezTo>
                      <a:pt x="361067" y="208670"/>
                      <a:pt x="171289" y="397595"/>
                      <a:pt x="12732" y="608251"/>
                    </a:cubicBezTo>
                    <a:lnTo>
                      <a:pt x="0" y="626969"/>
                    </a:lnTo>
                    <a:lnTo>
                      <a:pt x="2094461" y="2137856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EE2E3509-D1F2-4766-B492-BF3CB6347942}"/>
                  </a:ext>
                </a:extLst>
              </p:cNvPr>
              <p:cNvSpPr/>
              <p:nvPr/>
            </p:nvSpPr>
            <p:spPr>
              <a:xfrm rot="9660636" flipH="1">
                <a:off x="5521840" y="3737611"/>
                <a:ext cx="1444742" cy="2486675"/>
              </a:xfrm>
              <a:custGeom>
                <a:avLst/>
                <a:gdLst>
                  <a:gd name="connsiteX0" fmla="*/ 1444742 w 1444742"/>
                  <a:gd name="connsiteY0" fmla="*/ 2486675 h 2486675"/>
                  <a:gd name="connsiteX1" fmla="*/ 745425 w 1444742"/>
                  <a:gd name="connsiteY1" fmla="*/ 0 h 2486675"/>
                  <a:gd name="connsiteX2" fmla="*/ 616792 w 1444742"/>
                  <a:gd name="connsiteY2" fmla="*/ 37125 h 2486675"/>
                  <a:gd name="connsiteX3" fmla="*/ 113164 w 1444742"/>
                  <a:gd name="connsiteY3" fmla="*/ 269257 h 2486675"/>
                  <a:gd name="connsiteX4" fmla="*/ 0 w 1444742"/>
                  <a:gd name="connsiteY4" fmla="*/ 343901 h 2486675"/>
                  <a:gd name="connsiteX5" fmla="*/ 1444742 w 1444742"/>
                  <a:gd name="connsiteY5" fmla="*/ 2486675 h 248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44742" h="2486675">
                    <a:moveTo>
                      <a:pt x="1444742" y="2486675"/>
                    </a:moveTo>
                    <a:lnTo>
                      <a:pt x="745425" y="0"/>
                    </a:lnTo>
                    <a:lnTo>
                      <a:pt x="616792" y="37125"/>
                    </a:lnTo>
                    <a:cubicBezTo>
                      <a:pt x="438075" y="98625"/>
                      <a:pt x="269819" y="176780"/>
                      <a:pt x="113164" y="269257"/>
                    </a:cubicBezTo>
                    <a:lnTo>
                      <a:pt x="0" y="343901"/>
                    </a:lnTo>
                    <a:lnTo>
                      <a:pt x="1444742" y="2486675"/>
                    </a:lnTo>
                    <a:close/>
                  </a:path>
                </a:pathLst>
              </a:custGeom>
              <a:solidFill>
                <a:srgbClr val="CCE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FDDEF1D6-77A1-4AB4-B06D-EAD421AF3861}"/>
                  </a:ext>
                </a:extLst>
              </p:cNvPr>
              <p:cNvSpPr/>
              <p:nvPr/>
            </p:nvSpPr>
            <p:spPr>
              <a:xfrm rot="9660636" flipH="1">
                <a:off x="6983629" y="3285787"/>
                <a:ext cx="1477945" cy="2400929"/>
              </a:xfrm>
              <a:custGeom>
                <a:avLst/>
                <a:gdLst>
                  <a:gd name="connsiteX0" fmla="*/ 0 w 1477945"/>
                  <a:gd name="connsiteY0" fmla="*/ 2400929 h 2400929"/>
                  <a:gd name="connsiteX1" fmla="*/ 1477945 w 1477945"/>
                  <a:gd name="connsiteY1" fmla="*/ 317722 h 2400929"/>
                  <a:gd name="connsiteX2" fmla="*/ 1396291 w 1477945"/>
                  <a:gd name="connsiteY2" fmla="*/ 262184 h 2400929"/>
                  <a:gd name="connsiteX3" fmla="*/ 924609 w 1477945"/>
                  <a:gd name="connsiteY3" fmla="*/ 32022 h 2400929"/>
                  <a:gd name="connsiteX4" fmla="*/ 824871 w 1477945"/>
                  <a:gd name="connsiteY4" fmla="*/ 0 h 2400929"/>
                  <a:gd name="connsiteX5" fmla="*/ 0 w 1477945"/>
                  <a:gd name="connsiteY5" fmla="*/ 2400929 h 2400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77945" h="2400929">
                    <a:moveTo>
                      <a:pt x="0" y="2400929"/>
                    </a:moveTo>
                    <a:lnTo>
                      <a:pt x="1477945" y="317722"/>
                    </a:lnTo>
                    <a:lnTo>
                      <a:pt x="1396291" y="262184"/>
                    </a:lnTo>
                    <a:cubicBezTo>
                      <a:pt x="1246778" y="170639"/>
                      <a:pt x="1088774" y="93539"/>
                      <a:pt x="924609" y="32022"/>
                    </a:cubicBezTo>
                    <a:lnTo>
                      <a:pt x="824871" y="0"/>
                    </a:lnTo>
                    <a:lnTo>
                      <a:pt x="0" y="2400929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013B165-7937-4CD8-836C-AB50DCB35050}"/>
                  </a:ext>
                </a:extLst>
              </p:cNvPr>
              <p:cNvSpPr/>
              <p:nvPr/>
            </p:nvSpPr>
            <p:spPr>
              <a:xfrm rot="9660636" flipH="1">
                <a:off x="6985004" y="3415620"/>
                <a:ext cx="825017" cy="2526965"/>
              </a:xfrm>
              <a:custGeom>
                <a:avLst/>
                <a:gdLst>
                  <a:gd name="connsiteX0" fmla="*/ 0 w 825017"/>
                  <a:gd name="connsiteY0" fmla="*/ 2526965 h 2526965"/>
                  <a:gd name="connsiteX1" fmla="*/ 825017 w 825017"/>
                  <a:gd name="connsiteY1" fmla="*/ 125613 h 2526965"/>
                  <a:gd name="connsiteX2" fmla="*/ 717720 w 825017"/>
                  <a:gd name="connsiteY2" fmla="*/ 91165 h 2526965"/>
                  <a:gd name="connsiteX3" fmla="*/ 195845 w 825017"/>
                  <a:gd name="connsiteY3" fmla="*/ 3806 h 2526965"/>
                  <a:gd name="connsiteX4" fmla="*/ 0 w 825017"/>
                  <a:gd name="connsiteY4" fmla="*/ 0 h 2526965"/>
                  <a:gd name="connsiteX5" fmla="*/ 0 w 825017"/>
                  <a:gd name="connsiteY5" fmla="*/ 2526965 h 2526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017" h="2526965">
                    <a:moveTo>
                      <a:pt x="0" y="2526965"/>
                    </a:moveTo>
                    <a:lnTo>
                      <a:pt x="825017" y="125613"/>
                    </a:lnTo>
                    <a:lnTo>
                      <a:pt x="717720" y="91165"/>
                    </a:lnTo>
                    <a:cubicBezTo>
                      <a:pt x="547978" y="45514"/>
                      <a:pt x="373242" y="16015"/>
                      <a:pt x="195845" y="3806"/>
                    </a:cubicBezTo>
                    <a:lnTo>
                      <a:pt x="0" y="0"/>
                    </a:lnTo>
                    <a:lnTo>
                      <a:pt x="0" y="2526965"/>
                    </a:lnTo>
                    <a:close/>
                  </a:path>
                </a:pathLst>
              </a:custGeom>
              <a:solidFill>
                <a:srgbClr val="FF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FA18D65-B1D0-441C-92E7-00F5AFEE1824}"/>
                  </a:ext>
                </a:extLst>
              </p:cNvPr>
              <p:cNvSpPr/>
              <p:nvPr/>
            </p:nvSpPr>
            <p:spPr>
              <a:xfrm rot="9660636" flipH="1">
                <a:off x="6330372" y="3740892"/>
                <a:ext cx="663548" cy="2458205"/>
              </a:xfrm>
              <a:custGeom>
                <a:avLst/>
                <a:gdLst>
                  <a:gd name="connsiteX0" fmla="*/ 663548 w 663548"/>
                  <a:gd name="connsiteY0" fmla="*/ 2458205 h 2458205"/>
                  <a:gd name="connsiteX1" fmla="*/ 663548 w 663548"/>
                  <a:gd name="connsiteY1" fmla="*/ 510 h 2458205"/>
                  <a:gd name="connsiteX2" fmla="*/ 637310 w 663548"/>
                  <a:gd name="connsiteY2" fmla="*/ 0 h 2458205"/>
                  <a:gd name="connsiteX3" fmla="*/ 96726 w 663548"/>
                  <a:gd name="connsiteY3" fmla="*/ 70807 h 2458205"/>
                  <a:gd name="connsiteX4" fmla="*/ 0 w 663548"/>
                  <a:gd name="connsiteY4" fmla="*/ 98723 h 2458205"/>
                  <a:gd name="connsiteX5" fmla="*/ 663548 w 663548"/>
                  <a:gd name="connsiteY5" fmla="*/ 2458205 h 245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3548" h="2458205">
                    <a:moveTo>
                      <a:pt x="663548" y="2458205"/>
                    </a:moveTo>
                    <a:lnTo>
                      <a:pt x="663548" y="510"/>
                    </a:lnTo>
                    <a:lnTo>
                      <a:pt x="637310" y="0"/>
                    </a:lnTo>
                    <a:cubicBezTo>
                      <a:pt x="457834" y="5364"/>
                      <a:pt x="276861" y="28587"/>
                      <a:pt x="96726" y="70807"/>
                    </a:cubicBezTo>
                    <a:lnTo>
                      <a:pt x="0" y="98723"/>
                    </a:lnTo>
                    <a:lnTo>
                      <a:pt x="663548" y="2458205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B85E65F-4A00-4254-B27D-5B63C628D159}"/>
                </a:ext>
              </a:extLst>
            </p:cNvPr>
            <p:cNvSpPr txBox="1"/>
            <p:nvPr/>
          </p:nvSpPr>
          <p:spPr>
            <a:xfrm rot="17860564">
              <a:off x="6695209" y="1343584"/>
              <a:ext cx="13886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P.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28A9CBF-980E-4F4C-AE7F-5D72A9505CDF}"/>
                </a:ext>
              </a:extLst>
            </p:cNvPr>
            <p:cNvSpPr txBox="1"/>
            <p:nvPr/>
          </p:nvSpPr>
          <p:spPr>
            <a:xfrm rot="19258250">
              <a:off x="7217051" y="1800082"/>
              <a:ext cx="14285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Thùy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7D5FDE2-A5B6-4713-8297-0F0E203F3329}"/>
                </a:ext>
              </a:extLst>
            </p:cNvPr>
            <p:cNvSpPr txBox="1"/>
            <p:nvPr/>
          </p:nvSpPr>
          <p:spPr>
            <a:xfrm rot="20322671">
              <a:off x="7728171" y="2331181"/>
              <a:ext cx="12966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9941F58-68D8-41CA-839F-E4E3FF70F0AF}"/>
                </a:ext>
              </a:extLst>
            </p:cNvPr>
            <p:cNvSpPr txBox="1"/>
            <p:nvPr/>
          </p:nvSpPr>
          <p:spPr>
            <a:xfrm>
              <a:off x="7906239" y="3023056"/>
              <a:ext cx="1286322" cy="40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0F88D67-1FBD-4751-99B8-235EB1074E8F}"/>
                </a:ext>
              </a:extLst>
            </p:cNvPr>
            <p:cNvSpPr txBox="1"/>
            <p:nvPr/>
          </p:nvSpPr>
          <p:spPr>
            <a:xfrm rot="849293">
              <a:off x="7898294" y="3686594"/>
              <a:ext cx="12741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Vân</a:t>
              </a:r>
              <a:r>
                <a:rPr lang="en-US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DD9D05D-5124-4CDD-AE6D-C2F29B0C22F5}"/>
                </a:ext>
              </a:extLst>
            </p:cNvPr>
            <p:cNvSpPr txBox="1"/>
            <p:nvPr/>
          </p:nvSpPr>
          <p:spPr>
            <a:xfrm rot="2077277">
              <a:off x="7608624" y="4196785"/>
              <a:ext cx="13612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P.Thanh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6D6A4E4-9AEE-45C9-8850-9E87773D9A1D}"/>
                </a:ext>
              </a:extLst>
            </p:cNvPr>
            <p:cNvSpPr txBox="1"/>
            <p:nvPr/>
          </p:nvSpPr>
          <p:spPr>
            <a:xfrm rot="2923172">
              <a:off x="7374923" y="4684771"/>
              <a:ext cx="12420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Thùy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BEBF2C2-BC6A-4E4B-BA42-08E0016198E1}"/>
                </a:ext>
              </a:extLst>
            </p:cNvPr>
            <p:cNvSpPr txBox="1"/>
            <p:nvPr/>
          </p:nvSpPr>
          <p:spPr>
            <a:xfrm rot="3969391">
              <a:off x="6873699" y="4973341"/>
              <a:ext cx="12701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AF2F07E-251E-4CC5-AE41-8483E2FBEB79}"/>
                </a:ext>
              </a:extLst>
            </p:cNvPr>
            <p:cNvSpPr txBox="1"/>
            <p:nvPr/>
          </p:nvSpPr>
          <p:spPr>
            <a:xfrm rot="4964213">
              <a:off x="6290732" y="5196311"/>
              <a:ext cx="12904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9CBC31D-8F27-460D-80A5-B621EA671ADF}"/>
                </a:ext>
              </a:extLst>
            </p:cNvPr>
            <p:cNvSpPr txBox="1"/>
            <p:nvPr/>
          </p:nvSpPr>
          <p:spPr>
            <a:xfrm rot="5705045">
              <a:off x="5716085" y="5283798"/>
              <a:ext cx="11745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Vân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11CDC84-2ED3-47D9-828B-0AB7BC07CD81}"/>
                </a:ext>
              </a:extLst>
            </p:cNvPr>
            <p:cNvSpPr txBox="1"/>
            <p:nvPr/>
          </p:nvSpPr>
          <p:spPr>
            <a:xfrm rot="7178507">
              <a:off x="4988624" y="5029800"/>
              <a:ext cx="14408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P.Thanh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10C9707-7A3B-4419-8806-0BBA52EC27B7}"/>
                </a:ext>
              </a:extLst>
            </p:cNvPr>
            <p:cNvSpPr txBox="1"/>
            <p:nvPr/>
          </p:nvSpPr>
          <p:spPr>
            <a:xfrm rot="18885906" flipV="1">
              <a:off x="4435230" y="4665006"/>
              <a:ext cx="14449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502364B-AF65-4878-99EB-C1735E3B6105}"/>
                </a:ext>
              </a:extLst>
            </p:cNvPr>
            <p:cNvSpPr txBox="1"/>
            <p:nvPr/>
          </p:nvSpPr>
          <p:spPr>
            <a:xfrm rot="20356357" flipV="1">
              <a:off x="4011323" y="4099510"/>
              <a:ext cx="15533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A648395-A439-4B40-BB93-9BA6C379C6C2}"/>
                </a:ext>
              </a:extLst>
            </p:cNvPr>
            <p:cNvSpPr txBox="1"/>
            <p:nvPr/>
          </p:nvSpPr>
          <p:spPr>
            <a:xfrm flipV="1">
              <a:off x="3837380" y="3504710"/>
              <a:ext cx="14766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Vân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C02B99D-F692-4854-9053-7753A58B46F7}"/>
                </a:ext>
              </a:extLst>
            </p:cNvPr>
            <p:cNvSpPr txBox="1"/>
            <p:nvPr/>
          </p:nvSpPr>
          <p:spPr>
            <a:xfrm rot="507161" flipV="1">
              <a:off x="3838029" y="2881007"/>
              <a:ext cx="13845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P.Thanh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00275BE-8DF2-4660-B572-1299A694E318}"/>
                </a:ext>
              </a:extLst>
            </p:cNvPr>
            <p:cNvSpPr txBox="1"/>
            <p:nvPr/>
          </p:nvSpPr>
          <p:spPr>
            <a:xfrm rot="1761007" flipV="1">
              <a:off x="4000969" y="2276572"/>
              <a:ext cx="13051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Thùy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9BAFC0F-911B-4364-B5B5-C051CE43F3C3}"/>
                </a:ext>
              </a:extLst>
            </p:cNvPr>
            <p:cNvSpPr txBox="1"/>
            <p:nvPr/>
          </p:nvSpPr>
          <p:spPr>
            <a:xfrm rot="2819436" flipV="1">
              <a:off x="4324427" y="1886171"/>
              <a:ext cx="14837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DE1610C-750D-4110-8343-9DC3BF11E37E}"/>
                </a:ext>
              </a:extLst>
            </p:cNvPr>
            <p:cNvSpPr txBox="1"/>
            <p:nvPr/>
          </p:nvSpPr>
          <p:spPr>
            <a:xfrm rot="4054564" flipV="1">
              <a:off x="4826494" y="1406539"/>
              <a:ext cx="13631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1FDC5D4-4689-41BD-9B88-CEE1C2202155}"/>
                </a:ext>
              </a:extLst>
            </p:cNvPr>
            <p:cNvSpPr txBox="1"/>
            <p:nvPr/>
          </p:nvSpPr>
          <p:spPr>
            <a:xfrm rot="4739646" flipV="1">
              <a:off x="5410681" y="1210416"/>
              <a:ext cx="14072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Vân</a:t>
              </a:r>
              <a:r>
                <a:rPr lang="en-US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81C1F4-CFF8-4961-ADCB-EF6011CD80EB}"/>
                </a:ext>
              </a:extLst>
            </p:cNvPr>
            <p:cNvSpPr txBox="1"/>
            <p:nvPr/>
          </p:nvSpPr>
          <p:spPr>
            <a:xfrm rot="5771910" flipV="1">
              <a:off x="5979292" y="1187890"/>
              <a:ext cx="14246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8" name="Circle: Hollow 47">
            <a:extLst>
              <a:ext uri="{FF2B5EF4-FFF2-40B4-BE49-F238E27FC236}">
                <a16:creationId xmlns:a16="http://schemas.microsoft.com/office/drawing/2014/main" id="{E3D54819-135B-4400-85C7-559DC274E5D1}"/>
              </a:ext>
            </a:extLst>
          </p:cNvPr>
          <p:cNvSpPr/>
          <p:nvPr/>
        </p:nvSpPr>
        <p:spPr>
          <a:xfrm>
            <a:off x="3254495" y="143505"/>
            <a:ext cx="6519222" cy="6519222"/>
          </a:xfrm>
          <a:prstGeom prst="donut">
            <a:avLst>
              <a:gd name="adj" fmla="val 8303"/>
            </a:avLst>
          </a:prstGeom>
          <a:gradFill>
            <a:gsLst>
              <a:gs pos="23000">
                <a:srgbClr val="CAAA4A"/>
              </a:gs>
              <a:gs pos="3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BFA545F-BDFB-4F21-B9C4-52A5C51CA17C}"/>
              </a:ext>
            </a:extLst>
          </p:cNvPr>
          <p:cNvSpPr/>
          <p:nvPr/>
        </p:nvSpPr>
        <p:spPr>
          <a:xfrm>
            <a:off x="9094126" y="2043354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8BD2B7B-9CDD-4F99-93AF-0BA245AE20E8}"/>
              </a:ext>
            </a:extLst>
          </p:cNvPr>
          <p:cNvSpPr/>
          <p:nvPr/>
        </p:nvSpPr>
        <p:spPr>
          <a:xfrm>
            <a:off x="9369080" y="3000902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CE301AF-B04E-4B2A-92B8-114C97E6EBCA}"/>
              </a:ext>
            </a:extLst>
          </p:cNvPr>
          <p:cNvSpPr/>
          <p:nvPr/>
        </p:nvSpPr>
        <p:spPr>
          <a:xfrm>
            <a:off x="9283008" y="4004147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5CA9D70-3982-4A89-A3CA-1A7735208336}"/>
              </a:ext>
            </a:extLst>
          </p:cNvPr>
          <p:cNvSpPr/>
          <p:nvPr/>
        </p:nvSpPr>
        <p:spPr>
          <a:xfrm>
            <a:off x="8951222" y="4777678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9B5CD56-4E24-4684-93D5-7A564DD14FE2}"/>
              </a:ext>
            </a:extLst>
          </p:cNvPr>
          <p:cNvSpPr/>
          <p:nvPr/>
        </p:nvSpPr>
        <p:spPr>
          <a:xfrm>
            <a:off x="8530900" y="5397203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BAF5C720-9577-4A59-A89B-458DDB75E108}"/>
              </a:ext>
            </a:extLst>
          </p:cNvPr>
          <p:cNvSpPr/>
          <p:nvPr/>
        </p:nvSpPr>
        <p:spPr>
          <a:xfrm>
            <a:off x="7843103" y="5889817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0CEB867-3034-4153-85B6-C493B327A050}"/>
              </a:ext>
            </a:extLst>
          </p:cNvPr>
          <p:cNvSpPr/>
          <p:nvPr/>
        </p:nvSpPr>
        <p:spPr>
          <a:xfrm>
            <a:off x="7005935" y="6164465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DF6ECFE7-E208-4854-9D92-049103C28E18}"/>
              </a:ext>
            </a:extLst>
          </p:cNvPr>
          <p:cNvSpPr/>
          <p:nvPr/>
        </p:nvSpPr>
        <p:spPr>
          <a:xfrm>
            <a:off x="6133106" y="6236755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C631C5B-944B-4197-979C-234FEF1C33F0}"/>
              </a:ext>
            </a:extLst>
          </p:cNvPr>
          <p:cNvSpPr/>
          <p:nvPr/>
        </p:nvSpPr>
        <p:spPr>
          <a:xfrm>
            <a:off x="5104204" y="5973460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081475A-370A-4CFA-889D-2813E0F43537}"/>
              </a:ext>
            </a:extLst>
          </p:cNvPr>
          <p:cNvSpPr/>
          <p:nvPr/>
        </p:nvSpPr>
        <p:spPr>
          <a:xfrm>
            <a:off x="4252663" y="5401879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7EA30E2-A428-4FB3-A9A7-38230E70AD2A}"/>
              </a:ext>
            </a:extLst>
          </p:cNvPr>
          <p:cNvSpPr/>
          <p:nvPr/>
        </p:nvSpPr>
        <p:spPr>
          <a:xfrm>
            <a:off x="3499825" y="2669023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ABB266B3-B9F1-47D3-8A9F-E8B1EE3A7091}"/>
              </a:ext>
            </a:extLst>
          </p:cNvPr>
          <p:cNvSpPr/>
          <p:nvPr/>
        </p:nvSpPr>
        <p:spPr>
          <a:xfrm>
            <a:off x="3763220" y="1906354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7BBB5D7-BB9A-4E3B-AC60-0614BD6522F7}"/>
              </a:ext>
            </a:extLst>
          </p:cNvPr>
          <p:cNvSpPr/>
          <p:nvPr/>
        </p:nvSpPr>
        <p:spPr>
          <a:xfrm>
            <a:off x="4219655" y="1245285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50E80B4C-10A7-456B-8002-3E53F01556ED}"/>
              </a:ext>
            </a:extLst>
          </p:cNvPr>
          <p:cNvSpPr/>
          <p:nvPr/>
        </p:nvSpPr>
        <p:spPr>
          <a:xfrm>
            <a:off x="4960570" y="645176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82BA3D3E-54DB-4866-B06C-F2E510C4729F}"/>
              </a:ext>
            </a:extLst>
          </p:cNvPr>
          <p:cNvSpPr/>
          <p:nvPr/>
        </p:nvSpPr>
        <p:spPr>
          <a:xfrm>
            <a:off x="5874205" y="319387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89611AB5-830C-4D07-92A2-7DD13EB3B1F7}"/>
              </a:ext>
            </a:extLst>
          </p:cNvPr>
          <p:cNvSpPr/>
          <p:nvPr/>
        </p:nvSpPr>
        <p:spPr>
          <a:xfrm>
            <a:off x="6787980" y="319348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74C118DD-652B-4BB1-B6FF-F2EB8FD94DCF}"/>
              </a:ext>
            </a:extLst>
          </p:cNvPr>
          <p:cNvSpPr/>
          <p:nvPr/>
        </p:nvSpPr>
        <p:spPr>
          <a:xfrm>
            <a:off x="7752144" y="603078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49917499-75F4-4FFB-8BCF-C6AC78C62AF4}"/>
              </a:ext>
            </a:extLst>
          </p:cNvPr>
          <p:cNvSpPr/>
          <p:nvPr/>
        </p:nvSpPr>
        <p:spPr>
          <a:xfrm>
            <a:off x="8569856" y="1220398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1F986433-E308-421C-A6C2-9A895BC1815F}"/>
              </a:ext>
            </a:extLst>
          </p:cNvPr>
          <p:cNvSpPr/>
          <p:nvPr/>
        </p:nvSpPr>
        <p:spPr>
          <a:xfrm>
            <a:off x="3459185" y="3634223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0E8CDA8-3A3C-443E-9C1C-4B9175D30A5D}"/>
              </a:ext>
            </a:extLst>
          </p:cNvPr>
          <p:cNvSpPr/>
          <p:nvPr/>
        </p:nvSpPr>
        <p:spPr>
          <a:xfrm>
            <a:off x="3733505" y="4599423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9D32D2D-BAEC-459D-83B7-0A98F4251484}"/>
              </a:ext>
            </a:extLst>
          </p:cNvPr>
          <p:cNvGrpSpPr/>
          <p:nvPr/>
        </p:nvGrpSpPr>
        <p:grpSpPr>
          <a:xfrm rot="16200000">
            <a:off x="9469407" y="3023812"/>
            <a:ext cx="228899" cy="1134960"/>
            <a:chOff x="6521988" y="5453670"/>
            <a:chExt cx="228899" cy="113496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BC35CF0-3B86-4C94-8E61-721CBD70B69F}"/>
                </a:ext>
              </a:extLst>
            </p:cNvPr>
            <p:cNvSpPr/>
            <p:nvPr/>
          </p:nvSpPr>
          <p:spPr>
            <a:xfrm rot="10800000">
              <a:off x="6549294" y="5453670"/>
              <a:ext cx="185738" cy="973539"/>
            </a:xfrm>
            <a:custGeom>
              <a:avLst/>
              <a:gdLst>
                <a:gd name="connsiteX0" fmla="*/ 4619 w 396241"/>
                <a:gd name="connsiteY0" fmla="*/ 1128315 h 1538217"/>
                <a:gd name="connsiteX1" fmla="*/ 396241 w 396241"/>
                <a:gd name="connsiteY1" fmla="*/ 1128315 h 1538217"/>
                <a:gd name="connsiteX2" fmla="*/ 200430 w 396241"/>
                <a:gd name="connsiteY2" fmla="*/ 1538217 h 1538217"/>
                <a:gd name="connsiteX3" fmla="*/ 0 w 396241"/>
                <a:gd name="connsiteY3" fmla="*/ 0 h 1538217"/>
                <a:gd name="connsiteX4" fmla="*/ 391623 w 396241"/>
                <a:gd name="connsiteY4" fmla="*/ 0 h 1538217"/>
                <a:gd name="connsiteX5" fmla="*/ 391623 w 396241"/>
                <a:gd name="connsiteY5" fmla="*/ 1128314 h 1538217"/>
                <a:gd name="connsiteX6" fmla="*/ 0 w 396241"/>
                <a:gd name="connsiteY6" fmla="*/ 1128314 h 1538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6241" h="1538217">
                  <a:moveTo>
                    <a:pt x="4619" y="1128315"/>
                  </a:moveTo>
                  <a:lnTo>
                    <a:pt x="396241" y="1128315"/>
                  </a:lnTo>
                  <a:lnTo>
                    <a:pt x="200430" y="1538217"/>
                  </a:lnTo>
                  <a:close/>
                  <a:moveTo>
                    <a:pt x="0" y="0"/>
                  </a:moveTo>
                  <a:lnTo>
                    <a:pt x="391623" y="0"/>
                  </a:lnTo>
                  <a:lnTo>
                    <a:pt x="391623" y="1128314"/>
                  </a:lnTo>
                  <a:lnTo>
                    <a:pt x="0" y="1128314"/>
                  </a:lnTo>
                  <a:close/>
                </a:path>
              </a:pathLst>
            </a:custGeom>
            <a:gradFill flip="none" rotWithShape="1">
              <a:gsLst>
                <a:gs pos="51000">
                  <a:srgbClr val="CAAA4A"/>
                </a:gs>
                <a:gs pos="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lin ang="108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CB12DDA-216B-44EB-A8EB-BFA13149FD38}"/>
                </a:ext>
              </a:extLst>
            </p:cNvPr>
            <p:cNvSpPr/>
            <p:nvPr/>
          </p:nvSpPr>
          <p:spPr>
            <a:xfrm>
              <a:off x="6521988" y="6359731"/>
              <a:ext cx="228899" cy="228899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5" name="Oval 74">
            <a:extLst>
              <a:ext uri="{FF2B5EF4-FFF2-40B4-BE49-F238E27FC236}">
                <a16:creationId xmlns:a16="http://schemas.microsoft.com/office/drawing/2014/main" id="{8638D8FD-C3D0-42AF-90B6-5C163F00FA27}"/>
              </a:ext>
            </a:extLst>
          </p:cNvPr>
          <p:cNvSpPr/>
          <p:nvPr/>
        </p:nvSpPr>
        <p:spPr>
          <a:xfrm>
            <a:off x="6346938" y="3215241"/>
            <a:ext cx="405302" cy="405302"/>
          </a:xfrm>
          <a:prstGeom prst="ellipse">
            <a:avLst/>
          </a:prstGeom>
          <a:gradFill flip="none" rotWithShape="1">
            <a:gsLst>
              <a:gs pos="51000">
                <a:srgbClr val="CAAA4A"/>
              </a:gs>
              <a:gs pos="3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dkEdge">
            <a:bevelT w="228600" h="3810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8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2292" y="-5935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141793" y="224396"/>
            <a:ext cx="6488343" cy="640920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5" name="图片 81" descr="D:\资料\图层 2.png图层 2">
            <a:extLst>
              <a:ext uri="{FF2B5EF4-FFF2-40B4-BE49-F238E27FC236}">
                <a16:creationId xmlns:a16="http://schemas.microsoft.com/office/drawing/2014/main" id="{4FD5B5C7-0708-449B-9605-B13951EA6E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8962" y="413385"/>
            <a:ext cx="11231245" cy="6444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2B46E1-A7D9-40B7-82BA-DE11776CA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147">
            <a:off x="1730639" y="-1022139"/>
            <a:ext cx="9877730" cy="8102255"/>
          </a:xfrm>
          <a:prstGeom prst="rect">
            <a:avLst/>
          </a:prstGeom>
        </p:spPr>
      </p:pic>
      <p:pic>
        <p:nvPicPr>
          <p:cNvPr id="4" name="Picture 3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63D6506F-AFCA-BC31-B5DC-D1FF58DF98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480" y="3205326"/>
            <a:ext cx="5006662" cy="37538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A04543-B7F7-95FE-C2D3-424B89B18B75}"/>
              </a:ext>
            </a:extLst>
          </p:cNvPr>
          <p:cNvSpPr txBox="1"/>
          <p:nvPr/>
        </p:nvSpPr>
        <p:spPr>
          <a:xfrm>
            <a:off x="3467099" y="2257425"/>
            <a:ext cx="6315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</a:rPr>
              <a:t>Các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từ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dùng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để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thay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thế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gọi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là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đại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từ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thay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thế</a:t>
            </a:r>
            <a:r>
              <a:rPr lang="en-US" sz="48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EA8ECC-C8E7-5A88-853E-8E7149B58E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152" y="390526"/>
            <a:ext cx="4357047" cy="187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81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0BFB334E-8BDD-42A1-84E9-485C1C0EE858}"/>
              </a:ext>
            </a:extLst>
          </p:cNvPr>
          <p:cNvSpPr/>
          <p:nvPr/>
        </p:nvSpPr>
        <p:spPr>
          <a:xfrm>
            <a:off x="168245" y="278044"/>
            <a:ext cx="11842697" cy="6262182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6DF8BAC-8C95-4BEA-8C58-01764494B011}"/>
              </a:ext>
            </a:extLst>
          </p:cNvPr>
          <p:cNvGrpSpPr/>
          <p:nvPr/>
        </p:nvGrpSpPr>
        <p:grpSpPr>
          <a:xfrm>
            <a:off x="168245" y="820360"/>
            <a:ext cx="11842697" cy="5350526"/>
            <a:chOff x="639096" y="945439"/>
            <a:chExt cx="10913807" cy="4889304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9B3214A4-55E7-48BE-B702-F64E830CF177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4FB9D76-BB9A-44E7-A1ED-C01BDD30804D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CDB5E1E5-22A4-430A-90CF-43F0FAB837D2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485256F-295F-431F-B181-5ECED393806E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E06E87B1-0519-4F1E-9D2A-943AB6A5C9AF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96" name="Heart 95">
                <a:extLst>
                  <a:ext uri="{FF2B5EF4-FFF2-40B4-BE49-F238E27FC236}">
                    <a16:creationId xmlns:a16="http://schemas.microsoft.com/office/drawing/2014/main" id="{E36F51A9-EF81-4AF7-A126-B05A19F5FAE4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AA8CD3D-4E12-423D-8980-4B3659BB3292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utewritten" panose="02000503000000000000" pitchFamily="2" charset="0"/>
                  <a:ea typeface="+mn-ea"/>
                  <a:cs typeface="+mn-cs"/>
                </a:rPr>
                <a:t>www.zanasyra.com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FEFFBDE-AA9A-4A27-9DD2-75AC8678F978}"/>
              </a:ext>
            </a:extLst>
          </p:cNvPr>
          <p:cNvGrpSpPr/>
          <p:nvPr/>
        </p:nvGrpSpPr>
        <p:grpSpPr>
          <a:xfrm>
            <a:off x="5781340" y="295910"/>
            <a:ext cx="754214" cy="484189"/>
            <a:chOff x="3550860" y="468074"/>
            <a:chExt cx="695056" cy="442451"/>
          </a:xfrm>
        </p:grpSpPr>
        <p:sp>
          <p:nvSpPr>
            <p:cNvPr id="98" name="Parallelogram 97">
              <a:extLst>
                <a:ext uri="{FF2B5EF4-FFF2-40B4-BE49-F238E27FC236}">
                  <a16:creationId xmlns:a16="http://schemas.microsoft.com/office/drawing/2014/main" id="{6E28BBC0-A0D6-4176-A5A4-9FABDFEFE75D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99" name="Graphic 98" descr="Add">
              <a:extLst>
                <a:ext uri="{FF2B5EF4-FFF2-40B4-BE49-F238E27FC236}">
                  <a16:creationId xmlns:a16="http://schemas.microsoft.com/office/drawing/2014/main" id="{72545980-1232-488B-963A-6F3DBDDDA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38B07616-D9C0-4BA4-AAE2-90DF6AF0AE93}"/>
              </a:ext>
            </a:extLst>
          </p:cNvPr>
          <p:cNvSpPr/>
          <p:nvPr/>
        </p:nvSpPr>
        <p:spPr>
          <a:xfrm>
            <a:off x="168245" y="278115"/>
            <a:ext cx="11842697" cy="6259738"/>
          </a:xfrm>
          <a:custGeom>
            <a:avLst/>
            <a:gdLst>
              <a:gd name="connsiteX0" fmla="*/ 2729252 w 10913807"/>
              <a:gd name="connsiteY0" fmla="*/ 0 h 5720141"/>
              <a:gd name="connsiteX1" fmla="*/ 5080364 w 10913807"/>
              <a:gd name="connsiteY1" fmla="*/ 7706 h 5720141"/>
              <a:gd name="connsiteX2" fmla="*/ 5319272 w 10913807"/>
              <a:gd name="connsiteY2" fmla="*/ 381767 h 5720141"/>
              <a:gd name="connsiteX3" fmla="*/ 5350148 w 10913807"/>
              <a:gd name="connsiteY3" fmla="*/ 440218 h 5720141"/>
              <a:gd name="connsiteX4" fmla="*/ 10913807 w 10913807"/>
              <a:gd name="connsiteY4" fmla="*/ 440218 h 5720141"/>
              <a:gd name="connsiteX5" fmla="*/ 10913807 w 10913807"/>
              <a:gd name="connsiteY5" fmla="*/ 5720141 h 5720141"/>
              <a:gd name="connsiteX6" fmla="*/ 0 w 10913807"/>
              <a:gd name="connsiteY6" fmla="*/ 5720141 h 5720141"/>
              <a:gd name="connsiteX7" fmla="*/ 0 w 10913807"/>
              <a:gd name="connsiteY7" fmla="*/ 440218 h 5720141"/>
              <a:gd name="connsiteX8" fmla="*/ 2440951 w 10913807"/>
              <a:gd name="connsiteY8" fmla="*/ 440218 h 5720141"/>
              <a:gd name="connsiteX9" fmla="*/ 2477602 w 10913807"/>
              <a:gd name="connsiteY9" fmla="*/ 381232 h 5720141"/>
              <a:gd name="connsiteX10" fmla="*/ 2729252 w 10913807"/>
              <a:gd name="connsiteY10" fmla="*/ 0 h 572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0141">
                <a:moveTo>
                  <a:pt x="2729252" y="0"/>
                </a:moveTo>
                <a:lnTo>
                  <a:pt x="5080364" y="7706"/>
                </a:lnTo>
                <a:cubicBezTo>
                  <a:pt x="5281847" y="14955"/>
                  <a:pt x="5258573" y="229453"/>
                  <a:pt x="5319272" y="381767"/>
                </a:cubicBezTo>
                <a:lnTo>
                  <a:pt x="5350148" y="440218"/>
                </a:lnTo>
                <a:lnTo>
                  <a:pt x="10913807" y="440218"/>
                </a:lnTo>
                <a:lnTo>
                  <a:pt x="10913807" y="5720141"/>
                </a:lnTo>
                <a:lnTo>
                  <a:pt x="0" y="5720141"/>
                </a:lnTo>
                <a:lnTo>
                  <a:pt x="0" y="440218"/>
                </a:lnTo>
                <a:lnTo>
                  <a:pt x="2440951" y="440218"/>
                </a:lnTo>
                <a:lnTo>
                  <a:pt x="2477602" y="381232"/>
                </a:lnTo>
                <a:cubicBezTo>
                  <a:pt x="2549164" y="226560"/>
                  <a:pt x="2516937" y="2900"/>
                  <a:pt x="2729252" y="0"/>
                </a:cubicBezTo>
                <a:close/>
              </a:path>
            </a:pathLst>
          </a:cu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172CEA1-E583-41C4-BBFD-4F0D6E51A9F6}"/>
              </a:ext>
            </a:extLst>
          </p:cNvPr>
          <p:cNvGrpSpPr/>
          <p:nvPr/>
        </p:nvGrpSpPr>
        <p:grpSpPr>
          <a:xfrm>
            <a:off x="168244" y="317397"/>
            <a:ext cx="11842697" cy="5862482"/>
            <a:chOff x="639096" y="477614"/>
            <a:chExt cx="10913807" cy="5357129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E8C0A96C-F9AB-4B64-B056-3BBF0D872ED6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19FF69DA-30AA-4874-A84E-E997B033EF4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34EB79CC-EB11-482C-B1B3-94F4B3104815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73306E8-F964-4352-B78F-9970BA9E875A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10" name="Heart 109">
                <a:extLst>
                  <a:ext uri="{FF2B5EF4-FFF2-40B4-BE49-F238E27FC236}">
                    <a16:creationId xmlns:a16="http://schemas.microsoft.com/office/drawing/2014/main" id="{0E6FD7FE-1629-41AC-B700-519E2CE90C52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F9465A80-69B2-4C4A-BFB4-6027FD1F633F}"/>
                </a:ext>
              </a:extLst>
            </p:cNvPr>
            <p:cNvSpPr txBox="1"/>
            <p:nvPr/>
          </p:nvSpPr>
          <p:spPr>
            <a:xfrm>
              <a:off x="3345032" y="477614"/>
              <a:ext cx="2305050" cy="478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r>
                <a:rPr kumimoji="0" lang="id-ID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</a:t>
              </a: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D6A9433-A711-4232-9BE5-19FAB17785B1}"/>
                </a:ext>
              </a:extLst>
            </p:cNvPr>
            <p:cNvSpPr txBox="1"/>
            <p:nvPr/>
          </p:nvSpPr>
          <p:spPr>
            <a:xfrm>
              <a:off x="1107243" y="962346"/>
              <a:ext cx="10445660" cy="449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những đoạn trích dưới đây, từ nào được dùng để hỏi?</a:t>
              </a:r>
              <a:endParaRPr kumimoji="0" lang="id-ID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5" name="Graphic 104" descr="Close">
              <a:extLst>
                <a:ext uri="{FF2B5EF4-FFF2-40B4-BE49-F238E27FC236}">
                  <a16:creationId xmlns:a16="http://schemas.microsoft.com/office/drawing/2014/main" id="{00C0060A-8924-4F27-A045-2ED81A58C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516895" y="603233"/>
              <a:ext cx="266374" cy="266374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5D84FDA-BDEB-AC4E-8F4A-E605778D917C}"/>
              </a:ext>
            </a:extLst>
          </p:cNvPr>
          <p:cNvGrpSpPr/>
          <p:nvPr/>
        </p:nvGrpSpPr>
        <p:grpSpPr>
          <a:xfrm>
            <a:off x="495300" y="1600200"/>
            <a:ext cx="2800350" cy="2305050"/>
            <a:chOff x="495300" y="1752600"/>
            <a:chExt cx="2800350" cy="230505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C1E594-4797-7A73-40F2-733B07B52E1E}"/>
                </a:ext>
              </a:extLst>
            </p:cNvPr>
            <p:cNvSpPr/>
            <p:nvPr/>
          </p:nvSpPr>
          <p:spPr>
            <a:xfrm>
              <a:off x="495300" y="1752600"/>
              <a:ext cx="2790825" cy="2305050"/>
            </a:xfrm>
            <a:prstGeom prst="rect">
              <a:avLst/>
            </a:prstGeom>
            <a:solidFill>
              <a:srgbClr val="B2E6F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BEE3819-D1DC-7180-8CF3-423534260E0E}"/>
                </a:ext>
              </a:extLst>
            </p:cNvPr>
            <p:cNvSpPr txBox="1"/>
            <p:nvPr/>
          </p:nvSpPr>
          <p:spPr>
            <a:xfrm>
              <a:off x="600075" y="2047875"/>
              <a:ext cx="269557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lphaLcParenR"/>
              </a:pP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!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!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</a:p>
            <a:p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 Ai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</a:p>
            <a:p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thỏ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…</a:t>
              </a:r>
            </a:p>
            <a:p>
              <a:pPr algn="r"/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(Võ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Quảng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B7D2290-B3AC-A87C-E3CB-AC90338569A9}"/>
              </a:ext>
            </a:extLst>
          </p:cNvPr>
          <p:cNvGrpSpPr/>
          <p:nvPr/>
        </p:nvGrpSpPr>
        <p:grpSpPr>
          <a:xfrm>
            <a:off x="4057650" y="1609725"/>
            <a:ext cx="3390900" cy="2305050"/>
            <a:chOff x="495300" y="1752600"/>
            <a:chExt cx="2800350" cy="230505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12A0219-DF14-8CE1-2BA6-C0E9C54DCE75}"/>
                </a:ext>
              </a:extLst>
            </p:cNvPr>
            <p:cNvSpPr/>
            <p:nvPr/>
          </p:nvSpPr>
          <p:spPr>
            <a:xfrm>
              <a:off x="495300" y="1752600"/>
              <a:ext cx="2790825" cy="2305050"/>
            </a:xfrm>
            <a:prstGeom prst="rect">
              <a:avLst/>
            </a:prstGeom>
            <a:solidFill>
              <a:srgbClr val="B2E6F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621AC30-3B3B-D30E-DC79-392F4E069CCA}"/>
                </a:ext>
              </a:extLst>
            </p:cNvPr>
            <p:cNvSpPr txBox="1"/>
            <p:nvPr/>
          </p:nvSpPr>
          <p:spPr>
            <a:xfrm>
              <a:off x="600075" y="1971675"/>
              <a:ext cx="269557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nằm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ngẫm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r>
                <a:rPr 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ngủ</a:t>
              </a:r>
              <a:r>
                <a:rPr 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ngủ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nắng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Mai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gặp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Thuỵ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Anh)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F611CE9-0B8C-4E15-233B-4B084EA17128}"/>
              </a:ext>
            </a:extLst>
          </p:cNvPr>
          <p:cNvGrpSpPr/>
          <p:nvPr/>
        </p:nvGrpSpPr>
        <p:grpSpPr>
          <a:xfrm>
            <a:off x="8315325" y="1581150"/>
            <a:ext cx="3390900" cy="2305050"/>
            <a:chOff x="495300" y="1752600"/>
            <a:chExt cx="2800350" cy="23050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24701FB-7059-4FD6-E0C1-6176DF34026B}"/>
                </a:ext>
              </a:extLst>
            </p:cNvPr>
            <p:cNvSpPr/>
            <p:nvPr/>
          </p:nvSpPr>
          <p:spPr>
            <a:xfrm>
              <a:off x="495300" y="1752600"/>
              <a:ext cx="2790825" cy="2305050"/>
            </a:xfrm>
            <a:prstGeom prst="rect">
              <a:avLst/>
            </a:prstGeom>
            <a:solidFill>
              <a:srgbClr val="B2E6F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C34C637-3C4A-84F6-306F-6FAC4D4ACBDE}"/>
                </a:ext>
              </a:extLst>
            </p:cNvPr>
            <p:cNvSpPr txBox="1"/>
            <p:nvPr/>
          </p:nvSpPr>
          <p:spPr>
            <a:xfrm>
              <a:off x="600075" y="2047875"/>
              <a:ext cx="269557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b)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phượng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vĩ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Nở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rực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trời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Ở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khắp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Ve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kêu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rả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algn="r"/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đố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5FD199A-BA00-4A38-3F29-56A03C0285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699" y="3876675"/>
            <a:ext cx="10563225" cy="222885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0B70A23-F532-9D36-7F89-50B91B43C558}"/>
              </a:ext>
            </a:extLst>
          </p:cNvPr>
          <p:cNvCxnSpPr/>
          <p:nvPr/>
        </p:nvCxnSpPr>
        <p:spPr>
          <a:xfrm>
            <a:off x="2006575" y="1262729"/>
            <a:ext cx="3247417" cy="88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0B70A23-F532-9D36-7F89-50B91B43C558}"/>
              </a:ext>
            </a:extLst>
          </p:cNvPr>
          <p:cNvCxnSpPr/>
          <p:nvPr/>
        </p:nvCxnSpPr>
        <p:spPr>
          <a:xfrm>
            <a:off x="7129295" y="1285762"/>
            <a:ext cx="3283377" cy="93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011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2292" y="-5935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141793" y="224396"/>
            <a:ext cx="6488343" cy="640920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5" name="图片 81" descr="D:\资料\图层 2.png图层 2">
            <a:extLst>
              <a:ext uri="{FF2B5EF4-FFF2-40B4-BE49-F238E27FC236}">
                <a16:creationId xmlns:a16="http://schemas.microsoft.com/office/drawing/2014/main" id="{4FD5B5C7-0708-449B-9605-B13951EA6E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8962" y="413385"/>
            <a:ext cx="11231245" cy="64446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73400" y="2087188"/>
            <a:ext cx="105477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</a:t>
            </a:r>
          </a:p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15200" y="4066162"/>
            <a:ext cx="2947481" cy="2169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467600" y="4218562"/>
            <a:ext cx="2947481" cy="2169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00" y="4370962"/>
            <a:ext cx="2947481" cy="2169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Untitled design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31556" y="74327"/>
            <a:ext cx="3389548" cy="190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446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0BFB334E-8BDD-42A1-84E9-485C1C0EE858}"/>
              </a:ext>
            </a:extLst>
          </p:cNvPr>
          <p:cNvSpPr/>
          <p:nvPr/>
        </p:nvSpPr>
        <p:spPr>
          <a:xfrm>
            <a:off x="168245" y="278044"/>
            <a:ext cx="11842697" cy="6262182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6DF8BAC-8C95-4BEA-8C58-01764494B011}"/>
              </a:ext>
            </a:extLst>
          </p:cNvPr>
          <p:cNvGrpSpPr/>
          <p:nvPr/>
        </p:nvGrpSpPr>
        <p:grpSpPr>
          <a:xfrm>
            <a:off x="168245" y="820360"/>
            <a:ext cx="11842697" cy="5350526"/>
            <a:chOff x="639096" y="945439"/>
            <a:chExt cx="10913807" cy="4889304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9B3214A4-55E7-48BE-B702-F64E830CF177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4FB9D76-BB9A-44E7-A1ED-C01BDD30804D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CDB5E1E5-22A4-430A-90CF-43F0FAB837D2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485256F-295F-431F-B181-5ECED393806E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E06E87B1-0519-4F1E-9D2A-943AB6A5C9AF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96" name="Heart 95">
                <a:extLst>
                  <a:ext uri="{FF2B5EF4-FFF2-40B4-BE49-F238E27FC236}">
                    <a16:creationId xmlns:a16="http://schemas.microsoft.com/office/drawing/2014/main" id="{E36F51A9-EF81-4AF7-A126-B05A19F5FAE4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AA8CD3D-4E12-423D-8980-4B3659BB3292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utewritten" panose="02000503000000000000" pitchFamily="2" charset="0"/>
                  <a:ea typeface="+mn-ea"/>
                  <a:cs typeface="+mn-cs"/>
                </a:rPr>
                <a:t>www.zanasyra.com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FEFFBDE-AA9A-4A27-9DD2-75AC8678F978}"/>
              </a:ext>
            </a:extLst>
          </p:cNvPr>
          <p:cNvGrpSpPr/>
          <p:nvPr/>
        </p:nvGrpSpPr>
        <p:grpSpPr>
          <a:xfrm>
            <a:off x="5781340" y="295910"/>
            <a:ext cx="754214" cy="484189"/>
            <a:chOff x="3550860" y="468074"/>
            <a:chExt cx="695056" cy="442451"/>
          </a:xfrm>
        </p:grpSpPr>
        <p:sp>
          <p:nvSpPr>
            <p:cNvPr id="98" name="Parallelogram 97">
              <a:extLst>
                <a:ext uri="{FF2B5EF4-FFF2-40B4-BE49-F238E27FC236}">
                  <a16:creationId xmlns:a16="http://schemas.microsoft.com/office/drawing/2014/main" id="{6E28BBC0-A0D6-4176-A5A4-9FABDFEFE75D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99" name="Graphic 98" descr="Add">
              <a:extLst>
                <a:ext uri="{FF2B5EF4-FFF2-40B4-BE49-F238E27FC236}">
                  <a16:creationId xmlns:a16="http://schemas.microsoft.com/office/drawing/2014/main" id="{72545980-1232-488B-963A-6F3DBDDDA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38B07616-D9C0-4BA4-AAE2-90DF6AF0AE93}"/>
              </a:ext>
            </a:extLst>
          </p:cNvPr>
          <p:cNvSpPr/>
          <p:nvPr/>
        </p:nvSpPr>
        <p:spPr>
          <a:xfrm>
            <a:off x="168245" y="278115"/>
            <a:ext cx="11842697" cy="6259738"/>
          </a:xfrm>
          <a:custGeom>
            <a:avLst/>
            <a:gdLst>
              <a:gd name="connsiteX0" fmla="*/ 2729252 w 10913807"/>
              <a:gd name="connsiteY0" fmla="*/ 0 h 5720141"/>
              <a:gd name="connsiteX1" fmla="*/ 5080364 w 10913807"/>
              <a:gd name="connsiteY1" fmla="*/ 7706 h 5720141"/>
              <a:gd name="connsiteX2" fmla="*/ 5319272 w 10913807"/>
              <a:gd name="connsiteY2" fmla="*/ 381767 h 5720141"/>
              <a:gd name="connsiteX3" fmla="*/ 5350148 w 10913807"/>
              <a:gd name="connsiteY3" fmla="*/ 440218 h 5720141"/>
              <a:gd name="connsiteX4" fmla="*/ 10913807 w 10913807"/>
              <a:gd name="connsiteY4" fmla="*/ 440218 h 5720141"/>
              <a:gd name="connsiteX5" fmla="*/ 10913807 w 10913807"/>
              <a:gd name="connsiteY5" fmla="*/ 5720141 h 5720141"/>
              <a:gd name="connsiteX6" fmla="*/ 0 w 10913807"/>
              <a:gd name="connsiteY6" fmla="*/ 5720141 h 5720141"/>
              <a:gd name="connsiteX7" fmla="*/ 0 w 10913807"/>
              <a:gd name="connsiteY7" fmla="*/ 440218 h 5720141"/>
              <a:gd name="connsiteX8" fmla="*/ 2440951 w 10913807"/>
              <a:gd name="connsiteY8" fmla="*/ 440218 h 5720141"/>
              <a:gd name="connsiteX9" fmla="*/ 2477602 w 10913807"/>
              <a:gd name="connsiteY9" fmla="*/ 381232 h 5720141"/>
              <a:gd name="connsiteX10" fmla="*/ 2729252 w 10913807"/>
              <a:gd name="connsiteY10" fmla="*/ 0 h 572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0141">
                <a:moveTo>
                  <a:pt x="2729252" y="0"/>
                </a:moveTo>
                <a:lnTo>
                  <a:pt x="5080364" y="7706"/>
                </a:lnTo>
                <a:cubicBezTo>
                  <a:pt x="5281847" y="14955"/>
                  <a:pt x="5258573" y="229453"/>
                  <a:pt x="5319272" y="381767"/>
                </a:cubicBezTo>
                <a:lnTo>
                  <a:pt x="5350148" y="440218"/>
                </a:lnTo>
                <a:lnTo>
                  <a:pt x="10913807" y="440218"/>
                </a:lnTo>
                <a:lnTo>
                  <a:pt x="10913807" y="5720141"/>
                </a:lnTo>
                <a:lnTo>
                  <a:pt x="0" y="5720141"/>
                </a:lnTo>
                <a:lnTo>
                  <a:pt x="0" y="440218"/>
                </a:lnTo>
                <a:lnTo>
                  <a:pt x="2440951" y="440218"/>
                </a:lnTo>
                <a:lnTo>
                  <a:pt x="2477602" y="381232"/>
                </a:lnTo>
                <a:cubicBezTo>
                  <a:pt x="2549164" y="226560"/>
                  <a:pt x="2516937" y="2900"/>
                  <a:pt x="2729252" y="0"/>
                </a:cubicBezTo>
                <a:close/>
              </a:path>
            </a:pathLst>
          </a:cu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172CEA1-E583-41C4-BBFD-4F0D6E51A9F6}"/>
              </a:ext>
            </a:extLst>
          </p:cNvPr>
          <p:cNvGrpSpPr/>
          <p:nvPr/>
        </p:nvGrpSpPr>
        <p:grpSpPr>
          <a:xfrm>
            <a:off x="168244" y="317397"/>
            <a:ext cx="11842697" cy="5862482"/>
            <a:chOff x="639096" y="477614"/>
            <a:chExt cx="10913807" cy="5357129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E8C0A96C-F9AB-4B64-B056-3BBF0D872ED6}"/>
                </a:ext>
              </a:extLst>
            </p:cNvPr>
            <p:cNvGrpSpPr/>
            <p:nvPr/>
          </p:nvGrpSpPr>
          <p:grpSpPr>
            <a:xfrm>
              <a:off x="639096" y="975390"/>
              <a:ext cx="10913807" cy="4859353"/>
              <a:chOff x="639096" y="975390"/>
              <a:chExt cx="10913807" cy="4859353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19FF69DA-30AA-4874-A84E-E997B033EF4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7" name="Rectangle: Rounded Corners 106">
                <a:extLst>
                  <a:ext uri="{FF2B5EF4-FFF2-40B4-BE49-F238E27FC236}">
                    <a16:creationId xmlns:a16="http://schemas.microsoft.com/office/drawing/2014/main" id="{1E785784-B0BF-41AA-B28D-071ADCA781B8}"/>
                  </a:ext>
                </a:extLst>
              </p:cNvPr>
              <p:cNvSpPr/>
              <p:nvPr/>
            </p:nvSpPr>
            <p:spPr>
              <a:xfrm>
                <a:off x="1809750" y="975390"/>
                <a:ext cx="9067714" cy="37876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34EB79CC-EB11-482C-B1B3-94F4B3104815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73306E8-F964-4352-B78F-9970BA9E875A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10" name="Heart 109">
                <a:extLst>
                  <a:ext uri="{FF2B5EF4-FFF2-40B4-BE49-F238E27FC236}">
                    <a16:creationId xmlns:a16="http://schemas.microsoft.com/office/drawing/2014/main" id="{0E6FD7FE-1629-41AC-B700-519E2CE90C52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F9465A80-69B2-4C4A-BFB4-6027FD1F633F}"/>
                </a:ext>
              </a:extLst>
            </p:cNvPr>
            <p:cNvSpPr txBox="1"/>
            <p:nvPr/>
          </p:nvSpPr>
          <p:spPr>
            <a:xfrm>
              <a:off x="3345032" y="477614"/>
              <a:ext cx="2305050" cy="478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r>
                <a:rPr kumimoji="0" lang="id-ID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</a:t>
              </a: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D6A9433-A711-4232-9BE5-19FAB17785B1}"/>
                </a:ext>
              </a:extLst>
            </p:cNvPr>
            <p:cNvSpPr txBox="1"/>
            <p:nvPr/>
          </p:nvSpPr>
          <p:spPr>
            <a:xfrm>
              <a:off x="817649" y="945244"/>
              <a:ext cx="10445660" cy="449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 những đoạn trích dưới đây, từ nào được dùng để hỏi?</a:t>
              </a:r>
              <a:endParaRPr kumimoji="0" lang="id-ID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05" name="Graphic 104" descr="Close">
              <a:extLst>
                <a:ext uri="{FF2B5EF4-FFF2-40B4-BE49-F238E27FC236}">
                  <a16:creationId xmlns:a16="http://schemas.microsoft.com/office/drawing/2014/main" id="{00C0060A-8924-4F27-A045-2ED81A58C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516895" y="603233"/>
              <a:ext cx="266374" cy="266374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5D84FDA-BDEB-AC4E-8F4A-E605778D917C}"/>
              </a:ext>
            </a:extLst>
          </p:cNvPr>
          <p:cNvGrpSpPr/>
          <p:nvPr/>
        </p:nvGrpSpPr>
        <p:grpSpPr>
          <a:xfrm>
            <a:off x="495300" y="1600200"/>
            <a:ext cx="2800350" cy="2305050"/>
            <a:chOff x="495300" y="1752600"/>
            <a:chExt cx="2800350" cy="230505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C1E594-4797-7A73-40F2-733B07B52E1E}"/>
                </a:ext>
              </a:extLst>
            </p:cNvPr>
            <p:cNvSpPr/>
            <p:nvPr/>
          </p:nvSpPr>
          <p:spPr>
            <a:xfrm>
              <a:off x="495300" y="1752600"/>
              <a:ext cx="2790825" cy="2305050"/>
            </a:xfrm>
            <a:prstGeom prst="rect">
              <a:avLst/>
            </a:prstGeom>
            <a:solidFill>
              <a:srgbClr val="B2E6F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BEE3819-D1DC-7180-8CF3-423534260E0E}"/>
                </a:ext>
              </a:extLst>
            </p:cNvPr>
            <p:cNvSpPr txBox="1"/>
            <p:nvPr/>
          </p:nvSpPr>
          <p:spPr>
            <a:xfrm>
              <a:off x="600075" y="2047875"/>
              <a:ext cx="269557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Cốc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Cốc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Cốc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!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Ai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gọi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đó</a:t>
              </a:r>
              <a:r>
                <a:rPr 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Tôi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thỏ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…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(Võ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)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B7D2290-B3AC-A87C-E3CB-AC90338569A9}"/>
              </a:ext>
            </a:extLst>
          </p:cNvPr>
          <p:cNvGrpSpPr/>
          <p:nvPr/>
        </p:nvGrpSpPr>
        <p:grpSpPr>
          <a:xfrm>
            <a:off x="4057650" y="1609725"/>
            <a:ext cx="3390900" cy="2305050"/>
            <a:chOff x="495300" y="1752600"/>
            <a:chExt cx="2800350" cy="230505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12A0219-DF14-8CE1-2BA6-C0E9C54DCE75}"/>
                </a:ext>
              </a:extLst>
            </p:cNvPr>
            <p:cNvSpPr/>
            <p:nvPr/>
          </p:nvSpPr>
          <p:spPr>
            <a:xfrm>
              <a:off x="495300" y="1752600"/>
              <a:ext cx="2790825" cy="2305050"/>
            </a:xfrm>
            <a:prstGeom prst="rect">
              <a:avLst/>
            </a:prstGeom>
            <a:solidFill>
              <a:srgbClr val="B2E6F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621AC30-3B3B-D30E-DC79-392F4E069CCA}"/>
                </a:ext>
              </a:extLst>
            </p:cNvPr>
            <p:cNvSpPr txBox="1"/>
            <p:nvPr/>
          </p:nvSpPr>
          <p:spPr>
            <a:xfrm>
              <a:off x="600075" y="2047875"/>
              <a:ext cx="269557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noProof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)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nằm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ngẫm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r>
                <a:rPr 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ngủ</a:t>
              </a:r>
              <a:r>
                <a:rPr 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ngủ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nắng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Mai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gặp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Thuỵ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Anh)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F611CE9-0B8C-4E15-233B-4B084EA17128}"/>
              </a:ext>
            </a:extLst>
          </p:cNvPr>
          <p:cNvGrpSpPr/>
          <p:nvPr/>
        </p:nvGrpSpPr>
        <p:grpSpPr>
          <a:xfrm>
            <a:off x="8315325" y="1581150"/>
            <a:ext cx="3390900" cy="2305050"/>
            <a:chOff x="495300" y="1752600"/>
            <a:chExt cx="2800350" cy="23050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24701FB-7059-4FD6-E0C1-6176DF34026B}"/>
                </a:ext>
              </a:extLst>
            </p:cNvPr>
            <p:cNvSpPr/>
            <p:nvPr/>
          </p:nvSpPr>
          <p:spPr>
            <a:xfrm>
              <a:off x="495300" y="1752600"/>
              <a:ext cx="2790825" cy="2305050"/>
            </a:xfrm>
            <a:prstGeom prst="rect">
              <a:avLst/>
            </a:prstGeom>
            <a:solidFill>
              <a:srgbClr val="B2E6F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C34C637-3C4A-84F6-306F-6FAC4D4ACBDE}"/>
                </a:ext>
              </a:extLst>
            </p:cNvPr>
            <p:cNvSpPr txBox="1"/>
            <p:nvPr/>
          </p:nvSpPr>
          <p:spPr>
            <a:xfrm>
              <a:off x="600075" y="2047875"/>
              <a:ext cx="269557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)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Mùa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phượng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vĩ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Nở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đỏ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rực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trời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Ở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khắp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nơi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Ve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kêu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)</a:t>
              </a: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0B70A23-F532-9D36-7F89-50B91B43C558}"/>
              </a:ext>
            </a:extLst>
          </p:cNvPr>
          <p:cNvCxnSpPr/>
          <p:nvPr/>
        </p:nvCxnSpPr>
        <p:spPr>
          <a:xfrm>
            <a:off x="838200" y="2667000"/>
            <a:ext cx="304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9C0974E0-27CC-371B-B55F-DC493D3897DC}"/>
              </a:ext>
            </a:extLst>
          </p:cNvPr>
          <p:cNvGrpSpPr/>
          <p:nvPr/>
        </p:nvGrpSpPr>
        <p:grpSpPr>
          <a:xfrm>
            <a:off x="402301" y="3282251"/>
            <a:ext cx="1986221" cy="2074075"/>
            <a:chOff x="402301" y="3282251"/>
            <a:chExt cx="1986221" cy="2074075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5E84AD79-5B41-3BF0-2BC1-7D289578FFAA}"/>
                </a:ext>
              </a:extLst>
            </p:cNvPr>
            <p:cNvSpPr/>
            <p:nvPr/>
          </p:nvSpPr>
          <p:spPr>
            <a:xfrm rot="8843606">
              <a:off x="402301" y="3282251"/>
              <a:ext cx="1986221" cy="2074075"/>
            </a:xfrm>
            <a:prstGeom prst="wedgeEllipseCallou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371C677-AE0E-EB08-A91F-3F77EADBE44F}"/>
                </a:ext>
              </a:extLst>
            </p:cNvPr>
            <p:cNvSpPr txBox="1"/>
            <p:nvPr/>
          </p:nvSpPr>
          <p:spPr>
            <a:xfrm>
              <a:off x="561975" y="3724275"/>
              <a:ext cx="17526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về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người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gõ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cửa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4A1AA0-22E3-DC30-EAEF-B7BE7DFB73CA}"/>
              </a:ext>
            </a:extLst>
          </p:cNvPr>
          <p:cNvCxnSpPr>
            <a:cxnSpLocks/>
          </p:cNvCxnSpPr>
          <p:nvPr/>
        </p:nvCxnSpPr>
        <p:spPr>
          <a:xfrm>
            <a:off x="6010275" y="2695575"/>
            <a:ext cx="4953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3ACBD61-4A40-BF57-3715-CE48146CB789}"/>
              </a:ext>
            </a:extLst>
          </p:cNvPr>
          <p:cNvGrpSpPr/>
          <p:nvPr/>
        </p:nvGrpSpPr>
        <p:grpSpPr>
          <a:xfrm>
            <a:off x="5564851" y="3082226"/>
            <a:ext cx="1986221" cy="2074075"/>
            <a:chOff x="402301" y="3282251"/>
            <a:chExt cx="1986221" cy="2074075"/>
          </a:xfrm>
        </p:grpSpPr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id="{737D733C-0E69-6FED-E1E3-0CD134F746B7}"/>
                </a:ext>
              </a:extLst>
            </p:cNvPr>
            <p:cNvSpPr/>
            <p:nvPr/>
          </p:nvSpPr>
          <p:spPr>
            <a:xfrm rot="8843606">
              <a:off x="402301" y="3282251"/>
              <a:ext cx="1986221" cy="2074075"/>
            </a:xfrm>
            <a:prstGeom prst="wedgeEllipseCallou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C351D36-7A17-8024-2E25-77AEE3BB191C}"/>
                </a:ext>
              </a:extLst>
            </p:cNvPr>
            <p:cNvSpPr txBox="1"/>
            <p:nvPr/>
          </p:nvSpPr>
          <p:spPr>
            <a:xfrm>
              <a:off x="561975" y="3724275"/>
              <a:ext cx="17526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về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nơi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ngủ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nắng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7D63D19-07BE-3538-22E6-1FDCF0DEBDEB}"/>
              </a:ext>
            </a:extLst>
          </p:cNvPr>
          <p:cNvCxnSpPr>
            <a:cxnSpLocks/>
          </p:cNvCxnSpPr>
          <p:nvPr/>
        </p:nvCxnSpPr>
        <p:spPr>
          <a:xfrm>
            <a:off x="9544050" y="2266950"/>
            <a:ext cx="4953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FBA1869-A309-365B-4DC4-552731CC560A}"/>
              </a:ext>
            </a:extLst>
          </p:cNvPr>
          <p:cNvGrpSpPr/>
          <p:nvPr/>
        </p:nvGrpSpPr>
        <p:grpSpPr>
          <a:xfrm>
            <a:off x="8915400" y="2710751"/>
            <a:ext cx="2676525" cy="2074075"/>
            <a:chOff x="402301" y="3282251"/>
            <a:chExt cx="1986221" cy="2074075"/>
          </a:xfrm>
        </p:grpSpPr>
        <p:sp>
          <p:nvSpPr>
            <p:cNvPr id="30" name="Speech Bubble: Oval 29">
              <a:extLst>
                <a:ext uri="{FF2B5EF4-FFF2-40B4-BE49-F238E27FC236}">
                  <a16:creationId xmlns:a16="http://schemas.microsoft.com/office/drawing/2014/main" id="{121BFF0B-B9ED-2AAC-7225-00B40DAF8F74}"/>
                </a:ext>
              </a:extLst>
            </p:cNvPr>
            <p:cNvSpPr/>
            <p:nvPr/>
          </p:nvSpPr>
          <p:spPr>
            <a:xfrm rot="8843606">
              <a:off x="402301" y="3282251"/>
              <a:ext cx="1986221" cy="2074075"/>
            </a:xfrm>
            <a:prstGeom prst="wedgeEllipseCallou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EB57AB8-B588-FB67-00B3-AAB3C14BBC2F}"/>
                </a:ext>
              </a:extLst>
            </p:cNvPr>
            <p:cNvSpPr txBox="1"/>
            <p:nvPr/>
          </p:nvSpPr>
          <p:spPr>
            <a:xfrm>
              <a:off x="713311" y="3476625"/>
              <a:ext cx="15588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về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mùa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hoa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phượng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nở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ve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sầu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kêu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8419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2292" y="-5935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141793" y="224396"/>
            <a:ext cx="6488343" cy="640920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5" name="图片 81" descr="D:\资料\图层 2.png图层 2">
            <a:extLst>
              <a:ext uri="{FF2B5EF4-FFF2-40B4-BE49-F238E27FC236}">
                <a16:creationId xmlns:a16="http://schemas.microsoft.com/office/drawing/2014/main" id="{4FD5B5C7-0708-449B-9605-B13951EA6E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8962" y="413385"/>
            <a:ext cx="11231245" cy="6444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2B46E1-A7D9-40B7-82BA-DE11776CA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147">
            <a:off x="1930950" y="-1333424"/>
            <a:ext cx="9877730" cy="8102255"/>
          </a:xfrm>
          <a:prstGeom prst="rect">
            <a:avLst/>
          </a:prstGeom>
        </p:spPr>
      </p:pic>
      <p:pic>
        <p:nvPicPr>
          <p:cNvPr id="4" name="Picture 3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63D6506F-AFCA-BC31-B5DC-D1FF58DF98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480" y="3205326"/>
            <a:ext cx="5006662" cy="37538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A04543-B7F7-95FE-C2D3-424B89B18B75}"/>
              </a:ext>
            </a:extLst>
          </p:cNvPr>
          <p:cNvSpPr txBox="1"/>
          <p:nvPr/>
        </p:nvSpPr>
        <p:spPr>
          <a:xfrm>
            <a:off x="3457574" y="1990725"/>
            <a:ext cx="63150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prstClr val="white"/>
                </a:solidFill>
                <a:latin typeface="Calibri"/>
              </a:rPr>
              <a:t>Các từ dùng để </a:t>
            </a:r>
            <a:r>
              <a:rPr lang="vi-VN" sz="4400" b="1" dirty="0" smtClean="0">
                <a:solidFill>
                  <a:prstClr val="white"/>
                </a:solidFill>
                <a:latin typeface="Calibri"/>
              </a:rPr>
              <a:t>hỏi</a:t>
            </a:r>
            <a:r>
              <a:rPr lang="en-US" sz="4400" b="1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Calibri"/>
              </a:rPr>
              <a:t>như</a:t>
            </a:r>
            <a:r>
              <a:rPr lang="en-US" sz="4400" b="1" dirty="0" smtClean="0">
                <a:solidFill>
                  <a:prstClr val="white"/>
                </a:solidFill>
                <a:latin typeface="Calibri"/>
              </a:rPr>
              <a:t>: Ai, </a:t>
            </a:r>
            <a:r>
              <a:rPr lang="en-US" sz="4400" b="1" dirty="0" err="1" smtClean="0">
                <a:solidFill>
                  <a:prstClr val="white"/>
                </a:solidFill>
                <a:latin typeface="Calibri"/>
              </a:rPr>
              <a:t>gì</a:t>
            </a:r>
            <a:r>
              <a:rPr lang="en-US" sz="4400" b="1" dirty="0" smtClean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4400" b="1" dirty="0" err="1" smtClean="0">
                <a:solidFill>
                  <a:prstClr val="white"/>
                </a:solidFill>
                <a:latin typeface="Calibri"/>
              </a:rPr>
              <a:t>nào</a:t>
            </a:r>
            <a:r>
              <a:rPr lang="en-US" sz="4400" b="1" dirty="0" smtClean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4400" b="1" dirty="0" err="1" smtClean="0">
                <a:solidFill>
                  <a:prstClr val="white"/>
                </a:solidFill>
                <a:latin typeface="Calibri"/>
              </a:rPr>
              <a:t>sao</a:t>
            </a:r>
            <a:r>
              <a:rPr lang="en-US" sz="4400" b="1" dirty="0" smtClean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4400" b="1" dirty="0" err="1" smtClean="0">
                <a:solidFill>
                  <a:prstClr val="white"/>
                </a:solidFill>
                <a:latin typeface="Calibri"/>
              </a:rPr>
              <a:t>bao</a:t>
            </a:r>
            <a:r>
              <a:rPr lang="en-US" sz="4400" b="1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Calibri"/>
              </a:rPr>
              <a:t>nhiêu</a:t>
            </a:r>
            <a:r>
              <a:rPr lang="en-US" sz="4400" b="1" dirty="0" smtClean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4400" b="1" dirty="0" err="1" smtClean="0">
                <a:solidFill>
                  <a:prstClr val="white"/>
                </a:solidFill>
                <a:latin typeface="Calibri"/>
              </a:rPr>
              <a:t>đâu</a:t>
            </a:r>
            <a:r>
              <a:rPr lang="en-US" sz="4400" b="1" dirty="0" smtClean="0">
                <a:solidFill>
                  <a:prstClr val="white"/>
                </a:solidFill>
                <a:latin typeface="Calibri"/>
              </a:rPr>
              <a:t>,…</a:t>
            </a:r>
            <a:r>
              <a:rPr lang="vi-VN" sz="4400" b="1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vi-VN" sz="4400" b="1" dirty="0">
                <a:solidFill>
                  <a:prstClr val="white"/>
                </a:solidFill>
                <a:latin typeface="Calibri"/>
              </a:rPr>
              <a:t>sẽ được gọi là đại từ nghi vấn.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EA8ECC-C8E7-5A88-853E-8E7149B58E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152" y="390526"/>
            <a:ext cx="4357047" cy="187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196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C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8B5A9B4-B9F7-4A00-910E-9026730C642D}"/>
              </a:ext>
            </a:extLst>
          </p:cNvPr>
          <p:cNvGrpSpPr/>
          <p:nvPr/>
        </p:nvGrpSpPr>
        <p:grpSpPr>
          <a:xfrm>
            <a:off x="3218587" y="187592"/>
            <a:ext cx="695056" cy="442451"/>
            <a:chOff x="3550860" y="468074"/>
            <a:chExt cx="695056" cy="442451"/>
          </a:xfrm>
        </p:grpSpPr>
        <p:sp>
          <p:nvSpPr>
            <p:cNvPr id="85" name="Parallelogram 84">
              <a:extLst>
                <a:ext uri="{FF2B5EF4-FFF2-40B4-BE49-F238E27FC236}">
                  <a16:creationId xmlns:a16="http://schemas.microsoft.com/office/drawing/2014/main" id="{263D3628-E665-400E-9692-9DC5CE0B7620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DABDDB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86" name="Graphic 85" descr="Add">
              <a:extLst>
                <a:ext uri="{FF2B5EF4-FFF2-40B4-BE49-F238E27FC236}">
                  <a16:creationId xmlns:a16="http://schemas.microsoft.com/office/drawing/2014/main" id="{D7BB8D4C-6A9B-48ED-AE16-FA7AA8154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1CD04E5C-65D5-4105-B6AC-895DD1F295D1}"/>
              </a:ext>
            </a:extLst>
          </p:cNvPr>
          <p:cNvSpPr/>
          <p:nvPr/>
        </p:nvSpPr>
        <p:spPr>
          <a:xfrm>
            <a:off x="119454" y="187592"/>
            <a:ext cx="12013580" cy="6355844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1682D97-7E88-4F64-8CAF-F854BC4A41BD}"/>
              </a:ext>
            </a:extLst>
          </p:cNvPr>
          <p:cNvGrpSpPr/>
          <p:nvPr/>
        </p:nvGrpSpPr>
        <p:grpSpPr>
          <a:xfrm>
            <a:off x="45604" y="629203"/>
            <a:ext cx="12013580" cy="6000472"/>
            <a:chOff x="639096" y="1013468"/>
            <a:chExt cx="10913807" cy="4821275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F501D5A-7035-476C-9D81-C8DF98413846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263C2252-C03E-41CE-961A-375F826B8CBE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CBE9D81-1113-4FE1-9B4C-CE737B1E6B78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93EBA88-FBCD-48CD-93D0-8B1FAFFB6645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3" name="Heart 92">
              <a:extLst>
                <a:ext uri="{FF2B5EF4-FFF2-40B4-BE49-F238E27FC236}">
                  <a16:creationId xmlns:a16="http://schemas.microsoft.com/office/drawing/2014/main" id="{30EDBE13-17B5-43BF-98FD-A41CD752068C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227C9029-2DD0-45BA-B58B-8FD3BB161547}"/>
              </a:ext>
            </a:extLst>
          </p:cNvPr>
          <p:cNvSpPr txBox="1"/>
          <p:nvPr/>
        </p:nvSpPr>
        <p:spPr>
          <a:xfrm>
            <a:off x="381808" y="152655"/>
            <a:ext cx="1119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id-ID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id-ID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25EEE39-B085-436D-AA9B-A93C0B71486A}"/>
              </a:ext>
            </a:extLst>
          </p:cNvPr>
          <p:cNvSpPr txBox="1"/>
          <p:nvPr/>
        </p:nvSpPr>
        <p:spPr>
          <a:xfrm>
            <a:off x="1714753" y="545636"/>
            <a:ext cx="7915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 câu chuyện dưới đây và trả lời câu hỏi.</a:t>
            </a:r>
            <a:endParaRPr kumimoji="0" lang="id-ID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6" name="Graphic 95" descr="Close">
            <a:extLst>
              <a:ext uri="{FF2B5EF4-FFF2-40B4-BE49-F238E27FC236}">
                <a16:creationId xmlns:a16="http://schemas.microsoft.com/office/drawing/2014/main" id="{94C49F70-A38D-41F0-8005-7E728348395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964270" y="267795"/>
            <a:ext cx="266374" cy="2663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15DD2B-09F9-A5C4-229D-307021608A67}"/>
              </a:ext>
            </a:extLst>
          </p:cNvPr>
          <p:cNvSpPr txBox="1"/>
          <p:nvPr/>
        </p:nvSpPr>
        <p:spPr>
          <a:xfrm>
            <a:off x="554223" y="1256116"/>
            <a:ext cx="77438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Hạt thóc</a:t>
            </a:r>
            <a:endParaRPr lang="vi-VN" sz="2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Hạt thóc được mẹ lúa yêu thương, chiều chuộng nên rất kiêu. Thóc nói với ngô, khoai, sắn: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 </a:t>
            </a:r>
            <a:r>
              <a:rPr lang="vi-VN" sz="2400" b="1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2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ôi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là hạt vàng đấy, các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ạ. Chẳng ai bằng </a:t>
            </a:r>
            <a:r>
              <a:rPr lang="vi-VN" sz="2400" b="1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2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ôi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được.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Ngô liền nói: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ơi,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nghĩ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chỉ là hạt vàng khi ở trên cánh đồng này thôi. Còn nếu ở trong bát cơm, chắc chắn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sẽ bị gắp bỏ ra ngoài.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Hạt thóc nghe xong, im lặng.</a:t>
            </a:r>
          </a:p>
          <a:p>
            <a:pPr algn="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(Phan Tự Gia Bách)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7AE40D-69D0-DE9E-8F35-26DEBA100E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3679" y="2674477"/>
            <a:ext cx="3781425" cy="25622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4E96DAB-0359-0787-1C5E-198B15C881C4}"/>
              </a:ext>
            </a:extLst>
          </p:cNvPr>
          <p:cNvSpPr/>
          <p:nvPr/>
        </p:nvSpPr>
        <p:spPr>
          <a:xfrm>
            <a:off x="419100" y="4981575"/>
            <a:ext cx="10164671" cy="5619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Các từ in đậm trong câu chuyện trên được dùng để làm gì?</a:t>
            </a:r>
            <a:endParaRPr lang="en-US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715883-10E9-6609-F9F4-48B562E102C8}"/>
              </a:ext>
            </a:extLst>
          </p:cNvPr>
          <p:cNvSpPr/>
          <p:nvPr/>
        </p:nvSpPr>
        <p:spPr>
          <a:xfrm>
            <a:off x="381000" y="5734050"/>
            <a:ext cx="10172700" cy="8286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Trong số các từ đó, những từ nào chỉ người nói, những từ nào chỉ người nghe?</a:t>
            </a:r>
            <a:endParaRPr lang="en-US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93804" y="1634247"/>
            <a:ext cx="2500009" cy="729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Untitled design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54578" y="1005834"/>
            <a:ext cx="3318477" cy="194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865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4" grpId="0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C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8B5A9B4-B9F7-4A00-910E-9026730C642D}"/>
              </a:ext>
            </a:extLst>
          </p:cNvPr>
          <p:cNvGrpSpPr/>
          <p:nvPr/>
        </p:nvGrpSpPr>
        <p:grpSpPr>
          <a:xfrm>
            <a:off x="3218587" y="187592"/>
            <a:ext cx="695056" cy="442451"/>
            <a:chOff x="3550860" y="468074"/>
            <a:chExt cx="695056" cy="442451"/>
          </a:xfrm>
        </p:grpSpPr>
        <p:sp>
          <p:nvSpPr>
            <p:cNvPr id="85" name="Parallelogram 84">
              <a:extLst>
                <a:ext uri="{FF2B5EF4-FFF2-40B4-BE49-F238E27FC236}">
                  <a16:creationId xmlns:a16="http://schemas.microsoft.com/office/drawing/2014/main" id="{263D3628-E665-400E-9692-9DC5CE0B7620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DABDDB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86" name="Graphic 85" descr="Add">
              <a:extLst>
                <a:ext uri="{FF2B5EF4-FFF2-40B4-BE49-F238E27FC236}">
                  <a16:creationId xmlns:a16="http://schemas.microsoft.com/office/drawing/2014/main" id="{D7BB8D4C-6A9B-48ED-AE16-FA7AA8154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1CD04E5C-65D5-4105-B6AC-895DD1F295D1}"/>
              </a:ext>
            </a:extLst>
          </p:cNvPr>
          <p:cNvSpPr/>
          <p:nvPr/>
        </p:nvSpPr>
        <p:spPr>
          <a:xfrm>
            <a:off x="119454" y="187592"/>
            <a:ext cx="12013580" cy="6355844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1682D97-7E88-4F64-8CAF-F854BC4A41BD}"/>
              </a:ext>
            </a:extLst>
          </p:cNvPr>
          <p:cNvGrpSpPr/>
          <p:nvPr/>
        </p:nvGrpSpPr>
        <p:grpSpPr>
          <a:xfrm>
            <a:off x="119454" y="603771"/>
            <a:ext cx="12013580" cy="6000472"/>
            <a:chOff x="639096" y="1013468"/>
            <a:chExt cx="10913807" cy="4821275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F501D5A-7035-476C-9D81-C8DF98413846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263C2252-C03E-41CE-961A-375F826B8CBE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CBE9D81-1113-4FE1-9B4C-CE737B1E6B78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93EBA88-FBCD-48CD-93D0-8B1FAFFB6645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3" name="Heart 92">
              <a:extLst>
                <a:ext uri="{FF2B5EF4-FFF2-40B4-BE49-F238E27FC236}">
                  <a16:creationId xmlns:a16="http://schemas.microsoft.com/office/drawing/2014/main" id="{30EDBE13-17B5-43BF-98FD-A41CD752068C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96" name="Graphic 95" descr="Close">
            <a:extLst>
              <a:ext uri="{FF2B5EF4-FFF2-40B4-BE49-F238E27FC236}">
                <a16:creationId xmlns:a16="http://schemas.microsoft.com/office/drawing/2014/main" id="{94C49F70-A38D-41F0-8005-7E72834839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964270" y="267795"/>
            <a:ext cx="266374" cy="2663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B45DD0-6F2F-187F-AA92-49273B684F5F}"/>
              </a:ext>
            </a:extLst>
          </p:cNvPr>
          <p:cNvSpPr txBox="1"/>
          <p:nvPr/>
        </p:nvSpPr>
        <p:spPr>
          <a:xfrm>
            <a:off x="11605368" y="576571"/>
            <a:ext cx="481426" cy="38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F6CDA3-80E4-C70F-8BE6-9C181A8AA58A}"/>
              </a:ext>
            </a:extLst>
          </p:cNvPr>
          <p:cNvSpPr/>
          <p:nvPr/>
        </p:nvSpPr>
        <p:spPr>
          <a:xfrm>
            <a:off x="523875" y="1257300"/>
            <a:ext cx="10172700" cy="5619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Các từ in đậm trong câu chuyện trên được dùng để làm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0C5E998-D5C1-BFD5-8278-88A8B47FC157}"/>
              </a:ext>
            </a:extLst>
          </p:cNvPr>
          <p:cNvGrpSpPr/>
          <p:nvPr/>
        </p:nvGrpSpPr>
        <p:grpSpPr>
          <a:xfrm>
            <a:off x="257175" y="2656885"/>
            <a:ext cx="3952875" cy="1665108"/>
            <a:chOff x="6448424" y="4218985"/>
            <a:chExt cx="3971925" cy="166510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C69F456-8CBB-3DF0-7874-B84F69EF33CD}"/>
                </a:ext>
              </a:extLst>
            </p:cNvPr>
            <p:cNvGrpSpPr/>
            <p:nvPr/>
          </p:nvGrpSpPr>
          <p:grpSpPr>
            <a:xfrm>
              <a:off x="6448424" y="4218985"/>
              <a:ext cx="3971925" cy="1665108"/>
              <a:chOff x="4142372" y="766762"/>
              <a:chExt cx="4710364" cy="2775224"/>
            </a:xfrm>
          </p:grpSpPr>
          <p:sp>
            <p:nvSpPr>
              <p:cNvPr id="11" name="Freeform 1286">
                <a:extLst>
                  <a:ext uri="{FF2B5EF4-FFF2-40B4-BE49-F238E27FC236}">
                    <a16:creationId xmlns:a16="http://schemas.microsoft.com/office/drawing/2014/main" id="{6106BBEF-3463-FF45-4F1E-223DB70252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8535" y="946496"/>
                <a:ext cx="4564201" cy="2180533"/>
              </a:xfrm>
              <a:custGeom>
                <a:avLst/>
                <a:gdLst>
                  <a:gd name="T0" fmla="*/ 0 w 9680"/>
                  <a:gd name="T1" fmla="*/ 745 h 4929"/>
                  <a:gd name="T2" fmla="*/ 0 w 9680"/>
                  <a:gd name="T3" fmla="*/ 4468 h 4929"/>
                  <a:gd name="T4" fmla="*/ 488 w 9680"/>
                  <a:gd name="T5" fmla="*/ 4891 h 4929"/>
                  <a:gd name="T6" fmla="*/ 4840 w 9680"/>
                  <a:gd name="T7" fmla="*/ 4587 h 4929"/>
                  <a:gd name="T8" fmla="*/ 9192 w 9680"/>
                  <a:gd name="T9" fmla="*/ 4891 h 4929"/>
                  <a:gd name="T10" fmla="*/ 9680 w 9680"/>
                  <a:gd name="T11" fmla="*/ 4468 h 4929"/>
                  <a:gd name="T12" fmla="*/ 9680 w 9680"/>
                  <a:gd name="T13" fmla="*/ 745 h 4929"/>
                  <a:gd name="T14" fmla="*/ 9316 w 9680"/>
                  <a:gd name="T15" fmla="*/ 322 h 4929"/>
                  <a:gd name="T16" fmla="*/ 4840 w 9680"/>
                  <a:gd name="T17" fmla="*/ 0 h 4929"/>
                  <a:gd name="T18" fmla="*/ 364 w 9680"/>
                  <a:gd name="T19" fmla="*/ 322 h 4929"/>
                  <a:gd name="T20" fmla="*/ 0 w 9680"/>
                  <a:gd name="T21" fmla="*/ 745 h 49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80" h="4929">
                    <a:moveTo>
                      <a:pt x="0" y="745"/>
                    </a:moveTo>
                    <a:lnTo>
                      <a:pt x="0" y="4468"/>
                    </a:lnTo>
                    <a:cubicBezTo>
                      <a:pt x="0" y="4728"/>
                      <a:pt x="231" y="4929"/>
                      <a:pt x="488" y="4891"/>
                    </a:cubicBezTo>
                    <a:cubicBezTo>
                      <a:pt x="1854" y="4694"/>
                      <a:pt x="3317" y="4587"/>
                      <a:pt x="4840" y="4587"/>
                    </a:cubicBezTo>
                    <a:cubicBezTo>
                      <a:pt x="6363" y="4587"/>
                      <a:pt x="7826" y="4694"/>
                      <a:pt x="9192" y="4891"/>
                    </a:cubicBezTo>
                    <a:cubicBezTo>
                      <a:pt x="9449" y="4929"/>
                      <a:pt x="9680" y="4728"/>
                      <a:pt x="9680" y="4468"/>
                    </a:cubicBezTo>
                    <a:lnTo>
                      <a:pt x="9680" y="745"/>
                    </a:lnTo>
                    <a:cubicBezTo>
                      <a:pt x="9680" y="533"/>
                      <a:pt x="9525" y="353"/>
                      <a:pt x="9316" y="322"/>
                    </a:cubicBezTo>
                    <a:cubicBezTo>
                      <a:pt x="7915" y="113"/>
                      <a:pt x="6409" y="0"/>
                      <a:pt x="4840" y="0"/>
                    </a:cubicBezTo>
                    <a:cubicBezTo>
                      <a:pt x="3271" y="0"/>
                      <a:pt x="1765" y="113"/>
                      <a:pt x="364" y="322"/>
                    </a:cubicBezTo>
                    <a:cubicBezTo>
                      <a:pt x="155" y="353"/>
                      <a:pt x="0" y="533"/>
                      <a:pt x="0" y="745"/>
                    </a:cubicBezTo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Freeform 1287">
                <a:extLst>
                  <a:ext uri="{FF2B5EF4-FFF2-40B4-BE49-F238E27FC236}">
                    <a16:creationId xmlns:a16="http://schemas.microsoft.com/office/drawing/2014/main" id="{50C8B402-871B-DBC0-BE39-EB691404FC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1676" y="2677291"/>
                <a:ext cx="4414973" cy="864695"/>
              </a:xfrm>
              <a:custGeom>
                <a:avLst/>
                <a:gdLst>
                  <a:gd name="T0" fmla="*/ 2488 w 9364"/>
                  <a:gd name="T1" fmla="*/ 1959 h 1959"/>
                  <a:gd name="T2" fmla="*/ 2116 w 9364"/>
                  <a:gd name="T3" fmla="*/ 1621 h 1959"/>
                  <a:gd name="T4" fmla="*/ 1884 w 9364"/>
                  <a:gd name="T5" fmla="*/ 1357 h 1959"/>
                  <a:gd name="T6" fmla="*/ 101 w 9364"/>
                  <a:gd name="T7" fmla="*/ 1557 h 1959"/>
                  <a:gd name="T8" fmla="*/ 7 w 9364"/>
                  <a:gd name="T9" fmla="*/ 1487 h 1959"/>
                  <a:gd name="T10" fmla="*/ 77 w 9364"/>
                  <a:gd name="T11" fmla="*/ 1393 h 1959"/>
                  <a:gd name="T12" fmla="*/ 1870 w 9364"/>
                  <a:gd name="T13" fmla="*/ 1192 h 1959"/>
                  <a:gd name="T14" fmla="*/ 2253 w 9364"/>
                  <a:gd name="T15" fmla="*/ 1527 h 1959"/>
                  <a:gd name="T16" fmla="*/ 2487 w 9364"/>
                  <a:gd name="T17" fmla="*/ 1794 h 1959"/>
                  <a:gd name="T18" fmla="*/ 2659 w 9364"/>
                  <a:gd name="T19" fmla="*/ 1506 h 1959"/>
                  <a:gd name="T20" fmla="*/ 2975 w 9364"/>
                  <a:gd name="T21" fmla="*/ 1122 h 1959"/>
                  <a:gd name="T22" fmla="*/ 4441 w 9364"/>
                  <a:gd name="T23" fmla="*/ 1088 h 1959"/>
                  <a:gd name="T24" fmla="*/ 8804 w 9364"/>
                  <a:gd name="T25" fmla="*/ 1393 h 1959"/>
                  <a:gd name="T26" fmla="*/ 9079 w 9364"/>
                  <a:gd name="T27" fmla="*/ 1313 h 1959"/>
                  <a:gd name="T28" fmla="*/ 9198 w 9364"/>
                  <a:gd name="T29" fmla="*/ 1052 h 1959"/>
                  <a:gd name="T30" fmla="*/ 9198 w 9364"/>
                  <a:gd name="T31" fmla="*/ 83 h 1959"/>
                  <a:gd name="T32" fmla="*/ 9281 w 9364"/>
                  <a:gd name="T33" fmla="*/ 0 h 1959"/>
                  <a:gd name="T34" fmla="*/ 9364 w 9364"/>
                  <a:gd name="T35" fmla="*/ 83 h 1959"/>
                  <a:gd name="T36" fmla="*/ 9364 w 9364"/>
                  <a:gd name="T37" fmla="*/ 1052 h 1959"/>
                  <a:gd name="T38" fmla="*/ 9187 w 9364"/>
                  <a:gd name="T39" fmla="*/ 1438 h 1959"/>
                  <a:gd name="T40" fmla="*/ 8780 w 9364"/>
                  <a:gd name="T41" fmla="*/ 1557 h 1959"/>
                  <a:gd name="T42" fmla="*/ 4441 w 9364"/>
                  <a:gd name="T43" fmla="*/ 1254 h 1959"/>
                  <a:gd name="T44" fmla="*/ 2984 w 9364"/>
                  <a:gd name="T45" fmla="*/ 1287 h 1959"/>
                  <a:gd name="T46" fmla="*/ 2809 w 9364"/>
                  <a:gd name="T47" fmla="*/ 1577 h 1959"/>
                  <a:gd name="T48" fmla="*/ 2499 w 9364"/>
                  <a:gd name="T49" fmla="*/ 1959 h 1959"/>
                  <a:gd name="T50" fmla="*/ 2488 w 9364"/>
                  <a:gd name="T51" fmla="*/ 1959 h 19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364" h="1959">
                    <a:moveTo>
                      <a:pt x="2488" y="1959"/>
                    </a:moveTo>
                    <a:cubicBezTo>
                      <a:pt x="2347" y="1959"/>
                      <a:pt x="2235" y="1795"/>
                      <a:pt x="2116" y="1621"/>
                    </a:cubicBezTo>
                    <a:cubicBezTo>
                      <a:pt x="2056" y="1534"/>
                      <a:pt x="1933" y="1353"/>
                      <a:pt x="1884" y="1357"/>
                    </a:cubicBezTo>
                    <a:cubicBezTo>
                      <a:pt x="1281" y="1406"/>
                      <a:pt x="681" y="1473"/>
                      <a:pt x="101" y="1557"/>
                    </a:cubicBezTo>
                    <a:cubicBezTo>
                      <a:pt x="56" y="1564"/>
                      <a:pt x="14" y="1532"/>
                      <a:pt x="7" y="1487"/>
                    </a:cubicBezTo>
                    <a:cubicBezTo>
                      <a:pt x="0" y="1442"/>
                      <a:pt x="32" y="1400"/>
                      <a:pt x="77" y="1393"/>
                    </a:cubicBezTo>
                    <a:cubicBezTo>
                      <a:pt x="661" y="1309"/>
                      <a:pt x="1264" y="1241"/>
                      <a:pt x="1870" y="1192"/>
                    </a:cubicBezTo>
                    <a:cubicBezTo>
                      <a:pt x="2016" y="1180"/>
                      <a:pt x="2131" y="1348"/>
                      <a:pt x="2253" y="1527"/>
                    </a:cubicBezTo>
                    <a:cubicBezTo>
                      <a:pt x="2316" y="1620"/>
                      <a:pt x="2435" y="1793"/>
                      <a:pt x="2487" y="1794"/>
                    </a:cubicBezTo>
                    <a:cubicBezTo>
                      <a:pt x="2532" y="1776"/>
                      <a:pt x="2615" y="1601"/>
                      <a:pt x="2659" y="1506"/>
                    </a:cubicBezTo>
                    <a:cubicBezTo>
                      <a:pt x="2755" y="1303"/>
                      <a:pt x="2838" y="1128"/>
                      <a:pt x="2975" y="1122"/>
                    </a:cubicBezTo>
                    <a:cubicBezTo>
                      <a:pt x="3458" y="1100"/>
                      <a:pt x="3951" y="1088"/>
                      <a:pt x="4441" y="1088"/>
                    </a:cubicBezTo>
                    <a:cubicBezTo>
                      <a:pt x="5934" y="1088"/>
                      <a:pt x="7402" y="1191"/>
                      <a:pt x="8804" y="1393"/>
                    </a:cubicBezTo>
                    <a:cubicBezTo>
                      <a:pt x="8903" y="1407"/>
                      <a:pt x="9003" y="1378"/>
                      <a:pt x="9079" y="1313"/>
                    </a:cubicBezTo>
                    <a:cubicBezTo>
                      <a:pt x="9155" y="1247"/>
                      <a:pt x="9198" y="1152"/>
                      <a:pt x="9198" y="1052"/>
                    </a:cubicBezTo>
                    <a:lnTo>
                      <a:pt x="9198" y="83"/>
                    </a:lnTo>
                    <a:cubicBezTo>
                      <a:pt x="9198" y="37"/>
                      <a:pt x="9235" y="0"/>
                      <a:pt x="9281" y="0"/>
                    </a:cubicBezTo>
                    <a:cubicBezTo>
                      <a:pt x="9327" y="0"/>
                      <a:pt x="9364" y="37"/>
                      <a:pt x="9364" y="83"/>
                    </a:cubicBezTo>
                    <a:lnTo>
                      <a:pt x="9364" y="1052"/>
                    </a:lnTo>
                    <a:cubicBezTo>
                      <a:pt x="9364" y="1200"/>
                      <a:pt x="9300" y="1341"/>
                      <a:pt x="9187" y="1438"/>
                    </a:cubicBezTo>
                    <a:cubicBezTo>
                      <a:pt x="9075" y="1535"/>
                      <a:pt x="8927" y="1578"/>
                      <a:pt x="8780" y="1557"/>
                    </a:cubicBezTo>
                    <a:cubicBezTo>
                      <a:pt x="7387" y="1356"/>
                      <a:pt x="5926" y="1254"/>
                      <a:pt x="4441" y="1254"/>
                    </a:cubicBezTo>
                    <a:cubicBezTo>
                      <a:pt x="3954" y="1254"/>
                      <a:pt x="3464" y="1265"/>
                      <a:pt x="2984" y="1287"/>
                    </a:cubicBezTo>
                    <a:cubicBezTo>
                      <a:pt x="2939" y="1303"/>
                      <a:pt x="2855" y="1481"/>
                      <a:pt x="2809" y="1577"/>
                    </a:cubicBezTo>
                    <a:cubicBezTo>
                      <a:pt x="2714" y="1778"/>
                      <a:pt x="2633" y="1951"/>
                      <a:pt x="2499" y="1959"/>
                    </a:cubicBezTo>
                    <a:cubicBezTo>
                      <a:pt x="2495" y="1959"/>
                      <a:pt x="2492" y="1959"/>
                      <a:pt x="2488" y="1959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Freeform 1288">
                <a:extLst>
                  <a:ext uri="{FF2B5EF4-FFF2-40B4-BE49-F238E27FC236}">
                    <a16:creationId xmlns:a16="http://schemas.microsoft.com/office/drawing/2014/main" id="{E8B6AB46-A637-6FCA-9201-92CBDF5BD8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372" y="2701216"/>
                <a:ext cx="80074" cy="116204"/>
              </a:xfrm>
              <a:custGeom>
                <a:avLst/>
                <a:gdLst>
                  <a:gd name="T0" fmla="*/ 83 w 166"/>
                  <a:gd name="T1" fmla="*/ 265 h 265"/>
                  <a:gd name="T2" fmla="*/ 0 w 166"/>
                  <a:gd name="T3" fmla="*/ 182 h 265"/>
                  <a:gd name="T4" fmla="*/ 0 w 166"/>
                  <a:gd name="T5" fmla="*/ 83 h 265"/>
                  <a:gd name="T6" fmla="*/ 83 w 166"/>
                  <a:gd name="T7" fmla="*/ 0 h 265"/>
                  <a:gd name="T8" fmla="*/ 166 w 166"/>
                  <a:gd name="T9" fmla="*/ 83 h 265"/>
                  <a:gd name="T10" fmla="*/ 166 w 166"/>
                  <a:gd name="T11" fmla="*/ 182 h 265"/>
                  <a:gd name="T12" fmla="*/ 83 w 166"/>
                  <a:gd name="T13" fmla="*/ 265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6" h="265">
                    <a:moveTo>
                      <a:pt x="83" y="265"/>
                    </a:moveTo>
                    <a:cubicBezTo>
                      <a:pt x="37" y="265"/>
                      <a:pt x="0" y="228"/>
                      <a:pt x="0" y="182"/>
                    </a:cubicBezTo>
                    <a:lnTo>
                      <a:pt x="0" y="83"/>
                    </a:lnTo>
                    <a:cubicBezTo>
                      <a:pt x="0" y="37"/>
                      <a:pt x="37" y="0"/>
                      <a:pt x="83" y="0"/>
                    </a:cubicBezTo>
                    <a:cubicBezTo>
                      <a:pt x="129" y="0"/>
                      <a:pt x="166" y="37"/>
                      <a:pt x="166" y="83"/>
                    </a:cubicBezTo>
                    <a:lnTo>
                      <a:pt x="166" y="182"/>
                    </a:lnTo>
                    <a:cubicBezTo>
                      <a:pt x="166" y="228"/>
                      <a:pt x="129" y="265"/>
                      <a:pt x="83" y="265"/>
                    </a:cubicBezTo>
                    <a:close/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Freeform 1289">
                <a:extLst>
                  <a:ext uri="{FF2B5EF4-FFF2-40B4-BE49-F238E27FC236}">
                    <a16:creationId xmlns:a16="http://schemas.microsoft.com/office/drawing/2014/main" id="{106DD1B7-09DD-F8C3-7C87-07AB65E716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372" y="777014"/>
                <a:ext cx="1798018" cy="1828505"/>
              </a:xfrm>
              <a:custGeom>
                <a:avLst/>
                <a:gdLst>
                  <a:gd name="T0" fmla="*/ 83 w 3811"/>
                  <a:gd name="T1" fmla="*/ 4133 h 4133"/>
                  <a:gd name="T2" fmla="*/ 0 w 3811"/>
                  <a:gd name="T3" fmla="*/ 4050 h 4133"/>
                  <a:gd name="T4" fmla="*/ 0 w 3811"/>
                  <a:gd name="T5" fmla="*/ 808 h 4133"/>
                  <a:gd name="T6" fmla="*/ 436 w 3811"/>
                  <a:gd name="T7" fmla="*/ 303 h 4133"/>
                  <a:gd name="T8" fmla="*/ 3723 w 3811"/>
                  <a:gd name="T9" fmla="*/ 2 h 4133"/>
                  <a:gd name="T10" fmla="*/ 3809 w 3811"/>
                  <a:gd name="T11" fmla="*/ 82 h 4133"/>
                  <a:gd name="T12" fmla="*/ 3730 w 3811"/>
                  <a:gd name="T13" fmla="*/ 168 h 4133"/>
                  <a:gd name="T14" fmla="*/ 460 w 3811"/>
                  <a:gd name="T15" fmla="*/ 467 h 4133"/>
                  <a:gd name="T16" fmla="*/ 166 w 3811"/>
                  <a:gd name="T17" fmla="*/ 808 h 4133"/>
                  <a:gd name="T18" fmla="*/ 166 w 3811"/>
                  <a:gd name="T19" fmla="*/ 4050 h 4133"/>
                  <a:gd name="T20" fmla="*/ 83 w 3811"/>
                  <a:gd name="T21" fmla="*/ 4133 h 4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11" h="4133">
                    <a:moveTo>
                      <a:pt x="83" y="4133"/>
                    </a:moveTo>
                    <a:cubicBezTo>
                      <a:pt x="37" y="4133"/>
                      <a:pt x="0" y="4096"/>
                      <a:pt x="0" y="4050"/>
                    </a:cubicBezTo>
                    <a:lnTo>
                      <a:pt x="0" y="808"/>
                    </a:lnTo>
                    <a:cubicBezTo>
                      <a:pt x="0" y="557"/>
                      <a:pt x="188" y="340"/>
                      <a:pt x="436" y="303"/>
                    </a:cubicBezTo>
                    <a:cubicBezTo>
                      <a:pt x="1495" y="145"/>
                      <a:pt x="2601" y="44"/>
                      <a:pt x="3723" y="2"/>
                    </a:cubicBezTo>
                    <a:cubicBezTo>
                      <a:pt x="3769" y="0"/>
                      <a:pt x="3808" y="36"/>
                      <a:pt x="3809" y="82"/>
                    </a:cubicBezTo>
                    <a:cubicBezTo>
                      <a:pt x="3811" y="128"/>
                      <a:pt x="3775" y="166"/>
                      <a:pt x="3730" y="168"/>
                    </a:cubicBezTo>
                    <a:cubicBezTo>
                      <a:pt x="2613" y="210"/>
                      <a:pt x="1513" y="310"/>
                      <a:pt x="460" y="467"/>
                    </a:cubicBezTo>
                    <a:cubicBezTo>
                      <a:pt x="293" y="492"/>
                      <a:pt x="166" y="639"/>
                      <a:pt x="166" y="808"/>
                    </a:cubicBezTo>
                    <a:lnTo>
                      <a:pt x="166" y="4050"/>
                    </a:lnTo>
                    <a:cubicBezTo>
                      <a:pt x="166" y="4096"/>
                      <a:pt x="129" y="4133"/>
                      <a:pt x="83" y="4133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Freeform 1290">
                <a:extLst>
                  <a:ext uri="{FF2B5EF4-FFF2-40B4-BE49-F238E27FC236}">
                    <a16:creationId xmlns:a16="http://schemas.microsoft.com/office/drawing/2014/main" id="{F3768D56-7B2F-0E62-30B4-45CF99E04B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1494" y="766762"/>
                <a:ext cx="353053" cy="75191"/>
              </a:xfrm>
              <a:custGeom>
                <a:avLst/>
                <a:gdLst>
                  <a:gd name="T0" fmla="*/ 83 w 750"/>
                  <a:gd name="T1" fmla="*/ 171 h 171"/>
                  <a:gd name="T2" fmla="*/ 0 w 750"/>
                  <a:gd name="T3" fmla="*/ 90 h 171"/>
                  <a:gd name="T4" fmla="*/ 82 w 750"/>
                  <a:gd name="T5" fmla="*/ 5 h 171"/>
                  <a:gd name="T6" fmla="*/ 667 w 750"/>
                  <a:gd name="T7" fmla="*/ 0 h 171"/>
                  <a:gd name="T8" fmla="*/ 750 w 750"/>
                  <a:gd name="T9" fmla="*/ 83 h 171"/>
                  <a:gd name="T10" fmla="*/ 667 w 750"/>
                  <a:gd name="T11" fmla="*/ 166 h 171"/>
                  <a:gd name="T12" fmla="*/ 85 w 750"/>
                  <a:gd name="T13" fmla="*/ 171 h 171"/>
                  <a:gd name="T14" fmla="*/ 83 w 750"/>
                  <a:gd name="T15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0" h="171">
                    <a:moveTo>
                      <a:pt x="83" y="171"/>
                    </a:moveTo>
                    <a:cubicBezTo>
                      <a:pt x="38" y="171"/>
                      <a:pt x="1" y="135"/>
                      <a:pt x="0" y="90"/>
                    </a:cubicBezTo>
                    <a:cubicBezTo>
                      <a:pt x="0" y="44"/>
                      <a:pt x="36" y="6"/>
                      <a:pt x="82" y="5"/>
                    </a:cubicBezTo>
                    <a:cubicBezTo>
                      <a:pt x="276" y="2"/>
                      <a:pt x="472" y="0"/>
                      <a:pt x="667" y="0"/>
                    </a:cubicBezTo>
                    <a:cubicBezTo>
                      <a:pt x="712" y="0"/>
                      <a:pt x="750" y="37"/>
                      <a:pt x="750" y="83"/>
                    </a:cubicBezTo>
                    <a:cubicBezTo>
                      <a:pt x="750" y="129"/>
                      <a:pt x="712" y="166"/>
                      <a:pt x="667" y="166"/>
                    </a:cubicBezTo>
                    <a:cubicBezTo>
                      <a:pt x="473" y="166"/>
                      <a:pt x="278" y="168"/>
                      <a:pt x="85" y="171"/>
                    </a:cubicBezTo>
                    <a:lnTo>
                      <a:pt x="83" y="171"/>
                    </a:ln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Freeform 1291">
                <a:extLst>
                  <a:ext uri="{FF2B5EF4-FFF2-40B4-BE49-F238E27FC236}">
                    <a16:creationId xmlns:a16="http://schemas.microsoft.com/office/drawing/2014/main" id="{DE74C8F8-BAE4-15CF-ECD0-05DCFF7CFFD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87961" y="1105120"/>
                <a:ext cx="371251" cy="297347"/>
              </a:xfrm>
              <a:custGeom>
                <a:avLst/>
                <a:gdLst>
                  <a:gd name="T0" fmla="*/ 557 w 782"/>
                  <a:gd name="T1" fmla="*/ 340 h 667"/>
                  <a:gd name="T2" fmla="*/ 561 w 782"/>
                  <a:gd name="T3" fmla="*/ 360 h 667"/>
                  <a:gd name="T4" fmla="*/ 568 w 782"/>
                  <a:gd name="T5" fmla="*/ 364 h 667"/>
                  <a:gd name="T6" fmla="*/ 583 w 782"/>
                  <a:gd name="T7" fmla="*/ 361 h 667"/>
                  <a:gd name="T8" fmla="*/ 616 w 782"/>
                  <a:gd name="T9" fmla="*/ 357 h 667"/>
                  <a:gd name="T10" fmla="*/ 736 w 782"/>
                  <a:gd name="T11" fmla="*/ 394 h 667"/>
                  <a:gd name="T12" fmla="*/ 782 w 782"/>
                  <a:gd name="T13" fmla="*/ 505 h 667"/>
                  <a:gd name="T14" fmla="*/ 731 w 782"/>
                  <a:gd name="T15" fmla="*/ 626 h 667"/>
                  <a:gd name="T16" fmla="*/ 610 w 782"/>
                  <a:gd name="T17" fmla="*/ 667 h 667"/>
                  <a:gd name="T18" fmla="*/ 486 w 782"/>
                  <a:gd name="T19" fmla="*/ 620 h 667"/>
                  <a:gd name="T20" fmla="*/ 432 w 782"/>
                  <a:gd name="T21" fmla="*/ 489 h 667"/>
                  <a:gd name="T22" fmla="*/ 509 w 782"/>
                  <a:gd name="T23" fmla="*/ 244 h 667"/>
                  <a:gd name="T24" fmla="*/ 698 w 782"/>
                  <a:gd name="T25" fmla="*/ 30 h 667"/>
                  <a:gd name="T26" fmla="*/ 751 w 782"/>
                  <a:gd name="T27" fmla="*/ 0 h 667"/>
                  <a:gd name="T28" fmla="*/ 767 w 782"/>
                  <a:gd name="T29" fmla="*/ 15 h 667"/>
                  <a:gd name="T30" fmla="*/ 752 w 782"/>
                  <a:gd name="T31" fmla="*/ 39 h 667"/>
                  <a:gd name="T32" fmla="*/ 603 w 782"/>
                  <a:gd name="T33" fmla="*/ 207 h 667"/>
                  <a:gd name="T34" fmla="*/ 557 w 782"/>
                  <a:gd name="T35" fmla="*/ 340 h 667"/>
                  <a:gd name="T36" fmla="*/ 126 w 782"/>
                  <a:gd name="T37" fmla="*/ 340 h 667"/>
                  <a:gd name="T38" fmla="*/ 129 w 782"/>
                  <a:gd name="T39" fmla="*/ 360 h 667"/>
                  <a:gd name="T40" fmla="*/ 137 w 782"/>
                  <a:gd name="T41" fmla="*/ 364 h 667"/>
                  <a:gd name="T42" fmla="*/ 151 w 782"/>
                  <a:gd name="T43" fmla="*/ 361 h 667"/>
                  <a:gd name="T44" fmla="*/ 184 w 782"/>
                  <a:gd name="T45" fmla="*/ 357 h 667"/>
                  <a:gd name="T46" fmla="*/ 304 w 782"/>
                  <a:gd name="T47" fmla="*/ 394 h 667"/>
                  <a:gd name="T48" fmla="*/ 350 w 782"/>
                  <a:gd name="T49" fmla="*/ 505 h 667"/>
                  <a:gd name="T50" fmla="*/ 300 w 782"/>
                  <a:gd name="T51" fmla="*/ 626 h 667"/>
                  <a:gd name="T52" fmla="*/ 179 w 782"/>
                  <a:gd name="T53" fmla="*/ 667 h 667"/>
                  <a:gd name="T54" fmla="*/ 55 w 782"/>
                  <a:gd name="T55" fmla="*/ 620 h 667"/>
                  <a:gd name="T56" fmla="*/ 0 w 782"/>
                  <a:gd name="T57" fmla="*/ 489 h 667"/>
                  <a:gd name="T58" fmla="*/ 77 w 782"/>
                  <a:gd name="T59" fmla="*/ 244 h 667"/>
                  <a:gd name="T60" fmla="*/ 266 w 782"/>
                  <a:gd name="T61" fmla="*/ 30 h 667"/>
                  <a:gd name="T62" fmla="*/ 319 w 782"/>
                  <a:gd name="T63" fmla="*/ 0 h 667"/>
                  <a:gd name="T64" fmla="*/ 335 w 782"/>
                  <a:gd name="T65" fmla="*/ 15 h 667"/>
                  <a:gd name="T66" fmla="*/ 321 w 782"/>
                  <a:gd name="T67" fmla="*/ 39 h 667"/>
                  <a:gd name="T68" fmla="*/ 171 w 782"/>
                  <a:gd name="T69" fmla="*/ 207 h 667"/>
                  <a:gd name="T70" fmla="*/ 126 w 782"/>
                  <a:gd name="T71" fmla="*/ 340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82" h="667">
                    <a:moveTo>
                      <a:pt x="557" y="340"/>
                    </a:moveTo>
                    <a:cubicBezTo>
                      <a:pt x="557" y="350"/>
                      <a:pt x="559" y="356"/>
                      <a:pt x="561" y="360"/>
                    </a:cubicBezTo>
                    <a:lnTo>
                      <a:pt x="568" y="364"/>
                    </a:lnTo>
                    <a:lnTo>
                      <a:pt x="583" y="361"/>
                    </a:lnTo>
                    <a:cubicBezTo>
                      <a:pt x="595" y="358"/>
                      <a:pt x="606" y="357"/>
                      <a:pt x="616" y="357"/>
                    </a:cubicBezTo>
                    <a:cubicBezTo>
                      <a:pt x="666" y="357"/>
                      <a:pt x="706" y="369"/>
                      <a:pt x="736" y="394"/>
                    </a:cubicBezTo>
                    <a:cubicBezTo>
                      <a:pt x="766" y="419"/>
                      <a:pt x="782" y="456"/>
                      <a:pt x="782" y="505"/>
                    </a:cubicBezTo>
                    <a:cubicBezTo>
                      <a:pt x="782" y="558"/>
                      <a:pt x="765" y="598"/>
                      <a:pt x="731" y="626"/>
                    </a:cubicBezTo>
                    <a:cubicBezTo>
                      <a:pt x="698" y="653"/>
                      <a:pt x="658" y="667"/>
                      <a:pt x="610" y="667"/>
                    </a:cubicBezTo>
                    <a:cubicBezTo>
                      <a:pt x="564" y="667"/>
                      <a:pt x="523" y="651"/>
                      <a:pt x="486" y="620"/>
                    </a:cubicBezTo>
                    <a:cubicBezTo>
                      <a:pt x="450" y="589"/>
                      <a:pt x="432" y="546"/>
                      <a:pt x="432" y="489"/>
                    </a:cubicBezTo>
                    <a:cubicBezTo>
                      <a:pt x="432" y="412"/>
                      <a:pt x="458" y="330"/>
                      <a:pt x="509" y="244"/>
                    </a:cubicBezTo>
                    <a:cubicBezTo>
                      <a:pt x="561" y="158"/>
                      <a:pt x="624" y="86"/>
                      <a:pt x="698" y="30"/>
                    </a:cubicBezTo>
                    <a:cubicBezTo>
                      <a:pt x="726" y="10"/>
                      <a:pt x="743" y="0"/>
                      <a:pt x="751" y="0"/>
                    </a:cubicBezTo>
                    <a:cubicBezTo>
                      <a:pt x="761" y="6"/>
                      <a:pt x="767" y="10"/>
                      <a:pt x="767" y="15"/>
                    </a:cubicBezTo>
                    <a:cubicBezTo>
                      <a:pt x="767" y="22"/>
                      <a:pt x="762" y="30"/>
                      <a:pt x="752" y="39"/>
                    </a:cubicBezTo>
                    <a:cubicBezTo>
                      <a:pt x="683" y="102"/>
                      <a:pt x="633" y="158"/>
                      <a:pt x="603" y="207"/>
                    </a:cubicBezTo>
                    <a:cubicBezTo>
                      <a:pt x="573" y="256"/>
                      <a:pt x="557" y="300"/>
                      <a:pt x="557" y="340"/>
                    </a:cubicBezTo>
                    <a:close/>
                    <a:moveTo>
                      <a:pt x="126" y="340"/>
                    </a:moveTo>
                    <a:cubicBezTo>
                      <a:pt x="126" y="350"/>
                      <a:pt x="127" y="356"/>
                      <a:pt x="129" y="360"/>
                    </a:cubicBezTo>
                    <a:lnTo>
                      <a:pt x="137" y="364"/>
                    </a:lnTo>
                    <a:lnTo>
                      <a:pt x="151" y="361"/>
                    </a:lnTo>
                    <a:cubicBezTo>
                      <a:pt x="163" y="358"/>
                      <a:pt x="174" y="357"/>
                      <a:pt x="184" y="357"/>
                    </a:cubicBezTo>
                    <a:cubicBezTo>
                      <a:pt x="234" y="357"/>
                      <a:pt x="274" y="369"/>
                      <a:pt x="304" y="394"/>
                    </a:cubicBezTo>
                    <a:cubicBezTo>
                      <a:pt x="335" y="419"/>
                      <a:pt x="350" y="456"/>
                      <a:pt x="350" y="505"/>
                    </a:cubicBezTo>
                    <a:cubicBezTo>
                      <a:pt x="350" y="558"/>
                      <a:pt x="333" y="598"/>
                      <a:pt x="300" y="626"/>
                    </a:cubicBezTo>
                    <a:cubicBezTo>
                      <a:pt x="266" y="653"/>
                      <a:pt x="226" y="667"/>
                      <a:pt x="179" y="667"/>
                    </a:cubicBezTo>
                    <a:cubicBezTo>
                      <a:pt x="132" y="667"/>
                      <a:pt x="91" y="651"/>
                      <a:pt x="55" y="620"/>
                    </a:cubicBezTo>
                    <a:cubicBezTo>
                      <a:pt x="18" y="589"/>
                      <a:pt x="0" y="546"/>
                      <a:pt x="0" y="489"/>
                    </a:cubicBezTo>
                    <a:cubicBezTo>
                      <a:pt x="0" y="412"/>
                      <a:pt x="26" y="330"/>
                      <a:pt x="77" y="244"/>
                    </a:cubicBezTo>
                    <a:cubicBezTo>
                      <a:pt x="129" y="158"/>
                      <a:pt x="192" y="86"/>
                      <a:pt x="266" y="30"/>
                    </a:cubicBezTo>
                    <a:cubicBezTo>
                      <a:pt x="294" y="10"/>
                      <a:pt x="311" y="0"/>
                      <a:pt x="319" y="0"/>
                    </a:cubicBezTo>
                    <a:cubicBezTo>
                      <a:pt x="330" y="6"/>
                      <a:pt x="335" y="10"/>
                      <a:pt x="335" y="15"/>
                    </a:cubicBezTo>
                    <a:cubicBezTo>
                      <a:pt x="335" y="22"/>
                      <a:pt x="330" y="30"/>
                      <a:pt x="321" y="39"/>
                    </a:cubicBezTo>
                    <a:cubicBezTo>
                      <a:pt x="251" y="102"/>
                      <a:pt x="202" y="158"/>
                      <a:pt x="171" y="207"/>
                    </a:cubicBezTo>
                    <a:cubicBezTo>
                      <a:pt x="141" y="256"/>
                      <a:pt x="126" y="300"/>
                      <a:pt x="126" y="340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Freeform 1292">
                <a:extLst>
                  <a:ext uri="{FF2B5EF4-FFF2-40B4-BE49-F238E27FC236}">
                    <a16:creationId xmlns:a16="http://schemas.microsoft.com/office/drawing/2014/main" id="{82D685A0-73F2-32EC-AD33-A738761310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46057" y="2745646"/>
                <a:ext cx="371251" cy="293928"/>
              </a:xfrm>
              <a:custGeom>
                <a:avLst/>
                <a:gdLst>
                  <a:gd name="T0" fmla="*/ 224 w 781"/>
                  <a:gd name="T1" fmla="*/ 326 h 666"/>
                  <a:gd name="T2" fmla="*/ 220 w 781"/>
                  <a:gd name="T3" fmla="*/ 307 h 666"/>
                  <a:gd name="T4" fmla="*/ 213 w 781"/>
                  <a:gd name="T5" fmla="*/ 303 h 666"/>
                  <a:gd name="T6" fmla="*/ 198 w 781"/>
                  <a:gd name="T7" fmla="*/ 306 h 666"/>
                  <a:gd name="T8" fmla="*/ 166 w 781"/>
                  <a:gd name="T9" fmla="*/ 310 h 666"/>
                  <a:gd name="T10" fmla="*/ 45 w 781"/>
                  <a:gd name="T11" fmla="*/ 273 h 666"/>
                  <a:gd name="T12" fmla="*/ 0 w 781"/>
                  <a:gd name="T13" fmla="*/ 162 h 666"/>
                  <a:gd name="T14" fmla="*/ 50 w 781"/>
                  <a:gd name="T15" fmla="*/ 41 h 666"/>
                  <a:gd name="T16" fmla="*/ 171 w 781"/>
                  <a:gd name="T17" fmla="*/ 0 h 666"/>
                  <a:gd name="T18" fmla="*/ 295 w 781"/>
                  <a:gd name="T19" fmla="*/ 46 h 666"/>
                  <a:gd name="T20" fmla="*/ 350 w 781"/>
                  <a:gd name="T21" fmla="*/ 177 h 666"/>
                  <a:gd name="T22" fmla="*/ 272 w 781"/>
                  <a:gd name="T23" fmla="*/ 423 h 666"/>
                  <a:gd name="T24" fmla="*/ 84 w 781"/>
                  <a:gd name="T25" fmla="*/ 636 h 666"/>
                  <a:gd name="T26" fmla="*/ 31 w 781"/>
                  <a:gd name="T27" fmla="*/ 666 h 666"/>
                  <a:gd name="T28" fmla="*/ 14 w 781"/>
                  <a:gd name="T29" fmla="*/ 652 h 666"/>
                  <a:gd name="T30" fmla="*/ 29 w 781"/>
                  <a:gd name="T31" fmla="*/ 627 h 666"/>
                  <a:gd name="T32" fmla="*/ 178 w 781"/>
                  <a:gd name="T33" fmla="*/ 459 h 666"/>
                  <a:gd name="T34" fmla="*/ 224 w 781"/>
                  <a:gd name="T35" fmla="*/ 326 h 666"/>
                  <a:gd name="T36" fmla="*/ 656 w 781"/>
                  <a:gd name="T37" fmla="*/ 326 h 666"/>
                  <a:gd name="T38" fmla="*/ 652 w 781"/>
                  <a:gd name="T39" fmla="*/ 307 h 666"/>
                  <a:gd name="T40" fmla="*/ 645 w 781"/>
                  <a:gd name="T41" fmla="*/ 303 h 666"/>
                  <a:gd name="T42" fmla="*/ 630 w 781"/>
                  <a:gd name="T43" fmla="*/ 306 h 666"/>
                  <a:gd name="T44" fmla="*/ 597 w 781"/>
                  <a:gd name="T45" fmla="*/ 310 h 666"/>
                  <a:gd name="T46" fmla="*/ 477 w 781"/>
                  <a:gd name="T47" fmla="*/ 273 h 666"/>
                  <a:gd name="T48" fmla="*/ 432 w 781"/>
                  <a:gd name="T49" fmla="*/ 162 h 666"/>
                  <a:gd name="T50" fmla="*/ 482 w 781"/>
                  <a:gd name="T51" fmla="*/ 41 h 666"/>
                  <a:gd name="T52" fmla="*/ 603 w 781"/>
                  <a:gd name="T53" fmla="*/ 0 h 666"/>
                  <a:gd name="T54" fmla="*/ 727 w 781"/>
                  <a:gd name="T55" fmla="*/ 46 h 666"/>
                  <a:gd name="T56" fmla="*/ 781 w 781"/>
                  <a:gd name="T57" fmla="*/ 177 h 666"/>
                  <a:gd name="T58" fmla="*/ 704 w 781"/>
                  <a:gd name="T59" fmla="*/ 423 h 666"/>
                  <a:gd name="T60" fmla="*/ 515 w 781"/>
                  <a:gd name="T61" fmla="*/ 636 h 666"/>
                  <a:gd name="T62" fmla="*/ 462 w 781"/>
                  <a:gd name="T63" fmla="*/ 666 h 666"/>
                  <a:gd name="T64" fmla="*/ 446 w 781"/>
                  <a:gd name="T65" fmla="*/ 652 h 666"/>
                  <a:gd name="T66" fmla="*/ 461 w 781"/>
                  <a:gd name="T67" fmla="*/ 627 h 666"/>
                  <a:gd name="T68" fmla="*/ 610 w 781"/>
                  <a:gd name="T69" fmla="*/ 459 h 666"/>
                  <a:gd name="T70" fmla="*/ 656 w 781"/>
                  <a:gd name="T71" fmla="*/ 326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81" h="666">
                    <a:moveTo>
                      <a:pt x="224" y="326"/>
                    </a:moveTo>
                    <a:cubicBezTo>
                      <a:pt x="224" y="317"/>
                      <a:pt x="223" y="310"/>
                      <a:pt x="220" y="307"/>
                    </a:cubicBezTo>
                    <a:lnTo>
                      <a:pt x="213" y="303"/>
                    </a:lnTo>
                    <a:lnTo>
                      <a:pt x="198" y="306"/>
                    </a:lnTo>
                    <a:cubicBezTo>
                      <a:pt x="186" y="308"/>
                      <a:pt x="175" y="310"/>
                      <a:pt x="166" y="310"/>
                    </a:cubicBezTo>
                    <a:cubicBezTo>
                      <a:pt x="116" y="310"/>
                      <a:pt x="76" y="297"/>
                      <a:pt x="45" y="273"/>
                    </a:cubicBezTo>
                    <a:cubicBezTo>
                      <a:pt x="15" y="248"/>
                      <a:pt x="0" y="211"/>
                      <a:pt x="0" y="162"/>
                    </a:cubicBezTo>
                    <a:cubicBezTo>
                      <a:pt x="0" y="109"/>
                      <a:pt x="16" y="69"/>
                      <a:pt x="50" y="41"/>
                    </a:cubicBezTo>
                    <a:cubicBezTo>
                      <a:pt x="83" y="13"/>
                      <a:pt x="124" y="0"/>
                      <a:pt x="171" y="0"/>
                    </a:cubicBezTo>
                    <a:cubicBezTo>
                      <a:pt x="217" y="0"/>
                      <a:pt x="258" y="15"/>
                      <a:pt x="295" y="46"/>
                    </a:cubicBezTo>
                    <a:cubicBezTo>
                      <a:pt x="331" y="77"/>
                      <a:pt x="350" y="121"/>
                      <a:pt x="350" y="177"/>
                    </a:cubicBezTo>
                    <a:cubicBezTo>
                      <a:pt x="350" y="255"/>
                      <a:pt x="324" y="337"/>
                      <a:pt x="272" y="423"/>
                    </a:cubicBezTo>
                    <a:cubicBezTo>
                      <a:pt x="221" y="509"/>
                      <a:pt x="158" y="580"/>
                      <a:pt x="84" y="636"/>
                    </a:cubicBezTo>
                    <a:cubicBezTo>
                      <a:pt x="56" y="656"/>
                      <a:pt x="38" y="666"/>
                      <a:pt x="31" y="666"/>
                    </a:cubicBezTo>
                    <a:cubicBezTo>
                      <a:pt x="20" y="661"/>
                      <a:pt x="14" y="656"/>
                      <a:pt x="14" y="652"/>
                    </a:cubicBezTo>
                    <a:cubicBezTo>
                      <a:pt x="14" y="645"/>
                      <a:pt x="19" y="637"/>
                      <a:pt x="29" y="627"/>
                    </a:cubicBezTo>
                    <a:cubicBezTo>
                      <a:pt x="98" y="564"/>
                      <a:pt x="148" y="508"/>
                      <a:pt x="178" y="459"/>
                    </a:cubicBezTo>
                    <a:cubicBezTo>
                      <a:pt x="209" y="410"/>
                      <a:pt x="224" y="366"/>
                      <a:pt x="224" y="326"/>
                    </a:cubicBezTo>
                    <a:close/>
                    <a:moveTo>
                      <a:pt x="656" y="326"/>
                    </a:moveTo>
                    <a:cubicBezTo>
                      <a:pt x="656" y="317"/>
                      <a:pt x="654" y="310"/>
                      <a:pt x="652" y="307"/>
                    </a:cubicBezTo>
                    <a:lnTo>
                      <a:pt x="645" y="303"/>
                    </a:lnTo>
                    <a:lnTo>
                      <a:pt x="630" y="306"/>
                    </a:lnTo>
                    <a:cubicBezTo>
                      <a:pt x="618" y="308"/>
                      <a:pt x="607" y="310"/>
                      <a:pt x="597" y="310"/>
                    </a:cubicBezTo>
                    <a:cubicBezTo>
                      <a:pt x="548" y="310"/>
                      <a:pt x="507" y="297"/>
                      <a:pt x="477" y="273"/>
                    </a:cubicBezTo>
                    <a:cubicBezTo>
                      <a:pt x="447" y="248"/>
                      <a:pt x="432" y="211"/>
                      <a:pt x="432" y="162"/>
                    </a:cubicBezTo>
                    <a:cubicBezTo>
                      <a:pt x="432" y="109"/>
                      <a:pt x="448" y="69"/>
                      <a:pt x="482" y="41"/>
                    </a:cubicBezTo>
                    <a:cubicBezTo>
                      <a:pt x="515" y="13"/>
                      <a:pt x="555" y="0"/>
                      <a:pt x="603" y="0"/>
                    </a:cubicBezTo>
                    <a:cubicBezTo>
                      <a:pt x="649" y="0"/>
                      <a:pt x="690" y="15"/>
                      <a:pt x="727" y="46"/>
                    </a:cubicBezTo>
                    <a:cubicBezTo>
                      <a:pt x="763" y="77"/>
                      <a:pt x="781" y="121"/>
                      <a:pt x="781" y="177"/>
                    </a:cubicBezTo>
                    <a:cubicBezTo>
                      <a:pt x="781" y="255"/>
                      <a:pt x="755" y="337"/>
                      <a:pt x="704" y="423"/>
                    </a:cubicBezTo>
                    <a:cubicBezTo>
                      <a:pt x="652" y="509"/>
                      <a:pt x="589" y="580"/>
                      <a:pt x="515" y="636"/>
                    </a:cubicBezTo>
                    <a:cubicBezTo>
                      <a:pt x="487" y="656"/>
                      <a:pt x="470" y="666"/>
                      <a:pt x="462" y="666"/>
                    </a:cubicBezTo>
                    <a:cubicBezTo>
                      <a:pt x="452" y="661"/>
                      <a:pt x="446" y="656"/>
                      <a:pt x="446" y="652"/>
                    </a:cubicBezTo>
                    <a:cubicBezTo>
                      <a:pt x="446" y="645"/>
                      <a:pt x="451" y="637"/>
                      <a:pt x="461" y="627"/>
                    </a:cubicBezTo>
                    <a:cubicBezTo>
                      <a:pt x="530" y="564"/>
                      <a:pt x="580" y="508"/>
                      <a:pt x="610" y="459"/>
                    </a:cubicBezTo>
                    <a:cubicBezTo>
                      <a:pt x="640" y="410"/>
                      <a:pt x="656" y="366"/>
                      <a:pt x="656" y="326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7F77DE-E6D2-E0D9-EC5A-9C8210D72E9C}"/>
                </a:ext>
              </a:extLst>
            </p:cNvPr>
            <p:cNvSpPr txBox="1"/>
            <p:nvPr/>
          </p:nvSpPr>
          <p:spPr>
            <a:xfrm>
              <a:off x="6877049" y="4629150"/>
              <a:ext cx="33432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Tôi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tớ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cậu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69402526-69A7-6185-36F3-1A18E27F08E6}"/>
              </a:ext>
            </a:extLst>
          </p:cNvPr>
          <p:cNvSpPr/>
          <p:nvPr/>
        </p:nvSpPr>
        <p:spPr>
          <a:xfrm>
            <a:off x="4352925" y="2990850"/>
            <a:ext cx="1590675" cy="9048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45B3AC-75B4-2C88-E64A-A73B2983F32C}"/>
              </a:ext>
            </a:extLst>
          </p:cNvPr>
          <p:cNvGrpSpPr/>
          <p:nvPr/>
        </p:nvGrpSpPr>
        <p:grpSpPr>
          <a:xfrm>
            <a:off x="5886451" y="2594536"/>
            <a:ext cx="5738824" cy="1707028"/>
            <a:chOff x="6486525" y="2594536"/>
            <a:chExt cx="5138749" cy="170702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A3BD46E-9E79-42E5-4510-7EF17FE8B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86525" y="2594536"/>
              <a:ext cx="5138749" cy="170702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302525F-FBD5-DE7A-655C-6FBEB00987CE}"/>
                </a:ext>
              </a:extLst>
            </p:cNvPr>
            <p:cNvSpPr txBox="1"/>
            <p:nvPr/>
          </p:nvSpPr>
          <p:spPr>
            <a:xfrm>
              <a:off x="7467599" y="3048000"/>
              <a:ext cx="39657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xưng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hô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28184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pic>
        <p:nvPicPr>
          <p:cNvPr id="81" name="图片 174" descr="D:\资料\图片2.png图片2">
            <a:extLst>
              <a:ext uri="{FF2B5EF4-FFF2-40B4-BE49-F238E27FC236}">
                <a16:creationId xmlns:a16="http://schemas.microsoft.com/office/drawing/2014/main" id="{4FBC9990-AA76-4724-ABA3-FF92194790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32833" y="599720"/>
            <a:ext cx="3250883" cy="51957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8BEDB66-9660-4A61-9C56-BF88E7EC35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9670" y="0"/>
            <a:ext cx="75486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3513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C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8B5A9B4-B9F7-4A00-910E-9026730C642D}"/>
              </a:ext>
            </a:extLst>
          </p:cNvPr>
          <p:cNvGrpSpPr/>
          <p:nvPr/>
        </p:nvGrpSpPr>
        <p:grpSpPr>
          <a:xfrm>
            <a:off x="3218587" y="187592"/>
            <a:ext cx="695056" cy="442451"/>
            <a:chOff x="3550860" y="468074"/>
            <a:chExt cx="695056" cy="442451"/>
          </a:xfrm>
        </p:grpSpPr>
        <p:sp>
          <p:nvSpPr>
            <p:cNvPr id="85" name="Parallelogram 84">
              <a:extLst>
                <a:ext uri="{FF2B5EF4-FFF2-40B4-BE49-F238E27FC236}">
                  <a16:creationId xmlns:a16="http://schemas.microsoft.com/office/drawing/2014/main" id="{263D3628-E665-400E-9692-9DC5CE0B7620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DABDDB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86" name="Graphic 85" descr="Add">
              <a:extLst>
                <a:ext uri="{FF2B5EF4-FFF2-40B4-BE49-F238E27FC236}">
                  <a16:creationId xmlns:a16="http://schemas.microsoft.com/office/drawing/2014/main" id="{D7BB8D4C-6A9B-48ED-AE16-FA7AA8154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1CD04E5C-65D5-4105-B6AC-895DD1F295D1}"/>
              </a:ext>
            </a:extLst>
          </p:cNvPr>
          <p:cNvSpPr/>
          <p:nvPr/>
        </p:nvSpPr>
        <p:spPr>
          <a:xfrm>
            <a:off x="119454" y="187592"/>
            <a:ext cx="12013580" cy="6355844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1682D97-7E88-4F64-8CAF-F854BC4A41BD}"/>
              </a:ext>
            </a:extLst>
          </p:cNvPr>
          <p:cNvGrpSpPr/>
          <p:nvPr/>
        </p:nvGrpSpPr>
        <p:grpSpPr>
          <a:xfrm>
            <a:off x="119454" y="603771"/>
            <a:ext cx="12013580" cy="6000472"/>
            <a:chOff x="639096" y="1013468"/>
            <a:chExt cx="10913807" cy="4821275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F501D5A-7035-476C-9D81-C8DF98413846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263C2252-C03E-41CE-961A-375F826B8CBE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CBE9D81-1113-4FE1-9B4C-CE737B1E6B78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93EBA88-FBCD-48CD-93D0-8B1FAFFB6645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3" name="Heart 92">
              <a:extLst>
                <a:ext uri="{FF2B5EF4-FFF2-40B4-BE49-F238E27FC236}">
                  <a16:creationId xmlns:a16="http://schemas.microsoft.com/office/drawing/2014/main" id="{30EDBE13-17B5-43BF-98FD-A41CD752068C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96" name="Graphic 95" descr="Close">
            <a:extLst>
              <a:ext uri="{FF2B5EF4-FFF2-40B4-BE49-F238E27FC236}">
                <a16:creationId xmlns:a16="http://schemas.microsoft.com/office/drawing/2014/main" id="{94C49F70-A38D-41F0-8005-7E72834839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964270" y="267795"/>
            <a:ext cx="266374" cy="2663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B45DD0-6F2F-187F-AA92-49273B684F5F}"/>
              </a:ext>
            </a:extLst>
          </p:cNvPr>
          <p:cNvSpPr txBox="1"/>
          <p:nvPr/>
        </p:nvSpPr>
        <p:spPr>
          <a:xfrm>
            <a:off x="11605368" y="576571"/>
            <a:ext cx="481426" cy="38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F6CDA3-80E4-C70F-8BE6-9C181A8AA58A}"/>
              </a:ext>
            </a:extLst>
          </p:cNvPr>
          <p:cNvSpPr/>
          <p:nvPr/>
        </p:nvSpPr>
        <p:spPr>
          <a:xfrm>
            <a:off x="428624" y="228600"/>
            <a:ext cx="11591925" cy="9048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Trong số các từ đó, những từ nào chỉ người nói, những từ nào chỉ người nghe?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0C5E998-D5C1-BFD5-8278-88A8B47FC157}"/>
              </a:ext>
            </a:extLst>
          </p:cNvPr>
          <p:cNvGrpSpPr/>
          <p:nvPr/>
        </p:nvGrpSpPr>
        <p:grpSpPr>
          <a:xfrm>
            <a:off x="438150" y="1990725"/>
            <a:ext cx="3952875" cy="1378768"/>
            <a:chOff x="6448424" y="4218985"/>
            <a:chExt cx="3971925" cy="166510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C69F456-8CBB-3DF0-7874-B84F69EF33CD}"/>
                </a:ext>
              </a:extLst>
            </p:cNvPr>
            <p:cNvGrpSpPr/>
            <p:nvPr/>
          </p:nvGrpSpPr>
          <p:grpSpPr>
            <a:xfrm>
              <a:off x="6448424" y="4218985"/>
              <a:ext cx="3971925" cy="1665108"/>
              <a:chOff x="4142372" y="766762"/>
              <a:chExt cx="4710364" cy="2775224"/>
            </a:xfrm>
          </p:grpSpPr>
          <p:sp>
            <p:nvSpPr>
              <p:cNvPr id="11" name="Freeform 1286">
                <a:extLst>
                  <a:ext uri="{FF2B5EF4-FFF2-40B4-BE49-F238E27FC236}">
                    <a16:creationId xmlns:a16="http://schemas.microsoft.com/office/drawing/2014/main" id="{6106BBEF-3463-FF45-4F1E-223DB70252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8535" y="946496"/>
                <a:ext cx="4564201" cy="2180533"/>
              </a:xfrm>
              <a:custGeom>
                <a:avLst/>
                <a:gdLst>
                  <a:gd name="T0" fmla="*/ 0 w 9680"/>
                  <a:gd name="T1" fmla="*/ 745 h 4929"/>
                  <a:gd name="T2" fmla="*/ 0 w 9680"/>
                  <a:gd name="T3" fmla="*/ 4468 h 4929"/>
                  <a:gd name="T4" fmla="*/ 488 w 9680"/>
                  <a:gd name="T5" fmla="*/ 4891 h 4929"/>
                  <a:gd name="T6" fmla="*/ 4840 w 9680"/>
                  <a:gd name="T7" fmla="*/ 4587 h 4929"/>
                  <a:gd name="T8" fmla="*/ 9192 w 9680"/>
                  <a:gd name="T9" fmla="*/ 4891 h 4929"/>
                  <a:gd name="T10" fmla="*/ 9680 w 9680"/>
                  <a:gd name="T11" fmla="*/ 4468 h 4929"/>
                  <a:gd name="T12" fmla="*/ 9680 w 9680"/>
                  <a:gd name="T13" fmla="*/ 745 h 4929"/>
                  <a:gd name="T14" fmla="*/ 9316 w 9680"/>
                  <a:gd name="T15" fmla="*/ 322 h 4929"/>
                  <a:gd name="T16" fmla="*/ 4840 w 9680"/>
                  <a:gd name="T17" fmla="*/ 0 h 4929"/>
                  <a:gd name="T18" fmla="*/ 364 w 9680"/>
                  <a:gd name="T19" fmla="*/ 322 h 4929"/>
                  <a:gd name="T20" fmla="*/ 0 w 9680"/>
                  <a:gd name="T21" fmla="*/ 745 h 49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80" h="4929">
                    <a:moveTo>
                      <a:pt x="0" y="745"/>
                    </a:moveTo>
                    <a:lnTo>
                      <a:pt x="0" y="4468"/>
                    </a:lnTo>
                    <a:cubicBezTo>
                      <a:pt x="0" y="4728"/>
                      <a:pt x="231" y="4929"/>
                      <a:pt x="488" y="4891"/>
                    </a:cubicBezTo>
                    <a:cubicBezTo>
                      <a:pt x="1854" y="4694"/>
                      <a:pt x="3317" y="4587"/>
                      <a:pt x="4840" y="4587"/>
                    </a:cubicBezTo>
                    <a:cubicBezTo>
                      <a:pt x="6363" y="4587"/>
                      <a:pt x="7826" y="4694"/>
                      <a:pt x="9192" y="4891"/>
                    </a:cubicBezTo>
                    <a:cubicBezTo>
                      <a:pt x="9449" y="4929"/>
                      <a:pt x="9680" y="4728"/>
                      <a:pt x="9680" y="4468"/>
                    </a:cubicBezTo>
                    <a:lnTo>
                      <a:pt x="9680" y="745"/>
                    </a:lnTo>
                    <a:cubicBezTo>
                      <a:pt x="9680" y="533"/>
                      <a:pt x="9525" y="353"/>
                      <a:pt x="9316" y="322"/>
                    </a:cubicBezTo>
                    <a:cubicBezTo>
                      <a:pt x="7915" y="113"/>
                      <a:pt x="6409" y="0"/>
                      <a:pt x="4840" y="0"/>
                    </a:cubicBezTo>
                    <a:cubicBezTo>
                      <a:pt x="3271" y="0"/>
                      <a:pt x="1765" y="113"/>
                      <a:pt x="364" y="322"/>
                    </a:cubicBezTo>
                    <a:cubicBezTo>
                      <a:pt x="155" y="353"/>
                      <a:pt x="0" y="533"/>
                      <a:pt x="0" y="745"/>
                    </a:cubicBezTo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Freeform 1287">
                <a:extLst>
                  <a:ext uri="{FF2B5EF4-FFF2-40B4-BE49-F238E27FC236}">
                    <a16:creationId xmlns:a16="http://schemas.microsoft.com/office/drawing/2014/main" id="{50C8B402-871B-DBC0-BE39-EB691404FC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1676" y="2677291"/>
                <a:ext cx="4414973" cy="864695"/>
              </a:xfrm>
              <a:custGeom>
                <a:avLst/>
                <a:gdLst>
                  <a:gd name="T0" fmla="*/ 2488 w 9364"/>
                  <a:gd name="T1" fmla="*/ 1959 h 1959"/>
                  <a:gd name="T2" fmla="*/ 2116 w 9364"/>
                  <a:gd name="T3" fmla="*/ 1621 h 1959"/>
                  <a:gd name="T4" fmla="*/ 1884 w 9364"/>
                  <a:gd name="T5" fmla="*/ 1357 h 1959"/>
                  <a:gd name="T6" fmla="*/ 101 w 9364"/>
                  <a:gd name="T7" fmla="*/ 1557 h 1959"/>
                  <a:gd name="T8" fmla="*/ 7 w 9364"/>
                  <a:gd name="T9" fmla="*/ 1487 h 1959"/>
                  <a:gd name="T10" fmla="*/ 77 w 9364"/>
                  <a:gd name="T11" fmla="*/ 1393 h 1959"/>
                  <a:gd name="T12" fmla="*/ 1870 w 9364"/>
                  <a:gd name="T13" fmla="*/ 1192 h 1959"/>
                  <a:gd name="T14" fmla="*/ 2253 w 9364"/>
                  <a:gd name="T15" fmla="*/ 1527 h 1959"/>
                  <a:gd name="T16" fmla="*/ 2487 w 9364"/>
                  <a:gd name="T17" fmla="*/ 1794 h 1959"/>
                  <a:gd name="T18" fmla="*/ 2659 w 9364"/>
                  <a:gd name="T19" fmla="*/ 1506 h 1959"/>
                  <a:gd name="T20" fmla="*/ 2975 w 9364"/>
                  <a:gd name="T21" fmla="*/ 1122 h 1959"/>
                  <a:gd name="T22" fmla="*/ 4441 w 9364"/>
                  <a:gd name="T23" fmla="*/ 1088 h 1959"/>
                  <a:gd name="T24" fmla="*/ 8804 w 9364"/>
                  <a:gd name="T25" fmla="*/ 1393 h 1959"/>
                  <a:gd name="T26" fmla="*/ 9079 w 9364"/>
                  <a:gd name="T27" fmla="*/ 1313 h 1959"/>
                  <a:gd name="T28" fmla="*/ 9198 w 9364"/>
                  <a:gd name="T29" fmla="*/ 1052 h 1959"/>
                  <a:gd name="T30" fmla="*/ 9198 w 9364"/>
                  <a:gd name="T31" fmla="*/ 83 h 1959"/>
                  <a:gd name="T32" fmla="*/ 9281 w 9364"/>
                  <a:gd name="T33" fmla="*/ 0 h 1959"/>
                  <a:gd name="T34" fmla="*/ 9364 w 9364"/>
                  <a:gd name="T35" fmla="*/ 83 h 1959"/>
                  <a:gd name="T36" fmla="*/ 9364 w 9364"/>
                  <a:gd name="T37" fmla="*/ 1052 h 1959"/>
                  <a:gd name="T38" fmla="*/ 9187 w 9364"/>
                  <a:gd name="T39" fmla="*/ 1438 h 1959"/>
                  <a:gd name="T40" fmla="*/ 8780 w 9364"/>
                  <a:gd name="T41" fmla="*/ 1557 h 1959"/>
                  <a:gd name="T42" fmla="*/ 4441 w 9364"/>
                  <a:gd name="T43" fmla="*/ 1254 h 1959"/>
                  <a:gd name="T44" fmla="*/ 2984 w 9364"/>
                  <a:gd name="T45" fmla="*/ 1287 h 1959"/>
                  <a:gd name="T46" fmla="*/ 2809 w 9364"/>
                  <a:gd name="T47" fmla="*/ 1577 h 1959"/>
                  <a:gd name="T48" fmla="*/ 2499 w 9364"/>
                  <a:gd name="T49" fmla="*/ 1959 h 1959"/>
                  <a:gd name="T50" fmla="*/ 2488 w 9364"/>
                  <a:gd name="T51" fmla="*/ 1959 h 19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364" h="1959">
                    <a:moveTo>
                      <a:pt x="2488" y="1959"/>
                    </a:moveTo>
                    <a:cubicBezTo>
                      <a:pt x="2347" y="1959"/>
                      <a:pt x="2235" y="1795"/>
                      <a:pt x="2116" y="1621"/>
                    </a:cubicBezTo>
                    <a:cubicBezTo>
                      <a:pt x="2056" y="1534"/>
                      <a:pt x="1933" y="1353"/>
                      <a:pt x="1884" y="1357"/>
                    </a:cubicBezTo>
                    <a:cubicBezTo>
                      <a:pt x="1281" y="1406"/>
                      <a:pt x="681" y="1473"/>
                      <a:pt x="101" y="1557"/>
                    </a:cubicBezTo>
                    <a:cubicBezTo>
                      <a:pt x="56" y="1564"/>
                      <a:pt x="14" y="1532"/>
                      <a:pt x="7" y="1487"/>
                    </a:cubicBezTo>
                    <a:cubicBezTo>
                      <a:pt x="0" y="1442"/>
                      <a:pt x="32" y="1400"/>
                      <a:pt x="77" y="1393"/>
                    </a:cubicBezTo>
                    <a:cubicBezTo>
                      <a:pt x="661" y="1309"/>
                      <a:pt x="1264" y="1241"/>
                      <a:pt x="1870" y="1192"/>
                    </a:cubicBezTo>
                    <a:cubicBezTo>
                      <a:pt x="2016" y="1180"/>
                      <a:pt x="2131" y="1348"/>
                      <a:pt x="2253" y="1527"/>
                    </a:cubicBezTo>
                    <a:cubicBezTo>
                      <a:pt x="2316" y="1620"/>
                      <a:pt x="2435" y="1793"/>
                      <a:pt x="2487" y="1794"/>
                    </a:cubicBezTo>
                    <a:cubicBezTo>
                      <a:pt x="2532" y="1776"/>
                      <a:pt x="2615" y="1601"/>
                      <a:pt x="2659" y="1506"/>
                    </a:cubicBezTo>
                    <a:cubicBezTo>
                      <a:pt x="2755" y="1303"/>
                      <a:pt x="2838" y="1128"/>
                      <a:pt x="2975" y="1122"/>
                    </a:cubicBezTo>
                    <a:cubicBezTo>
                      <a:pt x="3458" y="1100"/>
                      <a:pt x="3951" y="1088"/>
                      <a:pt x="4441" y="1088"/>
                    </a:cubicBezTo>
                    <a:cubicBezTo>
                      <a:pt x="5934" y="1088"/>
                      <a:pt x="7402" y="1191"/>
                      <a:pt x="8804" y="1393"/>
                    </a:cubicBezTo>
                    <a:cubicBezTo>
                      <a:pt x="8903" y="1407"/>
                      <a:pt x="9003" y="1378"/>
                      <a:pt x="9079" y="1313"/>
                    </a:cubicBezTo>
                    <a:cubicBezTo>
                      <a:pt x="9155" y="1247"/>
                      <a:pt x="9198" y="1152"/>
                      <a:pt x="9198" y="1052"/>
                    </a:cubicBezTo>
                    <a:lnTo>
                      <a:pt x="9198" y="83"/>
                    </a:lnTo>
                    <a:cubicBezTo>
                      <a:pt x="9198" y="37"/>
                      <a:pt x="9235" y="0"/>
                      <a:pt x="9281" y="0"/>
                    </a:cubicBezTo>
                    <a:cubicBezTo>
                      <a:pt x="9327" y="0"/>
                      <a:pt x="9364" y="37"/>
                      <a:pt x="9364" y="83"/>
                    </a:cubicBezTo>
                    <a:lnTo>
                      <a:pt x="9364" y="1052"/>
                    </a:lnTo>
                    <a:cubicBezTo>
                      <a:pt x="9364" y="1200"/>
                      <a:pt x="9300" y="1341"/>
                      <a:pt x="9187" y="1438"/>
                    </a:cubicBezTo>
                    <a:cubicBezTo>
                      <a:pt x="9075" y="1535"/>
                      <a:pt x="8927" y="1578"/>
                      <a:pt x="8780" y="1557"/>
                    </a:cubicBezTo>
                    <a:cubicBezTo>
                      <a:pt x="7387" y="1356"/>
                      <a:pt x="5926" y="1254"/>
                      <a:pt x="4441" y="1254"/>
                    </a:cubicBezTo>
                    <a:cubicBezTo>
                      <a:pt x="3954" y="1254"/>
                      <a:pt x="3464" y="1265"/>
                      <a:pt x="2984" y="1287"/>
                    </a:cubicBezTo>
                    <a:cubicBezTo>
                      <a:pt x="2939" y="1303"/>
                      <a:pt x="2855" y="1481"/>
                      <a:pt x="2809" y="1577"/>
                    </a:cubicBezTo>
                    <a:cubicBezTo>
                      <a:pt x="2714" y="1778"/>
                      <a:pt x="2633" y="1951"/>
                      <a:pt x="2499" y="1959"/>
                    </a:cubicBezTo>
                    <a:cubicBezTo>
                      <a:pt x="2495" y="1959"/>
                      <a:pt x="2492" y="1959"/>
                      <a:pt x="2488" y="1959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Freeform 1288">
                <a:extLst>
                  <a:ext uri="{FF2B5EF4-FFF2-40B4-BE49-F238E27FC236}">
                    <a16:creationId xmlns:a16="http://schemas.microsoft.com/office/drawing/2014/main" id="{E8B6AB46-A637-6FCA-9201-92CBDF5BD8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372" y="2701216"/>
                <a:ext cx="80074" cy="116204"/>
              </a:xfrm>
              <a:custGeom>
                <a:avLst/>
                <a:gdLst>
                  <a:gd name="T0" fmla="*/ 83 w 166"/>
                  <a:gd name="T1" fmla="*/ 265 h 265"/>
                  <a:gd name="T2" fmla="*/ 0 w 166"/>
                  <a:gd name="T3" fmla="*/ 182 h 265"/>
                  <a:gd name="T4" fmla="*/ 0 w 166"/>
                  <a:gd name="T5" fmla="*/ 83 h 265"/>
                  <a:gd name="T6" fmla="*/ 83 w 166"/>
                  <a:gd name="T7" fmla="*/ 0 h 265"/>
                  <a:gd name="T8" fmla="*/ 166 w 166"/>
                  <a:gd name="T9" fmla="*/ 83 h 265"/>
                  <a:gd name="T10" fmla="*/ 166 w 166"/>
                  <a:gd name="T11" fmla="*/ 182 h 265"/>
                  <a:gd name="T12" fmla="*/ 83 w 166"/>
                  <a:gd name="T13" fmla="*/ 265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6" h="265">
                    <a:moveTo>
                      <a:pt x="83" y="265"/>
                    </a:moveTo>
                    <a:cubicBezTo>
                      <a:pt x="37" y="265"/>
                      <a:pt x="0" y="228"/>
                      <a:pt x="0" y="182"/>
                    </a:cubicBezTo>
                    <a:lnTo>
                      <a:pt x="0" y="83"/>
                    </a:lnTo>
                    <a:cubicBezTo>
                      <a:pt x="0" y="37"/>
                      <a:pt x="37" y="0"/>
                      <a:pt x="83" y="0"/>
                    </a:cubicBezTo>
                    <a:cubicBezTo>
                      <a:pt x="129" y="0"/>
                      <a:pt x="166" y="37"/>
                      <a:pt x="166" y="83"/>
                    </a:cubicBezTo>
                    <a:lnTo>
                      <a:pt x="166" y="182"/>
                    </a:lnTo>
                    <a:cubicBezTo>
                      <a:pt x="166" y="228"/>
                      <a:pt x="129" y="265"/>
                      <a:pt x="83" y="265"/>
                    </a:cubicBezTo>
                    <a:close/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Freeform 1289">
                <a:extLst>
                  <a:ext uri="{FF2B5EF4-FFF2-40B4-BE49-F238E27FC236}">
                    <a16:creationId xmlns:a16="http://schemas.microsoft.com/office/drawing/2014/main" id="{106DD1B7-09DD-F8C3-7C87-07AB65E716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372" y="777014"/>
                <a:ext cx="1798018" cy="1828505"/>
              </a:xfrm>
              <a:custGeom>
                <a:avLst/>
                <a:gdLst>
                  <a:gd name="T0" fmla="*/ 83 w 3811"/>
                  <a:gd name="T1" fmla="*/ 4133 h 4133"/>
                  <a:gd name="T2" fmla="*/ 0 w 3811"/>
                  <a:gd name="T3" fmla="*/ 4050 h 4133"/>
                  <a:gd name="T4" fmla="*/ 0 w 3811"/>
                  <a:gd name="T5" fmla="*/ 808 h 4133"/>
                  <a:gd name="T6" fmla="*/ 436 w 3811"/>
                  <a:gd name="T7" fmla="*/ 303 h 4133"/>
                  <a:gd name="T8" fmla="*/ 3723 w 3811"/>
                  <a:gd name="T9" fmla="*/ 2 h 4133"/>
                  <a:gd name="T10" fmla="*/ 3809 w 3811"/>
                  <a:gd name="T11" fmla="*/ 82 h 4133"/>
                  <a:gd name="T12" fmla="*/ 3730 w 3811"/>
                  <a:gd name="T13" fmla="*/ 168 h 4133"/>
                  <a:gd name="T14" fmla="*/ 460 w 3811"/>
                  <a:gd name="T15" fmla="*/ 467 h 4133"/>
                  <a:gd name="T16" fmla="*/ 166 w 3811"/>
                  <a:gd name="T17" fmla="*/ 808 h 4133"/>
                  <a:gd name="T18" fmla="*/ 166 w 3811"/>
                  <a:gd name="T19" fmla="*/ 4050 h 4133"/>
                  <a:gd name="T20" fmla="*/ 83 w 3811"/>
                  <a:gd name="T21" fmla="*/ 4133 h 4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11" h="4133">
                    <a:moveTo>
                      <a:pt x="83" y="4133"/>
                    </a:moveTo>
                    <a:cubicBezTo>
                      <a:pt x="37" y="4133"/>
                      <a:pt x="0" y="4096"/>
                      <a:pt x="0" y="4050"/>
                    </a:cubicBezTo>
                    <a:lnTo>
                      <a:pt x="0" y="808"/>
                    </a:lnTo>
                    <a:cubicBezTo>
                      <a:pt x="0" y="557"/>
                      <a:pt x="188" y="340"/>
                      <a:pt x="436" y="303"/>
                    </a:cubicBezTo>
                    <a:cubicBezTo>
                      <a:pt x="1495" y="145"/>
                      <a:pt x="2601" y="44"/>
                      <a:pt x="3723" y="2"/>
                    </a:cubicBezTo>
                    <a:cubicBezTo>
                      <a:pt x="3769" y="0"/>
                      <a:pt x="3808" y="36"/>
                      <a:pt x="3809" y="82"/>
                    </a:cubicBezTo>
                    <a:cubicBezTo>
                      <a:pt x="3811" y="128"/>
                      <a:pt x="3775" y="166"/>
                      <a:pt x="3730" y="168"/>
                    </a:cubicBezTo>
                    <a:cubicBezTo>
                      <a:pt x="2613" y="210"/>
                      <a:pt x="1513" y="310"/>
                      <a:pt x="460" y="467"/>
                    </a:cubicBezTo>
                    <a:cubicBezTo>
                      <a:pt x="293" y="492"/>
                      <a:pt x="166" y="639"/>
                      <a:pt x="166" y="808"/>
                    </a:cubicBezTo>
                    <a:lnTo>
                      <a:pt x="166" y="4050"/>
                    </a:lnTo>
                    <a:cubicBezTo>
                      <a:pt x="166" y="4096"/>
                      <a:pt x="129" y="4133"/>
                      <a:pt x="83" y="4133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Freeform 1290">
                <a:extLst>
                  <a:ext uri="{FF2B5EF4-FFF2-40B4-BE49-F238E27FC236}">
                    <a16:creationId xmlns:a16="http://schemas.microsoft.com/office/drawing/2014/main" id="{F3768D56-7B2F-0E62-30B4-45CF99E04B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1494" y="766762"/>
                <a:ext cx="353053" cy="75191"/>
              </a:xfrm>
              <a:custGeom>
                <a:avLst/>
                <a:gdLst>
                  <a:gd name="T0" fmla="*/ 83 w 750"/>
                  <a:gd name="T1" fmla="*/ 171 h 171"/>
                  <a:gd name="T2" fmla="*/ 0 w 750"/>
                  <a:gd name="T3" fmla="*/ 90 h 171"/>
                  <a:gd name="T4" fmla="*/ 82 w 750"/>
                  <a:gd name="T5" fmla="*/ 5 h 171"/>
                  <a:gd name="T6" fmla="*/ 667 w 750"/>
                  <a:gd name="T7" fmla="*/ 0 h 171"/>
                  <a:gd name="T8" fmla="*/ 750 w 750"/>
                  <a:gd name="T9" fmla="*/ 83 h 171"/>
                  <a:gd name="T10" fmla="*/ 667 w 750"/>
                  <a:gd name="T11" fmla="*/ 166 h 171"/>
                  <a:gd name="T12" fmla="*/ 85 w 750"/>
                  <a:gd name="T13" fmla="*/ 171 h 171"/>
                  <a:gd name="T14" fmla="*/ 83 w 750"/>
                  <a:gd name="T15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0" h="171">
                    <a:moveTo>
                      <a:pt x="83" y="171"/>
                    </a:moveTo>
                    <a:cubicBezTo>
                      <a:pt x="38" y="171"/>
                      <a:pt x="1" y="135"/>
                      <a:pt x="0" y="90"/>
                    </a:cubicBezTo>
                    <a:cubicBezTo>
                      <a:pt x="0" y="44"/>
                      <a:pt x="36" y="6"/>
                      <a:pt x="82" y="5"/>
                    </a:cubicBezTo>
                    <a:cubicBezTo>
                      <a:pt x="276" y="2"/>
                      <a:pt x="472" y="0"/>
                      <a:pt x="667" y="0"/>
                    </a:cubicBezTo>
                    <a:cubicBezTo>
                      <a:pt x="712" y="0"/>
                      <a:pt x="750" y="37"/>
                      <a:pt x="750" y="83"/>
                    </a:cubicBezTo>
                    <a:cubicBezTo>
                      <a:pt x="750" y="129"/>
                      <a:pt x="712" y="166"/>
                      <a:pt x="667" y="166"/>
                    </a:cubicBezTo>
                    <a:cubicBezTo>
                      <a:pt x="473" y="166"/>
                      <a:pt x="278" y="168"/>
                      <a:pt x="85" y="171"/>
                    </a:cubicBezTo>
                    <a:lnTo>
                      <a:pt x="83" y="171"/>
                    </a:ln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Freeform 1291">
                <a:extLst>
                  <a:ext uri="{FF2B5EF4-FFF2-40B4-BE49-F238E27FC236}">
                    <a16:creationId xmlns:a16="http://schemas.microsoft.com/office/drawing/2014/main" id="{DE74C8F8-BAE4-15CF-ECD0-05DCFF7CFFD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87961" y="1105120"/>
                <a:ext cx="371251" cy="297347"/>
              </a:xfrm>
              <a:custGeom>
                <a:avLst/>
                <a:gdLst>
                  <a:gd name="T0" fmla="*/ 557 w 782"/>
                  <a:gd name="T1" fmla="*/ 340 h 667"/>
                  <a:gd name="T2" fmla="*/ 561 w 782"/>
                  <a:gd name="T3" fmla="*/ 360 h 667"/>
                  <a:gd name="T4" fmla="*/ 568 w 782"/>
                  <a:gd name="T5" fmla="*/ 364 h 667"/>
                  <a:gd name="T6" fmla="*/ 583 w 782"/>
                  <a:gd name="T7" fmla="*/ 361 h 667"/>
                  <a:gd name="T8" fmla="*/ 616 w 782"/>
                  <a:gd name="T9" fmla="*/ 357 h 667"/>
                  <a:gd name="T10" fmla="*/ 736 w 782"/>
                  <a:gd name="T11" fmla="*/ 394 h 667"/>
                  <a:gd name="T12" fmla="*/ 782 w 782"/>
                  <a:gd name="T13" fmla="*/ 505 h 667"/>
                  <a:gd name="T14" fmla="*/ 731 w 782"/>
                  <a:gd name="T15" fmla="*/ 626 h 667"/>
                  <a:gd name="T16" fmla="*/ 610 w 782"/>
                  <a:gd name="T17" fmla="*/ 667 h 667"/>
                  <a:gd name="T18" fmla="*/ 486 w 782"/>
                  <a:gd name="T19" fmla="*/ 620 h 667"/>
                  <a:gd name="T20" fmla="*/ 432 w 782"/>
                  <a:gd name="T21" fmla="*/ 489 h 667"/>
                  <a:gd name="T22" fmla="*/ 509 w 782"/>
                  <a:gd name="T23" fmla="*/ 244 h 667"/>
                  <a:gd name="T24" fmla="*/ 698 w 782"/>
                  <a:gd name="T25" fmla="*/ 30 h 667"/>
                  <a:gd name="T26" fmla="*/ 751 w 782"/>
                  <a:gd name="T27" fmla="*/ 0 h 667"/>
                  <a:gd name="T28" fmla="*/ 767 w 782"/>
                  <a:gd name="T29" fmla="*/ 15 h 667"/>
                  <a:gd name="T30" fmla="*/ 752 w 782"/>
                  <a:gd name="T31" fmla="*/ 39 h 667"/>
                  <a:gd name="T32" fmla="*/ 603 w 782"/>
                  <a:gd name="T33" fmla="*/ 207 h 667"/>
                  <a:gd name="T34" fmla="*/ 557 w 782"/>
                  <a:gd name="T35" fmla="*/ 340 h 667"/>
                  <a:gd name="T36" fmla="*/ 126 w 782"/>
                  <a:gd name="T37" fmla="*/ 340 h 667"/>
                  <a:gd name="T38" fmla="*/ 129 w 782"/>
                  <a:gd name="T39" fmla="*/ 360 h 667"/>
                  <a:gd name="T40" fmla="*/ 137 w 782"/>
                  <a:gd name="T41" fmla="*/ 364 h 667"/>
                  <a:gd name="T42" fmla="*/ 151 w 782"/>
                  <a:gd name="T43" fmla="*/ 361 h 667"/>
                  <a:gd name="T44" fmla="*/ 184 w 782"/>
                  <a:gd name="T45" fmla="*/ 357 h 667"/>
                  <a:gd name="T46" fmla="*/ 304 w 782"/>
                  <a:gd name="T47" fmla="*/ 394 h 667"/>
                  <a:gd name="T48" fmla="*/ 350 w 782"/>
                  <a:gd name="T49" fmla="*/ 505 h 667"/>
                  <a:gd name="T50" fmla="*/ 300 w 782"/>
                  <a:gd name="T51" fmla="*/ 626 h 667"/>
                  <a:gd name="T52" fmla="*/ 179 w 782"/>
                  <a:gd name="T53" fmla="*/ 667 h 667"/>
                  <a:gd name="T54" fmla="*/ 55 w 782"/>
                  <a:gd name="T55" fmla="*/ 620 h 667"/>
                  <a:gd name="T56" fmla="*/ 0 w 782"/>
                  <a:gd name="T57" fmla="*/ 489 h 667"/>
                  <a:gd name="T58" fmla="*/ 77 w 782"/>
                  <a:gd name="T59" fmla="*/ 244 h 667"/>
                  <a:gd name="T60" fmla="*/ 266 w 782"/>
                  <a:gd name="T61" fmla="*/ 30 h 667"/>
                  <a:gd name="T62" fmla="*/ 319 w 782"/>
                  <a:gd name="T63" fmla="*/ 0 h 667"/>
                  <a:gd name="T64" fmla="*/ 335 w 782"/>
                  <a:gd name="T65" fmla="*/ 15 h 667"/>
                  <a:gd name="T66" fmla="*/ 321 w 782"/>
                  <a:gd name="T67" fmla="*/ 39 h 667"/>
                  <a:gd name="T68" fmla="*/ 171 w 782"/>
                  <a:gd name="T69" fmla="*/ 207 h 667"/>
                  <a:gd name="T70" fmla="*/ 126 w 782"/>
                  <a:gd name="T71" fmla="*/ 340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82" h="667">
                    <a:moveTo>
                      <a:pt x="557" y="340"/>
                    </a:moveTo>
                    <a:cubicBezTo>
                      <a:pt x="557" y="350"/>
                      <a:pt x="559" y="356"/>
                      <a:pt x="561" y="360"/>
                    </a:cubicBezTo>
                    <a:lnTo>
                      <a:pt x="568" y="364"/>
                    </a:lnTo>
                    <a:lnTo>
                      <a:pt x="583" y="361"/>
                    </a:lnTo>
                    <a:cubicBezTo>
                      <a:pt x="595" y="358"/>
                      <a:pt x="606" y="357"/>
                      <a:pt x="616" y="357"/>
                    </a:cubicBezTo>
                    <a:cubicBezTo>
                      <a:pt x="666" y="357"/>
                      <a:pt x="706" y="369"/>
                      <a:pt x="736" y="394"/>
                    </a:cubicBezTo>
                    <a:cubicBezTo>
                      <a:pt x="766" y="419"/>
                      <a:pt x="782" y="456"/>
                      <a:pt x="782" y="505"/>
                    </a:cubicBezTo>
                    <a:cubicBezTo>
                      <a:pt x="782" y="558"/>
                      <a:pt x="765" y="598"/>
                      <a:pt x="731" y="626"/>
                    </a:cubicBezTo>
                    <a:cubicBezTo>
                      <a:pt x="698" y="653"/>
                      <a:pt x="658" y="667"/>
                      <a:pt x="610" y="667"/>
                    </a:cubicBezTo>
                    <a:cubicBezTo>
                      <a:pt x="564" y="667"/>
                      <a:pt x="523" y="651"/>
                      <a:pt x="486" y="620"/>
                    </a:cubicBezTo>
                    <a:cubicBezTo>
                      <a:pt x="450" y="589"/>
                      <a:pt x="432" y="546"/>
                      <a:pt x="432" y="489"/>
                    </a:cubicBezTo>
                    <a:cubicBezTo>
                      <a:pt x="432" y="412"/>
                      <a:pt x="458" y="330"/>
                      <a:pt x="509" y="244"/>
                    </a:cubicBezTo>
                    <a:cubicBezTo>
                      <a:pt x="561" y="158"/>
                      <a:pt x="624" y="86"/>
                      <a:pt x="698" y="30"/>
                    </a:cubicBezTo>
                    <a:cubicBezTo>
                      <a:pt x="726" y="10"/>
                      <a:pt x="743" y="0"/>
                      <a:pt x="751" y="0"/>
                    </a:cubicBezTo>
                    <a:cubicBezTo>
                      <a:pt x="761" y="6"/>
                      <a:pt x="767" y="10"/>
                      <a:pt x="767" y="15"/>
                    </a:cubicBezTo>
                    <a:cubicBezTo>
                      <a:pt x="767" y="22"/>
                      <a:pt x="762" y="30"/>
                      <a:pt x="752" y="39"/>
                    </a:cubicBezTo>
                    <a:cubicBezTo>
                      <a:pt x="683" y="102"/>
                      <a:pt x="633" y="158"/>
                      <a:pt x="603" y="207"/>
                    </a:cubicBezTo>
                    <a:cubicBezTo>
                      <a:pt x="573" y="256"/>
                      <a:pt x="557" y="300"/>
                      <a:pt x="557" y="340"/>
                    </a:cubicBezTo>
                    <a:close/>
                    <a:moveTo>
                      <a:pt x="126" y="340"/>
                    </a:moveTo>
                    <a:cubicBezTo>
                      <a:pt x="126" y="350"/>
                      <a:pt x="127" y="356"/>
                      <a:pt x="129" y="360"/>
                    </a:cubicBezTo>
                    <a:lnTo>
                      <a:pt x="137" y="364"/>
                    </a:lnTo>
                    <a:lnTo>
                      <a:pt x="151" y="361"/>
                    </a:lnTo>
                    <a:cubicBezTo>
                      <a:pt x="163" y="358"/>
                      <a:pt x="174" y="357"/>
                      <a:pt x="184" y="357"/>
                    </a:cubicBezTo>
                    <a:cubicBezTo>
                      <a:pt x="234" y="357"/>
                      <a:pt x="274" y="369"/>
                      <a:pt x="304" y="394"/>
                    </a:cubicBezTo>
                    <a:cubicBezTo>
                      <a:pt x="335" y="419"/>
                      <a:pt x="350" y="456"/>
                      <a:pt x="350" y="505"/>
                    </a:cubicBezTo>
                    <a:cubicBezTo>
                      <a:pt x="350" y="558"/>
                      <a:pt x="333" y="598"/>
                      <a:pt x="300" y="626"/>
                    </a:cubicBezTo>
                    <a:cubicBezTo>
                      <a:pt x="266" y="653"/>
                      <a:pt x="226" y="667"/>
                      <a:pt x="179" y="667"/>
                    </a:cubicBezTo>
                    <a:cubicBezTo>
                      <a:pt x="132" y="667"/>
                      <a:pt x="91" y="651"/>
                      <a:pt x="55" y="620"/>
                    </a:cubicBezTo>
                    <a:cubicBezTo>
                      <a:pt x="18" y="589"/>
                      <a:pt x="0" y="546"/>
                      <a:pt x="0" y="489"/>
                    </a:cubicBezTo>
                    <a:cubicBezTo>
                      <a:pt x="0" y="412"/>
                      <a:pt x="26" y="330"/>
                      <a:pt x="77" y="244"/>
                    </a:cubicBezTo>
                    <a:cubicBezTo>
                      <a:pt x="129" y="158"/>
                      <a:pt x="192" y="86"/>
                      <a:pt x="266" y="30"/>
                    </a:cubicBezTo>
                    <a:cubicBezTo>
                      <a:pt x="294" y="10"/>
                      <a:pt x="311" y="0"/>
                      <a:pt x="319" y="0"/>
                    </a:cubicBezTo>
                    <a:cubicBezTo>
                      <a:pt x="330" y="6"/>
                      <a:pt x="335" y="10"/>
                      <a:pt x="335" y="15"/>
                    </a:cubicBezTo>
                    <a:cubicBezTo>
                      <a:pt x="335" y="22"/>
                      <a:pt x="330" y="30"/>
                      <a:pt x="321" y="39"/>
                    </a:cubicBezTo>
                    <a:cubicBezTo>
                      <a:pt x="251" y="102"/>
                      <a:pt x="202" y="158"/>
                      <a:pt x="171" y="207"/>
                    </a:cubicBezTo>
                    <a:cubicBezTo>
                      <a:pt x="141" y="256"/>
                      <a:pt x="126" y="300"/>
                      <a:pt x="126" y="340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Freeform 1292">
                <a:extLst>
                  <a:ext uri="{FF2B5EF4-FFF2-40B4-BE49-F238E27FC236}">
                    <a16:creationId xmlns:a16="http://schemas.microsoft.com/office/drawing/2014/main" id="{82D685A0-73F2-32EC-AD33-A738761310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46057" y="2745646"/>
                <a:ext cx="371251" cy="293928"/>
              </a:xfrm>
              <a:custGeom>
                <a:avLst/>
                <a:gdLst>
                  <a:gd name="T0" fmla="*/ 224 w 781"/>
                  <a:gd name="T1" fmla="*/ 326 h 666"/>
                  <a:gd name="T2" fmla="*/ 220 w 781"/>
                  <a:gd name="T3" fmla="*/ 307 h 666"/>
                  <a:gd name="T4" fmla="*/ 213 w 781"/>
                  <a:gd name="T5" fmla="*/ 303 h 666"/>
                  <a:gd name="T6" fmla="*/ 198 w 781"/>
                  <a:gd name="T7" fmla="*/ 306 h 666"/>
                  <a:gd name="T8" fmla="*/ 166 w 781"/>
                  <a:gd name="T9" fmla="*/ 310 h 666"/>
                  <a:gd name="T10" fmla="*/ 45 w 781"/>
                  <a:gd name="T11" fmla="*/ 273 h 666"/>
                  <a:gd name="T12" fmla="*/ 0 w 781"/>
                  <a:gd name="T13" fmla="*/ 162 h 666"/>
                  <a:gd name="T14" fmla="*/ 50 w 781"/>
                  <a:gd name="T15" fmla="*/ 41 h 666"/>
                  <a:gd name="T16" fmla="*/ 171 w 781"/>
                  <a:gd name="T17" fmla="*/ 0 h 666"/>
                  <a:gd name="T18" fmla="*/ 295 w 781"/>
                  <a:gd name="T19" fmla="*/ 46 h 666"/>
                  <a:gd name="T20" fmla="*/ 350 w 781"/>
                  <a:gd name="T21" fmla="*/ 177 h 666"/>
                  <a:gd name="T22" fmla="*/ 272 w 781"/>
                  <a:gd name="T23" fmla="*/ 423 h 666"/>
                  <a:gd name="T24" fmla="*/ 84 w 781"/>
                  <a:gd name="T25" fmla="*/ 636 h 666"/>
                  <a:gd name="T26" fmla="*/ 31 w 781"/>
                  <a:gd name="T27" fmla="*/ 666 h 666"/>
                  <a:gd name="T28" fmla="*/ 14 w 781"/>
                  <a:gd name="T29" fmla="*/ 652 h 666"/>
                  <a:gd name="T30" fmla="*/ 29 w 781"/>
                  <a:gd name="T31" fmla="*/ 627 h 666"/>
                  <a:gd name="T32" fmla="*/ 178 w 781"/>
                  <a:gd name="T33" fmla="*/ 459 h 666"/>
                  <a:gd name="T34" fmla="*/ 224 w 781"/>
                  <a:gd name="T35" fmla="*/ 326 h 666"/>
                  <a:gd name="T36" fmla="*/ 656 w 781"/>
                  <a:gd name="T37" fmla="*/ 326 h 666"/>
                  <a:gd name="T38" fmla="*/ 652 w 781"/>
                  <a:gd name="T39" fmla="*/ 307 h 666"/>
                  <a:gd name="T40" fmla="*/ 645 w 781"/>
                  <a:gd name="T41" fmla="*/ 303 h 666"/>
                  <a:gd name="T42" fmla="*/ 630 w 781"/>
                  <a:gd name="T43" fmla="*/ 306 h 666"/>
                  <a:gd name="T44" fmla="*/ 597 w 781"/>
                  <a:gd name="T45" fmla="*/ 310 h 666"/>
                  <a:gd name="T46" fmla="*/ 477 w 781"/>
                  <a:gd name="T47" fmla="*/ 273 h 666"/>
                  <a:gd name="T48" fmla="*/ 432 w 781"/>
                  <a:gd name="T49" fmla="*/ 162 h 666"/>
                  <a:gd name="T50" fmla="*/ 482 w 781"/>
                  <a:gd name="T51" fmla="*/ 41 h 666"/>
                  <a:gd name="T52" fmla="*/ 603 w 781"/>
                  <a:gd name="T53" fmla="*/ 0 h 666"/>
                  <a:gd name="T54" fmla="*/ 727 w 781"/>
                  <a:gd name="T55" fmla="*/ 46 h 666"/>
                  <a:gd name="T56" fmla="*/ 781 w 781"/>
                  <a:gd name="T57" fmla="*/ 177 h 666"/>
                  <a:gd name="T58" fmla="*/ 704 w 781"/>
                  <a:gd name="T59" fmla="*/ 423 h 666"/>
                  <a:gd name="T60" fmla="*/ 515 w 781"/>
                  <a:gd name="T61" fmla="*/ 636 h 666"/>
                  <a:gd name="T62" fmla="*/ 462 w 781"/>
                  <a:gd name="T63" fmla="*/ 666 h 666"/>
                  <a:gd name="T64" fmla="*/ 446 w 781"/>
                  <a:gd name="T65" fmla="*/ 652 h 666"/>
                  <a:gd name="T66" fmla="*/ 461 w 781"/>
                  <a:gd name="T67" fmla="*/ 627 h 666"/>
                  <a:gd name="T68" fmla="*/ 610 w 781"/>
                  <a:gd name="T69" fmla="*/ 459 h 666"/>
                  <a:gd name="T70" fmla="*/ 656 w 781"/>
                  <a:gd name="T71" fmla="*/ 326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81" h="666">
                    <a:moveTo>
                      <a:pt x="224" y="326"/>
                    </a:moveTo>
                    <a:cubicBezTo>
                      <a:pt x="224" y="317"/>
                      <a:pt x="223" y="310"/>
                      <a:pt x="220" y="307"/>
                    </a:cubicBezTo>
                    <a:lnTo>
                      <a:pt x="213" y="303"/>
                    </a:lnTo>
                    <a:lnTo>
                      <a:pt x="198" y="306"/>
                    </a:lnTo>
                    <a:cubicBezTo>
                      <a:pt x="186" y="308"/>
                      <a:pt x="175" y="310"/>
                      <a:pt x="166" y="310"/>
                    </a:cubicBezTo>
                    <a:cubicBezTo>
                      <a:pt x="116" y="310"/>
                      <a:pt x="76" y="297"/>
                      <a:pt x="45" y="273"/>
                    </a:cubicBezTo>
                    <a:cubicBezTo>
                      <a:pt x="15" y="248"/>
                      <a:pt x="0" y="211"/>
                      <a:pt x="0" y="162"/>
                    </a:cubicBezTo>
                    <a:cubicBezTo>
                      <a:pt x="0" y="109"/>
                      <a:pt x="16" y="69"/>
                      <a:pt x="50" y="41"/>
                    </a:cubicBezTo>
                    <a:cubicBezTo>
                      <a:pt x="83" y="13"/>
                      <a:pt x="124" y="0"/>
                      <a:pt x="171" y="0"/>
                    </a:cubicBezTo>
                    <a:cubicBezTo>
                      <a:pt x="217" y="0"/>
                      <a:pt x="258" y="15"/>
                      <a:pt x="295" y="46"/>
                    </a:cubicBezTo>
                    <a:cubicBezTo>
                      <a:pt x="331" y="77"/>
                      <a:pt x="350" y="121"/>
                      <a:pt x="350" y="177"/>
                    </a:cubicBezTo>
                    <a:cubicBezTo>
                      <a:pt x="350" y="255"/>
                      <a:pt x="324" y="337"/>
                      <a:pt x="272" y="423"/>
                    </a:cubicBezTo>
                    <a:cubicBezTo>
                      <a:pt x="221" y="509"/>
                      <a:pt x="158" y="580"/>
                      <a:pt x="84" y="636"/>
                    </a:cubicBezTo>
                    <a:cubicBezTo>
                      <a:pt x="56" y="656"/>
                      <a:pt x="38" y="666"/>
                      <a:pt x="31" y="666"/>
                    </a:cubicBezTo>
                    <a:cubicBezTo>
                      <a:pt x="20" y="661"/>
                      <a:pt x="14" y="656"/>
                      <a:pt x="14" y="652"/>
                    </a:cubicBezTo>
                    <a:cubicBezTo>
                      <a:pt x="14" y="645"/>
                      <a:pt x="19" y="637"/>
                      <a:pt x="29" y="627"/>
                    </a:cubicBezTo>
                    <a:cubicBezTo>
                      <a:pt x="98" y="564"/>
                      <a:pt x="148" y="508"/>
                      <a:pt x="178" y="459"/>
                    </a:cubicBezTo>
                    <a:cubicBezTo>
                      <a:pt x="209" y="410"/>
                      <a:pt x="224" y="366"/>
                      <a:pt x="224" y="326"/>
                    </a:cubicBezTo>
                    <a:close/>
                    <a:moveTo>
                      <a:pt x="656" y="326"/>
                    </a:moveTo>
                    <a:cubicBezTo>
                      <a:pt x="656" y="317"/>
                      <a:pt x="654" y="310"/>
                      <a:pt x="652" y="307"/>
                    </a:cubicBezTo>
                    <a:lnTo>
                      <a:pt x="645" y="303"/>
                    </a:lnTo>
                    <a:lnTo>
                      <a:pt x="630" y="306"/>
                    </a:lnTo>
                    <a:cubicBezTo>
                      <a:pt x="618" y="308"/>
                      <a:pt x="607" y="310"/>
                      <a:pt x="597" y="310"/>
                    </a:cubicBezTo>
                    <a:cubicBezTo>
                      <a:pt x="548" y="310"/>
                      <a:pt x="507" y="297"/>
                      <a:pt x="477" y="273"/>
                    </a:cubicBezTo>
                    <a:cubicBezTo>
                      <a:pt x="447" y="248"/>
                      <a:pt x="432" y="211"/>
                      <a:pt x="432" y="162"/>
                    </a:cubicBezTo>
                    <a:cubicBezTo>
                      <a:pt x="432" y="109"/>
                      <a:pt x="448" y="69"/>
                      <a:pt x="482" y="41"/>
                    </a:cubicBezTo>
                    <a:cubicBezTo>
                      <a:pt x="515" y="13"/>
                      <a:pt x="555" y="0"/>
                      <a:pt x="603" y="0"/>
                    </a:cubicBezTo>
                    <a:cubicBezTo>
                      <a:pt x="649" y="0"/>
                      <a:pt x="690" y="15"/>
                      <a:pt x="727" y="46"/>
                    </a:cubicBezTo>
                    <a:cubicBezTo>
                      <a:pt x="763" y="77"/>
                      <a:pt x="781" y="121"/>
                      <a:pt x="781" y="177"/>
                    </a:cubicBezTo>
                    <a:cubicBezTo>
                      <a:pt x="781" y="255"/>
                      <a:pt x="755" y="337"/>
                      <a:pt x="704" y="423"/>
                    </a:cubicBezTo>
                    <a:cubicBezTo>
                      <a:pt x="652" y="509"/>
                      <a:pt x="589" y="580"/>
                      <a:pt x="515" y="636"/>
                    </a:cubicBezTo>
                    <a:cubicBezTo>
                      <a:pt x="487" y="656"/>
                      <a:pt x="470" y="666"/>
                      <a:pt x="462" y="666"/>
                    </a:cubicBezTo>
                    <a:cubicBezTo>
                      <a:pt x="452" y="661"/>
                      <a:pt x="446" y="656"/>
                      <a:pt x="446" y="652"/>
                    </a:cubicBezTo>
                    <a:cubicBezTo>
                      <a:pt x="446" y="645"/>
                      <a:pt x="451" y="637"/>
                      <a:pt x="461" y="627"/>
                    </a:cubicBezTo>
                    <a:cubicBezTo>
                      <a:pt x="530" y="564"/>
                      <a:pt x="580" y="508"/>
                      <a:pt x="610" y="459"/>
                    </a:cubicBezTo>
                    <a:cubicBezTo>
                      <a:pt x="640" y="410"/>
                      <a:pt x="656" y="366"/>
                      <a:pt x="656" y="326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7F77DE-E6D2-E0D9-EC5A-9C8210D72E9C}"/>
                </a:ext>
              </a:extLst>
            </p:cNvPr>
            <p:cNvSpPr txBox="1"/>
            <p:nvPr/>
          </p:nvSpPr>
          <p:spPr>
            <a:xfrm>
              <a:off x="6658984" y="4505325"/>
              <a:ext cx="352305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i="0" u="none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Cặp xưng hô thứ nhất là tôi và bạn.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FEFF83-127A-829A-7BE7-4C852B1FAEBE}"/>
              </a:ext>
            </a:extLst>
          </p:cNvPr>
          <p:cNvCxnSpPr>
            <a:cxnSpLocks/>
          </p:cNvCxnSpPr>
          <p:nvPr/>
        </p:nvCxnSpPr>
        <p:spPr>
          <a:xfrm flipV="1">
            <a:off x="4362450" y="2181225"/>
            <a:ext cx="1504950" cy="50482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D82448D-A8C2-8BA6-CDA3-522D5975D76A}"/>
              </a:ext>
            </a:extLst>
          </p:cNvPr>
          <p:cNvSpPr/>
          <p:nvPr/>
        </p:nvSpPr>
        <p:spPr>
          <a:xfrm>
            <a:off x="5857875" y="1590675"/>
            <a:ext cx="5867400" cy="838200"/>
          </a:xfrm>
          <a:prstGeom prst="roundRect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Từ tôi được dùng để chỉ người nói, là hạt thóc.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0541B0B-8CD6-3FE6-977F-2FD8F97C3F27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4381500" y="2895600"/>
            <a:ext cx="1504950" cy="37623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B90DF5D-8579-78AF-EF29-5BCA630B85CC}"/>
              </a:ext>
            </a:extLst>
          </p:cNvPr>
          <p:cNvSpPr/>
          <p:nvPr/>
        </p:nvSpPr>
        <p:spPr>
          <a:xfrm>
            <a:off x="5886450" y="2790825"/>
            <a:ext cx="5867400" cy="962025"/>
          </a:xfrm>
          <a:prstGeom prst="roundRect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000" b="1">
                <a:latin typeface="Cambria" panose="02040503050406030204" pitchFamily="18" charset="0"/>
                <a:ea typeface="Cambria" panose="02040503050406030204" pitchFamily="18" charset="0"/>
              </a:rPr>
              <a:t>Từ bạn được dùng để chỉ người nghe, ở đây các bạn dùng chỉ nhiều người nghe, là các cây ngô, khoai, sắn.</a:t>
            </a:r>
            <a:endParaRPr lang="vi-VN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594BD82-88E6-7A84-274D-9DEC78972CA5}"/>
              </a:ext>
            </a:extLst>
          </p:cNvPr>
          <p:cNvGrpSpPr/>
          <p:nvPr/>
        </p:nvGrpSpPr>
        <p:grpSpPr>
          <a:xfrm>
            <a:off x="485775" y="4305300"/>
            <a:ext cx="3952875" cy="1378768"/>
            <a:chOff x="6448424" y="4218985"/>
            <a:chExt cx="3971925" cy="1665108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0F0F7FB-2BE3-368C-5D38-E656B93E3F04}"/>
                </a:ext>
              </a:extLst>
            </p:cNvPr>
            <p:cNvGrpSpPr/>
            <p:nvPr/>
          </p:nvGrpSpPr>
          <p:grpSpPr>
            <a:xfrm>
              <a:off x="6448424" y="4218985"/>
              <a:ext cx="3971925" cy="1665108"/>
              <a:chOff x="4142372" y="766762"/>
              <a:chExt cx="4710364" cy="2775224"/>
            </a:xfrm>
          </p:grpSpPr>
          <p:sp>
            <p:nvSpPr>
              <p:cNvPr id="38" name="Freeform 1286">
                <a:extLst>
                  <a:ext uri="{FF2B5EF4-FFF2-40B4-BE49-F238E27FC236}">
                    <a16:creationId xmlns:a16="http://schemas.microsoft.com/office/drawing/2014/main" id="{27274AA5-87CA-33EA-94CE-31AACF38FC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8535" y="946496"/>
                <a:ext cx="4564201" cy="2180533"/>
              </a:xfrm>
              <a:custGeom>
                <a:avLst/>
                <a:gdLst>
                  <a:gd name="T0" fmla="*/ 0 w 9680"/>
                  <a:gd name="T1" fmla="*/ 745 h 4929"/>
                  <a:gd name="T2" fmla="*/ 0 w 9680"/>
                  <a:gd name="T3" fmla="*/ 4468 h 4929"/>
                  <a:gd name="T4" fmla="*/ 488 w 9680"/>
                  <a:gd name="T5" fmla="*/ 4891 h 4929"/>
                  <a:gd name="T6" fmla="*/ 4840 w 9680"/>
                  <a:gd name="T7" fmla="*/ 4587 h 4929"/>
                  <a:gd name="T8" fmla="*/ 9192 w 9680"/>
                  <a:gd name="T9" fmla="*/ 4891 h 4929"/>
                  <a:gd name="T10" fmla="*/ 9680 w 9680"/>
                  <a:gd name="T11" fmla="*/ 4468 h 4929"/>
                  <a:gd name="T12" fmla="*/ 9680 w 9680"/>
                  <a:gd name="T13" fmla="*/ 745 h 4929"/>
                  <a:gd name="T14" fmla="*/ 9316 w 9680"/>
                  <a:gd name="T15" fmla="*/ 322 h 4929"/>
                  <a:gd name="T16" fmla="*/ 4840 w 9680"/>
                  <a:gd name="T17" fmla="*/ 0 h 4929"/>
                  <a:gd name="T18" fmla="*/ 364 w 9680"/>
                  <a:gd name="T19" fmla="*/ 322 h 4929"/>
                  <a:gd name="T20" fmla="*/ 0 w 9680"/>
                  <a:gd name="T21" fmla="*/ 745 h 49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80" h="4929">
                    <a:moveTo>
                      <a:pt x="0" y="745"/>
                    </a:moveTo>
                    <a:lnTo>
                      <a:pt x="0" y="4468"/>
                    </a:lnTo>
                    <a:cubicBezTo>
                      <a:pt x="0" y="4728"/>
                      <a:pt x="231" y="4929"/>
                      <a:pt x="488" y="4891"/>
                    </a:cubicBezTo>
                    <a:cubicBezTo>
                      <a:pt x="1854" y="4694"/>
                      <a:pt x="3317" y="4587"/>
                      <a:pt x="4840" y="4587"/>
                    </a:cubicBezTo>
                    <a:cubicBezTo>
                      <a:pt x="6363" y="4587"/>
                      <a:pt x="7826" y="4694"/>
                      <a:pt x="9192" y="4891"/>
                    </a:cubicBezTo>
                    <a:cubicBezTo>
                      <a:pt x="9449" y="4929"/>
                      <a:pt x="9680" y="4728"/>
                      <a:pt x="9680" y="4468"/>
                    </a:cubicBezTo>
                    <a:lnTo>
                      <a:pt x="9680" y="745"/>
                    </a:lnTo>
                    <a:cubicBezTo>
                      <a:pt x="9680" y="533"/>
                      <a:pt x="9525" y="353"/>
                      <a:pt x="9316" y="322"/>
                    </a:cubicBezTo>
                    <a:cubicBezTo>
                      <a:pt x="7915" y="113"/>
                      <a:pt x="6409" y="0"/>
                      <a:pt x="4840" y="0"/>
                    </a:cubicBezTo>
                    <a:cubicBezTo>
                      <a:pt x="3271" y="0"/>
                      <a:pt x="1765" y="113"/>
                      <a:pt x="364" y="322"/>
                    </a:cubicBezTo>
                    <a:cubicBezTo>
                      <a:pt x="155" y="353"/>
                      <a:pt x="0" y="533"/>
                      <a:pt x="0" y="745"/>
                    </a:cubicBezTo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Freeform 1287">
                <a:extLst>
                  <a:ext uri="{FF2B5EF4-FFF2-40B4-BE49-F238E27FC236}">
                    <a16:creationId xmlns:a16="http://schemas.microsoft.com/office/drawing/2014/main" id="{497FAC2D-CA74-7776-0223-BAB7519D57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1676" y="2677291"/>
                <a:ext cx="4414973" cy="864695"/>
              </a:xfrm>
              <a:custGeom>
                <a:avLst/>
                <a:gdLst>
                  <a:gd name="T0" fmla="*/ 2488 w 9364"/>
                  <a:gd name="T1" fmla="*/ 1959 h 1959"/>
                  <a:gd name="T2" fmla="*/ 2116 w 9364"/>
                  <a:gd name="T3" fmla="*/ 1621 h 1959"/>
                  <a:gd name="T4" fmla="*/ 1884 w 9364"/>
                  <a:gd name="T5" fmla="*/ 1357 h 1959"/>
                  <a:gd name="T6" fmla="*/ 101 w 9364"/>
                  <a:gd name="T7" fmla="*/ 1557 h 1959"/>
                  <a:gd name="T8" fmla="*/ 7 w 9364"/>
                  <a:gd name="T9" fmla="*/ 1487 h 1959"/>
                  <a:gd name="T10" fmla="*/ 77 w 9364"/>
                  <a:gd name="T11" fmla="*/ 1393 h 1959"/>
                  <a:gd name="T12" fmla="*/ 1870 w 9364"/>
                  <a:gd name="T13" fmla="*/ 1192 h 1959"/>
                  <a:gd name="T14" fmla="*/ 2253 w 9364"/>
                  <a:gd name="T15" fmla="*/ 1527 h 1959"/>
                  <a:gd name="T16" fmla="*/ 2487 w 9364"/>
                  <a:gd name="T17" fmla="*/ 1794 h 1959"/>
                  <a:gd name="T18" fmla="*/ 2659 w 9364"/>
                  <a:gd name="T19" fmla="*/ 1506 h 1959"/>
                  <a:gd name="T20" fmla="*/ 2975 w 9364"/>
                  <a:gd name="T21" fmla="*/ 1122 h 1959"/>
                  <a:gd name="T22" fmla="*/ 4441 w 9364"/>
                  <a:gd name="T23" fmla="*/ 1088 h 1959"/>
                  <a:gd name="T24" fmla="*/ 8804 w 9364"/>
                  <a:gd name="T25" fmla="*/ 1393 h 1959"/>
                  <a:gd name="T26" fmla="*/ 9079 w 9364"/>
                  <a:gd name="T27" fmla="*/ 1313 h 1959"/>
                  <a:gd name="T28" fmla="*/ 9198 w 9364"/>
                  <a:gd name="T29" fmla="*/ 1052 h 1959"/>
                  <a:gd name="T30" fmla="*/ 9198 w 9364"/>
                  <a:gd name="T31" fmla="*/ 83 h 1959"/>
                  <a:gd name="T32" fmla="*/ 9281 w 9364"/>
                  <a:gd name="T33" fmla="*/ 0 h 1959"/>
                  <a:gd name="T34" fmla="*/ 9364 w 9364"/>
                  <a:gd name="T35" fmla="*/ 83 h 1959"/>
                  <a:gd name="T36" fmla="*/ 9364 w 9364"/>
                  <a:gd name="T37" fmla="*/ 1052 h 1959"/>
                  <a:gd name="T38" fmla="*/ 9187 w 9364"/>
                  <a:gd name="T39" fmla="*/ 1438 h 1959"/>
                  <a:gd name="T40" fmla="*/ 8780 w 9364"/>
                  <a:gd name="T41" fmla="*/ 1557 h 1959"/>
                  <a:gd name="T42" fmla="*/ 4441 w 9364"/>
                  <a:gd name="T43" fmla="*/ 1254 h 1959"/>
                  <a:gd name="T44" fmla="*/ 2984 w 9364"/>
                  <a:gd name="T45" fmla="*/ 1287 h 1959"/>
                  <a:gd name="T46" fmla="*/ 2809 w 9364"/>
                  <a:gd name="T47" fmla="*/ 1577 h 1959"/>
                  <a:gd name="T48" fmla="*/ 2499 w 9364"/>
                  <a:gd name="T49" fmla="*/ 1959 h 1959"/>
                  <a:gd name="T50" fmla="*/ 2488 w 9364"/>
                  <a:gd name="T51" fmla="*/ 1959 h 19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364" h="1959">
                    <a:moveTo>
                      <a:pt x="2488" y="1959"/>
                    </a:moveTo>
                    <a:cubicBezTo>
                      <a:pt x="2347" y="1959"/>
                      <a:pt x="2235" y="1795"/>
                      <a:pt x="2116" y="1621"/>
                    </a:cubicBezTo>
                    <a:cubicBezTo>
                      <a:pt x="2056" y="1534"/>
                      <a:pt x="1933" y="1353"/>
                      <a:pt x="1884" y="1357"/>
                    </a:cubicBezTo>
                    <a:cubicBezTo>
                      <a:pt x="1281" y="1406"/>
                      <a:pt x="681" y="1473"/>
                      <a:pt x="101" y="1557"/>
                    </a:cubicBezTo>
                    <a:cubicBezTo>
                      <a:pt x="56" y="1564"/>
                      <a:pt x="14" y="1532"/>
                      <a:pt x="7" y="1487"/>
                    </a:cubicBezTo>
                    <a:cubicBezTo>
                      <a:pt x="0" y="1442"/>
                      <a:pt x="32" y="1400"/>
                      <a:pt x="77" y="1393"/>
                    </a:cubicBezTo>
                    <a:cubicBezTo>
                      <a:pt x="661" y="1309"/>
                      <a:pt x="1264" y="1241"/>
                      <a:pt x="1870" y="1192"/>
                    </a:cubicBezTo>
                    <a:cubicBezTo>
                      <a:pt x="2016" y="1180"/>
                      <a:pt x="2131" y="1348"/>
                      <a:pt x="2253" y="1527"/>
                    </a:cubicBezTo>
                    <a:cubicBezTo>
                      <a:pt x="2316" y="1620"/>
                      <a:pt x="2435" y="1793"/>
                      <a:pt x="2487" y="1794"/>
                    </a:cubicBezTo>
                    <a:cubicBezTo>
                      <a:pt x="2532" y="1776"/>
                      <a:pt x="2615" y="1601"/>
                      <a:pt x="2659" y="1506"/>
                    </a:cubicBezTo>
                    <a:cubicBezTo>
                      <a:pt x="2755" y="1303"/>
                      <a:pt x="2838" y="1128"/>
                      <a:pt x="2975" y="1122"/>
                    </a:cubicBezTo>
                    <a:cubicBezTo>
                      <a:pt x="3458" y="1100"/>
                      <a:pt x="3951" y="1088"/>
                      <a:pt x="4441" y="1088"/>
                    </a:cubicBezTo>
                    <a:cubicBezTo>
                      <a:pt x="5934" y="1088"/>
                      <a:pt x="7402" y="1191"/>
                      <a:pt x="8804" y="1393"/>
                    </a:cubicBezTo>
                    <a:cubicBezTo>
                      <a:pt x="8903" y="1407"/>
                      <a:pt x="9003" y="1378"/>
                      <a:pt x="9079" y="1313"/>
                    </a:cubicBezTo>
                    <a:cubicBezTo>
                      <a:pt x="9155" y="1247"/>
                      <a:pt x="9198" y="1152"/>
                      <a:pt x="9198" y="1052"/>
                    </a:cubicBezTo>
                    <a:lnTo>
                      <a:pt x="9198" y="83"/>
                    </a:lnTo>
                    <a:cubicBezTo>
                      <a:pt x="9198" y="37"/>
                      <a:pt x="9235" y="0"/>
                      <a:pt x="9281" y="0"/>
                    </a:cubicBezTo>
                    <a:cubicBezTo>
                      <a:pt x="9327" y="0"/>
                      <a:pt x="9364" y="37"/>
                      <a:pt x="9364" y="83"/>
                    </a:cubicBezTo>
                    <a:lnTo>
                      <a:pt x="9364" y="1052"/>
                    </a:lnTo>
                    <a:cubicBezTo>
                      <a:pt x="9364" y="1200"/>
                      <a:pt x="9300" y="1341"/>
                      <a:pt x="9187" y="1438"/>
                    </a:cubicBezTo>
                    <a:cubicBezTo>
                      <a:pt x="9075" y="1535"/>
                      <a:pt x="8927" y="1578"/>
                      <a:pt x="8780" y="1557"/>
                    </a:cubicBezTo>
                    <a:cubicBezTo>
                      <a:pt x="7387" y="1356"/>
                      <a:pt x="5926" y="1254"/>
                      <a:pt x="4441" y="1254"/>
                    </a:cubicBezTo>
                    <a:cubicBezTo>
                      <a:pt x="3954" y="1254"/>
                      <a:pt x="3464" y="1265"/>
                      <a:pt x="2984" y="1287"/>
                    </a:cubicBezTo>
                    <a:cubicBezTo>
                      <a:pt x="2939" y="1303"/>
                      <a:pt x="2855" y="1481"/>
                      <a:pt x="2809" y="1577"/>
                    </a:cubicBezTo>
                    <a:cubicBezTo>
                      <a:pt x="2714" y="1778"/>
                      <a:pt x="2633" y="1951"/>
                      <a:pt x="2499" y="1959"/>
                    </a:cubicBezTo>
                    <a:cubicBezTo>
                      <a:pt x="2495" y="1959"/>
                      <a:pt x="2492" y="1959"/>
                      <a:pt x="2488" y="1959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1" name="Freeform 1288">
                <a:extLst>
                  <a:ext uri="{FF2B5EF4-FFF2-40B4-BE49-F238E27FC236}">
                    <a16:creationId xmlns:a16="http://schemas.microsoft.com/office/drawing/2014/main" id="{19252F18-D02A-E82B-CBCA-66E7299A6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372" y="2701216"/>
                <a:ext cx="80074" cy="116204"/>
              </a:xfrm>
              <a:custGeom>
                <a:avLst/>
                <a:gdLst>
                  <a:gd name="T0" fmla="*/ 83 w 166"/>
                  <a:gd name="T1" fmla="*/ 265 h 265"/>
                  <a:gd name="T2" fmla="*/ 0 w 166"/>
                  <a:gd name="T3" fmla="*/ 182 h 265"/>
                  <a:gd name="T4" fmla="*/ 0 w 166"/>
                  <a:gd name="T5" fmla="*/ 83 h 265"/>
                  <a:gd name="T6" fmla="*/ 83 w 166"/>
                  <a:gd name="T7" fmla="*/ 0 h 265"/>
                  <a:gd name="T8" fmla="*/ 166 w 166"/>
                  <a:gd name="T9" fmla="*/ 83 h 265"/>
                  <a:gd name="T10" fmla="*/ 166 w 166"/>
                  <a:gd name="T11" fmla="*/ 182 h 265"/>
                  <a:gd name="T12" fmla="*/ 83 w 166"/>
                  <a:gd name="T13" fmla="*/ 265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6" h="265">
                    <a:moveTo>
                      <a:pt x="83" y="265"/>
                    </a:moveTo>
                    <a:cubicBezTo>
                      <a:pt x="37" y="265"/>
                      <a:pt x="0" y="228"/>
                      <a:pt x="0" y="182"/>
                    </a:cubicBezTo>
                    <a:lnTo>
                      <a:pt x="0" y="83"/>
                    </a:lnTo>
                    <a:cubicBezTo>
                      <a:pt x="0" y="37"/>
                      <a:pt x="37" y="0"/>
                      <a:pt x="83" y="0"/>
                    </a:cubicBezTo>
                    <a:cubicBezTo>
                      <a:pt x="129" y="0"/>
                      <a:pt x="166" y="37"/>
                      <a:pt x="166" y="83"/>
                    </a:cubicBezTo>
                    <a:lnTo>
                      <a:pt x="166" y="182"/>
                    </a:lnTo>
                    <a:cubicBezTo>
                      <a:pt x="166" y="228"/>
                      <a:pt x="129" y="265"/>
                      <a:pt x="83" y="265"/>
                    </a:cubicBezTo>
                    <a:close/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2" name="Freeform 1289">
                <a:extLst>
                  <a:ext uri="{FF2B5EF4-FFF2-40B4-BE49-F238E27FC236}">
                    <a16:creationId xmlns:a16="http://schemas.microsoft.com/office/drawing/2014/main" id="{C878205C-7B4E-B862-329F-ED80EB8D1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372" y="777014"/>
                <a:ext cx="1798018" cy="1828505"/>
              </a:xfrm>
              <a:custGeom>
                <a:avLst/>
                <a:gdLst>
                  <a:gd name="T0" fmla="*/ 83 w 3811"/>
                  <a:gd name="T1" fmla="*/ 4133 h 4133"/>
                  <a:gd name="T2" fmla="*/ 0 w 3811"/>
                  <a:gd name="T3" fmla="*/ 4050 h 4133"/>
                  <a:gd name="T4" fmla="*/ 0 w 3811"/>
                  <a:gd name="T5" fmla="*/ 808 h 4133"/>
                  <a:gd name="T6" fmla="*/ 436 w 3811"/>
                  <a:gd name="T7" fmla="*/ 303 h 4133"/>
                  <a:gd name="T8" fmla="*/ 3723 w 3811"/>
                  <a:gd name="T9" fmla="*/ 2 h 4133"/>
                  <a:gd name="T10" fmla="*/ 3809 w 3811"/>
                  <a:gd name="T11" fmla="*/ 82 h 4133"/>
                  <a:gd name="T12" fmla="*/ 3730 w 3811"/>
                  <a:gd name="T13" fmla="*/ 168 h 4133"/>
                  <a:gd name="T14" fmla="*/ 460 w 3811"/>
                  <a:gd name="T15" fmla="*/ 467 h 4133"/>
                  <a:gd name="T16" fmla="*/ 166 w 3811"/>
                  <a:gd name="T17" fmla="*/ 808 h 4133"/>
                  <a:gd name="T18" fmla="*/ 166 w 3811"/>
                  <a:gd name="T19" fmla="*/ 4050 h 4133"/>
                  <a:gd name="T20" fmla="*/ 83 w 3811"/>
                  <a:gd name="T21" fmla="*/ 4133 h 4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11" h="4133">
                    <a:moveTo>
                      <a:pt x="83" y="4133"/>
                    </a:moveTo>
                    <a:cubicBezTo>
                      <a:pt x="37" y="4133"/>
                      <a:pt x="0" y="4096"/>
                      <a:pt x="0" y="4050"/>
                    </a:cubicBezTo>
                    <a:lnTo>
                      <a:pt x="0" y="808"/>
                    </a:lnTo>
                    <a:cubicBezTo>
                      <a:pt x="0" y="557"/>
                      <a:pt x="188" y="340"/>
                      <a:pt x="436" y="303"/>
                    </a:cubicBezTo>
                    <a:cubicBezTo>
                      <a:pt x="1495" y="145"/>
                      <a:pt x="2601" y="44"/>
                      <a:pt x="3723" y="2"/>
                    </a:cubicBezTo>
                    <a:cubicBezTo>
                      <a:pt x="3769" y="0"/>
                      <a:pt x="3808" y="36"/>
                      <a:pt x="3809" y="82"/>
                    </a:cubicBezTo>
                    <a:cubicBezTo>
                      <a:pt x="3811" y="128"/>
                      <a:pt x="3775" y="166"/>
                      <a:pt x="3730" y="168"/>
                    </a:cubicBezTo>
                    <a:cubicBezTo>
                      <a:pt x="2613" y="210"/>
                      <a:pt x="1513" y="310"/>
                      <a:pt x="460" y="467"/>
                    </a:cubicBezTo>
                    <a:cubicBezTo>
                      <a:pt x="293" y="492"/>
                      <a:pt x="166" y="639"/>
                      <a:pt x="166" y="808"/>
                    </a:cubicBezTo>
                    <a:lnTo>
                      <a:pt x="166" y="4050"/>
                    </a:lnTo>
                    <a:cubicBezTo>
                      <a:pt x="166" y="4096"/>
                      <a:pt x="129" y="4133"/>
                      <a:pt x="83" y="4133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3" name="Freeform 1290">
                <a:extLst>
                  <a:ext uri="{FF2B5EF4-FFF2-40B4-BE49-F238E27FC236}">
                    <a16:creationId xmlns:a16="http://schemas.microsoft.com/office/drawing/2014/main" id="{6AFB9535-EC59-348B-F6AE-A1DC774F44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1494" y="766762"/>
                <a:ext cx="353053" cy="75191"/>
              </a:xfrm>
              <a:custGeom>
                <a:avLst/>
                <a:gdLst>
                  <a:gd name="T0" fmla="*/ 83 w 750"/>
                  <a:gd name="T1" fmla="*/ 171 h 171"/>
                  <a:gd name="T2" fmla="*/ 0 w 750"/>
                  <a:gd name="T3" fmla="*/ 90 h 171"/>
                  <a:gd name="T4" fmla="*/ 82 w 750"/>
                  <a:gd name="T5" fmla="*/ 5 h 171"/>
                  <a:gd name="T6" fmla="*/ 667 w 750"/>
                  <a:gd name="T7" fmla="*/ 0 h 171"/>
                  <a:gd name="T8" fmla="*/ 750 w 750"/>
                  <a:gd name="T9" fmla="*/ 83 h 171"/>
                  <a:gd name="T10" fmla="*/ 667 w 750"/>
                  <a:gd name="T11" fmla="*/ 166 h 171"/>
                  <a:gd name="T12" fmla="*/ 85 w 750"/>
                  <a:gd name="T13" fmla="*/ 171 h 171"/>
                  <a:gd name="T14" fmla="*/ 83 w 750"/>
                  <a:gd name="T15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0" h="171">
                    <a:moveTo>
                      <a:pt x="83" y="171"/>
                    </a:moveTo>
                    <a:cubicBezTo>
                      <a:pt x="38" y="171"/>
                      <a:pt x="1" y="135"/>
                      <a:pt x="0" y="90"/>
                    </a:cubicBezTo>
                    <a:cubicBezTo>
                      <a:pt x="0" y="44"/>
                      <a:pt x="36" y="6"/>
                      <a:pt x="82" y="5"/>
                    </a:cubicBezTo>
                    <a:cubicBezTo>
                      <a:pt x="276" y="2"/>
                      <a:pt x="472" y="0"/>
                      <a:pt x="667" y="0"/>
                    </a:cubicBezTo>
                    <a:cubicBezTo>
                      <a:pt x="712" y="0"/>
                      <a:pt x="750" y="37"/>
                      <a:pt x="750" y="83"/>
                    </a:cubicBezTo>
                    <a:cubicBezTo>
                      <a:pt x="750" y="129"/>
                      <a:pt x="712" y="166"/>
                      <a:pt x="667" y="166"/>
                    </a:cubicBezTo>
                    <a:cubicBezTo>
                      <a:pt x="473" y="166"/>
                      <a:pt x="278" y="168"/>
                      <a:pt x="85" y="171"/>
                    </a:cubicBezTo>
                    <a:lnTo>
                      <a:pt x="83" y="171"/>
                    </a:ln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4" name="Freeform 1291">
                <a:extLst>
                  <a:ext uri="{FF2B5EF4-FFF2-40B4-BE49-F238E27FC236}">
                    <a16:creationId xmlns:a16="http://schemas.microsoft.com/office/drawing/2014/main" id="{C14B6C31-5492-6808-B166-AD01E22213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87961" y="1105120"/>
                <a:ext cx="371251" cy="297347"/>
              </a:xfrm>
              <a:custGeom>
                <a:avLst/>
                <a:gdLst>
                  <a:gd name="T0" fmla="*/ 557 w 782"/>
                  <a:gd name="T1" fmla="*/ 340 h 667"/>
                  <a:gd name="T2" fmla="*/ 561 w 782"/>
                  <a:gd name="T3" fmla="*/ 360 h 667"/>
                  <a:gd name="T4" fmla="*/ 568 w 782"/>
                  <a:gd name="T5" fmla="*/ 364 h 667"/>
                  <a:gd name="T6" fmla="*/ 583 w 782"/>
                  <a:gd name="T7" fmla="*/ 361 h 667"/>
                  <a:gd name="T8" fmla="*/ 616 w 782"/>
                  <a:gd name="T9" fmla="*/ 357 h 667"/>
                  <a:gd name="T10" fmla="*/ 736 w 782"/>
                  <a:gd name="T11" fmla="*/ 394 h 667"/>
                  <a:gd name="T12" fmla="*/ 782 w 782"/>
                  <a:gd name="T13" fmla="*/ 505 h 667"/>
                  <a:gd name="T14" fmla="*/ 731 w 782"/>
                  <a:gd name="T15" fmla="*/ 626 h 667"/>
                  <a:gd name="T16" fmla="*/ 610 w 782"/>
                  <a:gd name="T17" fmla="*/ 667 h 667"/>
                  <a:gd name="T18" fmla="*/ 486 w 782"/>
                  <a:gd name="T19" fmla="*/ 620 h 667"/>
                  <a:gd name="T20" fmla="*/ 432 w 782"/>
                  <a:gd name="T21" fmla="*/ 489 h 667"/>
                  <a:gd name="T22" fmla="*/ 509 w 782"/>
                  <a:gd name="T23" fmla="*/ 244 h 667"/>
                  <a:gd name="T24" fmla="*/ 698 w 782"/>
                  <a:gd name="T25" fmla="*/ 30 h 667"/>
                  <a:gd name="T26" fmla="*/ 751 w 782"/>
                  <a:gd name="T27" fmla="*/ 0 h 667"/>
                  <a:gd name="T28" fmla="*/ 767 w 782"/>
                  <a:gd name="T29" fmla="*/ 15 h 667"/>
                  <a:gd name="T30" fmla="*/ 752 w 782"/>
                  <a:gd name="T31" fmla="*/ 39 h 667"/>
                  <a:gd name="T32" fmla="*/ 603 w 782"/>
                  <a:gd name="T33" fmla="*/ 207 h 667"/>
                  <a:gd name="T34" fmla="*/ 557 w 782"/>
                  <a:gd name="T35" fmla="*/ 340 h 667"/>
                  <a:gd name="T36" fmla="*/ 126 w 782"/>
                  <a:gd name="T37" fmla="*/ 340 h 667"/>
                  <a:gd name="T38" fmla="*/ 129 w 782"/>
                  <a:gd name="T39" fmla="*/ 360 h 667"/>
                  <a:gd name="T40" fmla="*/ 137 w 782"/>
                  <a:gd name="T41" fmla="*/ 364 h 667"/>
                  <a:gd name="T42" fmla="*/ 151 w 782"/>
                  <a:gd name="T43" fmla="*/ 361 h 667"/>
                  <a:gd name="T44" fmla="*/ 184 w 782"/>
                  <a:gd name="T45" fmla="*/ 357 h 667"/>
                  <a:gd name="T46" fmla="*/ 304 w 782"/>
                  <a:gd name="T47" fmla="*/ 394 h 667"/>
                  <a:gd name="T48" fmla="*/ 350 w 782"/>
                  <a:gd name="T49" fmla="*/ 505 h 667"/>
                  <a:gd name="T50" fmla="*/ 300 w 782"/>
                  <a:gd name="T51" fmla="*/ 626 h 667"/>
                  <a:gd name="T52" fmla="*/ 179 w 782"/>
                  <a:gd name="T53" fmla="*/ 667 h 667"/>
                  <a:gd name="T54" fmla="*/ 55 w 782"/>
                  <a:gd name="T55" fmla="*/ 620 h 667"/>
                  <a:gd name="T56" fmla="*/ 0 w 782"/>
                  <a:gd name="T57" fmla="*/ 489 h 667"/>
                  <a:gd name="T58" fmla="*/ 77 w 782"/>
                  <a:gd name="T59" fmla="*/ 244 h 667"/>
                  <a:gd name="T60" fmla="*/ 266 w 782"/>
                  <a:gd name="T61" fmla="*/ 30 h 667"/>
                  <a:gd name="T62" fmla="*/ 319 w 782"/>
                  <a:gd name="T63" fmla="*/ 0 h 667"/>
                  <a:gd name="T64" fmla="*/ 335 w 782"/>
                  <a:gd name="T65" fmla="*/ 15 h 667"/>
                  <a:gd name="T66" fmla="*/ 321 w 782"/>
                  <a:gd name="T67" fmla="*/ 39 h 667"/>
                  <a:gd name="T68" fmla="*/ 171 w 782"/>
                  <a:gd name="T69" fmla="*/ 207 h 667"/>
                  <a:gd name="T70" fmla="*/ 126 w 782"/>
                  <a:gd name="T71" fmla="*/ 340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82" h="667">
                    <a:moveTo>
                      <a:pt x="557" y="340"/>
                    </a:moveTo>
                    <a:cubicBezTo>
                      <a:pt x="557" y="350"/>
                      <a:pt x="559" y="356"/>
                      <a:pt x="561" y="360"/>
                    </a:cubicBezTo>
                    <a:lnTo>
                      <a:pt x="568" y="364"/>
                    </a:lnTo>
                    <a:lnTo>
                      <a:pt x="583" y="361"/>
                    </a:lnTo>
                    <a:cubicBezTo>
                      <a:pt x="595" y="358"/>
                      <a:pt x="606" y="357"/>
                      <a:pt x="616" y="357"/>
                    </a:cubicBezTo>
                    <a:cubicBezTo>
                      <a:pt x="666" y="357"/>
                      <a:pt x="706" y="369"/>
                      <a:pt x="736" y="394"/>
                    </a:cubicBezTo>
                    <a:cubicBezTo>
                      <a:pt x="766" y="419"/>
                      <a:pt x="782" y="456"/>
                      <a:pt x="782" y="505"/>
                    </a:cubicBezTo>
                    <a:cubicBezTo>
                      <a:pt x="782" y="558"/>
                      <a:pt x="765" y="598"/>
                      <a:pt x="731" y="626"/>
                    </a:cubicBezTo>
                    <a:cubicBezTo>
                      <a:pt x="698" y="653"/>
                      <a:pt x="658" y="667"/>
                      <a:pt x="610" y="667"/>
                    </a:cubicBezTo>
                    <a:cubicBezTo>
                      <a:pt x="564" y="667"/>
                      <a:pt x="523" y="651"/>
                      <a:pt x="486" y="620"/>
                    </a:cubicBezTo>
                    <a:cubicBezTo>
                      <a:pt x="450" y="589"/>
                      <a:pt x="432" y="546"/>
                      <a:pt x="432" y="489"/>
                    </a:cubicBezTo>
                    <a:cubicBezTo>
                      <a:pt x="432" y="412"/>
                      <a:pt x="458" y="330"/>
                      <a:pt x="509" y="244"/>
                    </a:cubicBezTo>
                    <a:cubicBezTo>
                      <a:pt x="561" y="158"/>
                      <a:pt x="624" y="86"/>
                      <a:pt x="698" y="30"/>
                    </a:cubicBezTo>
                    <a:cubicBezTo>
                      <a:pt x="726" y="10"/>
                      <a:pt x="743" y="0"/>
                      <a:pt x="751" y="0"/>
                    </a:cubicBezTo>
                    <a:cubicBezTo>
                      <a:pt x="761" y="6"/>
                      <a:pt x="767" y="10"/>
                      <a:pt x="767" y="15"/>
                    </a:cubicBezTo>
                    <a:cubicBezTo>
                      <a:pt x="767" y="22"/>
                      <a:pt x="762" y="30"/>
                      <a:pt x="752" y="39"/>
                    </a:cubicBezTo>
                    <a:cubicBezTo>
                      <a:pt x="683" y="102"/>
                      <a:pt x="633" y="158"/>
                      <a:pt x="603" y="207"/>
                    </a:cubicBezTo>
                    <a:cubicBezTo>
                      <a:pt x="573" y="256"/>
                      <a:pt x="557" y="300"/>
                      <a:pt x="557" y="340"/>
                    </a:cubicBezTo>
                    <a:close/>
                    <a:moveTo>
                      <a:pt x="126" y="340"/>
                    </a:moveTo>
                    <a:cubicBezTo>
                      <a:pt x="126" y="350"/>
                      <a:pt x="127" y="356"/>
                      <a:pt x="129" y="360"/>
                    </a:cubicBezTo>
                    <a:lnTo>
                      <a:pt x="137" y="364"/>
                    </a:lnTo>
                    <a:lnTo>
                      <a:pt x="151" y="361"/>
                    </a:lnTo>
                    <a:cubicBezTo>
                      <a:pt x="163" y="358"/>
                      <a:pt x="174" y="357"/>
                      <a:pt x="184" y="357"/>
                    </a:cubicBezTo>
                    <a:cubicBezTo>
                      <a:pt x="234" y="357"/>
                      <a:pt x="274" y="369"/>
                      <a:pt x="304" y="394"/>
                    </a:cubicBezTo>
                    <a:cubicBezTo>
                      <a:pt x="335" y="419"/>
                      <a:pt x="350" y="456"/>
                      <a:pt x="350" y="505"/>
                    </a:cubicBezTo>
                    <a:cubicBezTo>
                      <a:pt x="350" y="558"/>
                      <a:pt x="333" y="598"/>
                      <a:pt x="300" y="626"/>
                    </a:cubicBezTo>
                    <a:cubicBezTo>
                      <a:pt x="266" y="653"/>
                      <a:pt x="226" y="667"/>
                      <a:pt x="179" y="667"/>
                    </a:cubicBezTo>
                    <a:cubicBezTo>
                      <a:pt x="132" y="667"/>
                      <a:pt x="91" y="651"/>
                      <a:pt x="55" y="620"/>
                    </a:cubicBezTo>
                    <a:cubicBezTo>
                      <a:pt x="18" y="589"/>
                      <a:pt x="0" y="546"/>
                      <a:pt x="0" y="489"/>
                    </a:cubicBezTo>
                    <a:cubicBezTo>
                      <a:pt x="0" y="412"/>
                      <a:pt x="26" y="330"/>
                      <a:pt x="77" y="244"/>
                    </a:cubicBezTo>
                    <a:cubicBezTo>
                      <a:pt x="129" y="158"/>
                      <a:pt x="192" y="86"/>
                      <a:pt x="266" y="30"/>
                    </a:cubicBezTo>
                    <a:cubicBezTo>
                      <a:pt x="294" y="10"/>
                      <a:pt x="311" y="0"/>
                      <a:pt x="319" y="0"/>
                    </a:cubicBezTo>
                    <a:cubicBezTo>
                      <a:pt x="330" y="6"/>
                      <a:pt x="335" y="10"/>
                      <a:pt x="335" y="15"/>
                    </a:cubicBezTo>
                    <a:cubicBezTo>
                      <a:pt x="335" y="22"/>
                      <a:pt x="330" y="30"/>
                      <a:pt x="321" y="39"/>
                    </a:cubicBezTo>
                    <a:cubicBezTo>
                      <a:pt x="251" y="102"/>
                      <a:pt x="202" y="158"/>
                      <a:pt x="171" y="207"/>
                    </a:cubicBezTo>
                    <a:cubicBezTo>
                      <a:pt x="141" y="256"/>
                      <a:pt x="126" y="300"/>
                      <a:pt x="126" y="340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5" name="Freeform 1292">
                <a:extLst>
                  <a:ext uri="{FF2B5EF4-FFF2-40B4-BE49-F238E27FC236}">
                    <a16:creationId xmlns:a16="http://schemas.microsoft.com/office/drawing/2014/main" id="{59D0D0C6-BE99-B90A-CBC5-CB1834D6F5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46057" y="2745646"/>
                <a:ext cx="371251" cy="293928"/>
              </a:xfrm>
              <a:custGeom>
                <a:avLst/>
                <a:gdLst>
                  <a:gd name="T0" fmla="*/ 224 w 781"/>
                  <a:gd name="T1" fmla="*/ 326 h 666"/>
                  <a:gd name="T2" fmla="*/ 220 w 781"/>
                  <a:gd name="T3" fmla="*/ 307 h 666"/>
                  <a:gd name="T4" fmla="*/ 213 w 781"/>
                  <a:gd name="T5" fmla="*/ 303 h 666"/>
                  <a:gd name="T6" fmla="*/ 198 w 781"/>
                  <a:gd name="T7" fmla="*/ 306 h 666"/>
                  <a:gd name="T8" fmla="*/ 166 w 781"/>
                  <a:gd name="T9" fmla="*/ 310 h 666"/>
                  <a:gd name="T10" fmla="*/ 45 w 781"/>
                  <a:gd name="T11" fmla="*/ 273 h 666"/>
                  <a:gd name="T12" fmla="*/ 0 w 781"/>
                  <a:gd name="T13" fmla="*/ 162 h 666"/>
                  <a:gd name="T14" fmla="*/ 50 w 781"/>
                  <a:gd name="T15" fmla="*/ 41 h 666"/>
                  <a:gd name="T16" fmla="*/ 171 w 781"/>
                  <a:gd name="T17" fmla="*/ 0 h 666"/>
                  <a:gd name="T18" fmla="*/ 295 w 781"/>
                  <a:gd name="T19" fmla="*/ 46 h 666"/>
                  <a:gd name="T20" fmla="*/ 350 w 781"/>
                  <a:gd name="T21" fmla="*/ 177 h 666"/>
                  <a:gd name="T22" fmla="*/ 272 w 781"/>
                  <a:gd name="T23" fmla="*/ 423 h 666"/>
                  <a:gd name="T24" fmla="*/ 84 w 781"/>
                  <a:gd name="T25" fmla="*/ 636 h 666"/>
                  <a:gd name="T26" fmla="*/ 31 w 781"/>
                  <a:gd name="T27" fmla="*/ 666 h 666"/>
                  <a:gd name="T28" fmla="*/ 14 w 781"/>
                  <a:gd name="T29" fmla="*/ 652 h 666"/>
                  <a:gd name="T30" fmla="*/ 29 w 781"/>
                  <a:gd name="T31" fmla="*/ 627 h 666"/>
                  <a:gd name="T32" fmla="*/ 178 w 781"/>
                  <a:gd name="T33" fmla="*/ 459 h 666"/>
                  <a:gd name="T34" fmla="*/ 224 w 781"/>
                  <a:gd name="T35" fmla="*/ 326 h 666"/>
                  <a:gd name="T36" fmla="*/ 656 w 781"/>
                  <a:gd name="T37" fmla="*/ 326 h 666"/>
                  <a:gd name="T38" fmla="*/ 652 w 781"/>
                  <a:gd name="T39" fmla="*/ 307 h 666"/>
                  <a:gd name="T40" fmla="*/ 645 w 781"/>
                  <a:gd name="T41" fmla="*/ 303 h 666"/>
                  <a:gd name="T42" fmla="*/ 630 w 781"/>
                  <a:gd name="T43" fmla="*/ 306 h 666"/>
                  <a:gd name="T44" fmla="*/ 597 w 781"/>
                  <a:gd name="T45" fmla="*/ 310 h 666"/>
                  <a:gd name="T46" fmla="*/ 477 w 781"/>
                  <a:gd name="T47" fmla="*/ 273 h 666"/>
                  <a:gd name="T48" fmla="*/ 432 w 781"/>
                  <a:gd name="T49" fmla="*/ 162 h 666"/>
                  <a:gd name="T50" fmla="*/ 482 w 781"/>
                  <a:gd name="T51" fmla="*/ 41 h 666"/>
                  <a:gd name="T52" fmla="*/ 603 w 781"/>
                  <a:gd name="T53" fmla="*/ 0 h 666"/>
                  <a:gd name="T54" fmla="*/ 727 w 781"/>
                  <a:gd name="T55" fmla="*/ 46 h 666"/>
                  <a:gd name="T56" fmla="*/ 781 w 781"/>
                  <a:gd name="T57" fmla="*/ 177 h 666"/>
                  <a:gd name="T58" fmla="*/ 704 w 781"/>
                  <a:gd name="T59" fmla="*/ 423 h 666"/>
                  <a:gd name="T60" fmla="*/ 515 w 781"/>
                  <a:gd name="T61" fmla="*/ 636 h 666"/>
                  <a:gd name="T62" fmla="*/ 462 w 781"/>
                  <a:gd name="T63" fmla="*/ 666 h 666"/>
                  <a:gd name="T64" fmla="*/ 446 w 781"/>
                  <a:gd name="T65" fmla="*/ 652 h 666"/>
                  <a:gd name="T66" fmla="*/ 461 w 781"/>
                  <a:gd name="T67" fmla="*/ 627 h 666"/>
                  <a:gd name="T68" fmla="*/ 610 w 781"/>
                  <a:gd name="T69" fmla="*/ 459 h 666"/>
                  <a:gd name="T70" fmla="*/ 656 w 781"/>
                  <a:gd name="T71" fmla="*/ 326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81" h="666">
                    <a:moveTo>
                      <a:pt x="224" y="326"/>
                    </a:moveTo>
                    <a:cubicBezTo>
                      <a:pt x="224" y="317"/>
                      <a:pt x="223" y="310"/>
                      <a:pt x="220" y="307"/>
                    </a:cubicBezTo>
                    <a:lnTo>
                      <a:pt x="213" y="303"/>
                    </a:lnTo>
                    <a:lnTo>
                      <a:pt x="198" y="306"/>
                    </a:lnTo>
                    <a:cubicBezTo>
                      <a:pt x="186" y="308"/>
                      <a:pt x="175" y="310"/>
                      <a:pt x="166" y="310"/>
                    </a:cubicBezTo>
                    <a:cubicBezTo>
                      <a:pt x="116" y="310"/>
                      <a:pt x="76" y="297"/>
                      <a:pt x="45" y="273"/>
                    </a:cubicBezTo>
                    <a:cubicBezTo>
                      <a:pt x="15" y="248"/>
                      <a:pt x="0" y="211"/>
                      <a:pt x="0" y="162"/>
                    </a:cubicBezTo>
                    <a:cubicBezTo>
                      <a:pt x="0" y="109"/>
                      <a:pt x="16" y="69"/>
                      <a:pt x="50" y="41"/>
                    </a:cubicBezTo>
                    <a:cubicBezTo>
                      <a:pt x="83" y="13"/>
                      <a:pt x="124" y="0"/>
                      <a:pt x="171" y="0"/>
                    </a:cubicBezTo>
                    <a:cubicBezTo>
                      <a:pt x="217" y="0"/>
                      <a:pt x="258" y="15"/>
                      <a:pt x="295" y="46"/>
                    </a:cubicBezTo>
                    <a:cubicBezTo>
                      <a:pt x="331" y="77"/>
                      <a:pt x="350" y="121"/>
                      <a:pt x="350" y="177"/>
                    </a:cubicBezTo>
                    <a:cubicBezTo>
                      <a:pt x="350" y="255"/>
                      <a:pt x="324" y="337"/>
                      <a:pt x="272" y="423"/>
                    </a:cubicBezTo>
                    <a:cubicBezTo>
                      <a:pt x="221" y="509"/>
                      <a:pt x="158" y="580"/>
                      <a:pt x="84" y="636"/>
                    </a:cubicBezTo>
                    <a:cubicBezTo>
                      <a:pt x="56" y="656"/>
                      <a:pt x="38" y="666"/>
                      <a:pt x="31" y="666"/>
                    </a:cubicBezTo>
                    <a:cubicBezTo>
                      <a:pt x="20" y="661"/>
                      <a:pt x="14" y="656"/>
                      <a:pt x="14" y="652"/>
                    </a:cubicBezTo>
                    <a:cubicBezTo>
                      <a:pt x="14" y="645"/>
                      <a:pt x="19" y="637"/>
                      <a:pt x="29" y="627"/>
                    </a:cubicBezTo>
                    <a:cubicBezTo>
                      <a:pt x="98" y="564"/>
                      <a:pt x="148" y="508"/>
                      <a:pt x="178" y="459"/>
                    </a:cubicBezTo>
                    <a:cubicBezTo>
                      <a:pt x="209" y="410"/>
                      <a:pt x="224" y="366"/>
                      <a:pt x="224" y="326"/>
                    </a:cubicBezTo>
                    <a:close/>
                    <a:moveTo>
                      <a:pt x="656" y="326"/>
                    </a:moveTo>
                    <a:cubicBezTo>
                      <a:pt x="656" y="317"/>
                      <a:pt x="654" y="310"/>
                      <a:pt x="652" y="307"/>
                    </a:cubicBezTo>
                    <a:lnTo>
                      <a:pt x="645" y="303"/>
                    </a:lnTo>
                    <a:lnTo>
                      <a:pt x="630" y="306"/>
                    </a:lnTo>
                    <a:cubicBezTo>
                      <a:pt x="618" y="308"/>
                      <a:pt x="607" y="310"/>
                      <a:pt x="597" y="310"/>
                    </a:cubicBezTo>
                    <a:cubicBezTo>
                      <a:pt x="548" y="310"/>
                      <a:pt x="507" y="297"/>
                      <a:pt x="477" y="273"/>
                    </a:cubicBezTo>
                    <a:cubicBezTo>
                      <a:pt x="447" y="248"/>
                      <a:pt x="432" y="211"/>
                      <a:pt x="432" y="162"/>
                    </a:cubicBezTo>
                    <a:cubicBezTo>
                      <a:pt x="432" y="109"/>
                      <a:pt x="448" y="69"/>
                      <a:pt x="482" y="41"/>
                    </a:cubicBezTo>
                    <a:cubicBezTo>
                      <a:pt x="515" y="13"/>
                      <a:pt x="555" y="0"/>
                      <a:pt x="603" y="0"/>
                    </a:cubicBezTo>
                    <a:cubicBezTo>
                      <a:pt x="649" y="0"/>
                      <a:pt x="690" y="15"/>
                      <a:pt x="727" y="46"/>
                    </a:cubicBezTo>
                    <a:cubicBezTo>
                      <a:pt x="763" y="77"/>
                      <a:pt x="781" y="121"/>
                      <a:pt x="781" y="177"/>
                    </a:cubicBezTo>
                    <a:cubicBezTo>
                      <a:pt x="781" y="255"/>
                      <a:pt x="755" y="337"/>
                      <a:pt x="704" y="423"/>
                    </a:cubicBezTo>
                    <a:cubicBezTo>
                      <a:pt x="652" y="509"/>
                      <a:pt x="589" y="580"/>
                      <a:pt x="515" y="636"/>
                    </a:cubicBezTo>
                    <a:cubicBezTo>
                      <a:pt x="487" y="656"/>
                      <a:pt x="470" y="666"/>
                      <a:pt x="462" y="666"/>
                    </a:cubicBezTo>
                    <a:cubicBezTo>
                      <a:pt x="452" y="661"/>
                      <a:pt x="446" y="656"/>
                      <a:pt x="446" y="652"/>
                    </a:cubicBezTo>
                    <a:cubicBezTo>
                      <a:pt x="446" y="645"/>
                      <a:pt x="451" y="637"/>
                      <a:pt x="461" y="627"/>
                    </a:cubicBezTo>
                    <a:cubicBezTo>
                      <a:pt x="530" y="564"/>
                      <a:pt x="580" y="508"/>
                      <a:pt x="610" y="459"/>
                    </a:cubicBezTo>
                    <a:cubicBezTo>
                      <a:pt x="640" y="410"/>
                      <a:pt x="656" y="366"/>
                      <a:pt x="656" y="326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8DB716A-6DC3-0846-ECD6-4CD795FE4FBD}"/>
                </a:ext>
              </a:extLst>
            </p:cNvPr>
            <p:cNvSpPr txBox="1"/>
            <p:nvPr/>
          </p:nvSpPr>
          <p:spPr>
            <a:xfrm>
              <a:off x="6658984" y="4505325"/>
              <a:ext cx="3523056" cy="1152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i="0" u="none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Cặp xưng hô thứ hai là tớ và cậu. 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748E6E7-4D57-DE31-77C1-61E00CBE80DA}"/>
              </a:ext>
            </a:extLst>
          </p:cNvPr>
          <p:cNvCxnSpPr>
            <a:cxnSpLocks/>
          </p:cNvCxnSpPr>
          <p:nvPr/>
        </p:nvCxnSpPr>
        <p:spPr>
          <a:xfrm flipV="1">
            <a:off x="4410075" y="4495800"/>
            <a:ext cx="1504950" cy="50482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1D6A0A7E-376C-9DD6-A417-9B64B3D1D7B3}"/>
              </a:ext>
            </a:extLst>
          </p:cNvPr>
          <p:cNvSpPr/>
          <p:nvPr/>
        </p:nvSpPr>
        <p:spPr>
          <a:xfrm>
            <a:off x="5905500" y="4038600"/>
            <a:ext cx="5867400" cy="704850"/>
          </a:xfrm>
          <a:prstGeom prst="roundRect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Từ tớ được dùng để chỉ người nói là ngô 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E1CA239-960B-3CBB-F743-448DE0AD689E}"/>
              </a:ext>
            </a:extLst>
          </p:cNvPr>
          <p:cNvCxnSpPr>
            <a:cxnSpLocks/>
            <a:endCxn id="49" idx="1"/>
          </p:cNvCxnSpPr>
          <p:nvPr/>
        </p:nvCxnSpPr>
        <p:spPr>
          <a:xfrm>
            <a:off x="4429125" y="5210175"/>
            <a:ext cx="1504950" cy="37623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F62FD49-8A74-4356-E093-408CB4271933}"/>
              </a:ext>
            </a:extLst>
          </p:cNvPr>
          <p:cNvSpPr/>
          <p:nvPr/>
        </p:nvSpPr>
        <p:spPr>
          <a:xfrm>
            <a:off x="5934075" y="5105400"/>
            <a:ext cx="5867400" cy="962025"/>
          </a:xfrm>
          <a:prstGeom prst="roundRect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ừ cậu được dùng để chỉ người nghe là hạt thóc.</a:t>
            </a:r>
          </a:p>
        </p:txBody>
      </p:sp>
    </p:spTree>
    <p:extLst>
      <p:ext uri="{BB962C8B-B14F-4D97-AF65-F5344CB8AC3E}">
        <p14:creationId xmlns:p14="http://schemas.microsoft.com/office/powerpoint/2010/main" val="30472583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 animBg="1"/>
      <p:bldP spid="28" grpId="0" animBg="1"/>
      <p:bldP spid="47" grpId="0" animBg="1"/>
      <p:bldP spid="4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2292" y="-5935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141793" y="224396"/>
            <a:ext cx="6488343" cy="640920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5" name="图片 81" descr="D:\资料\图层 2.png图层 2">
            <a:extLst>
              <a:ext uri="{FF2B5EF4-FFF2-40B4-BE49-F238E27FC236}">
                <a16:creationId xmlns:a16="http://schemas.microsoft.com/office/drawing/2014/main" id="{4FD5B5C7-0708-449B-9605-B13951EA6E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8962" y="413385"/>
            <a:ext cx="11231245" cy="64446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A04543-B7F7-95FE-C2D3-424B89B18B75}"/>
              </a:ext>
            </a:extLst>
          </p:cNvPr>
          <p:cNvSpPr txBox="1"/>
          <p:nvPr/>
        </p:nvSpPr>
        <p:spPr>
          <a:xfrm>
            <a:off x="3457574" y="1990725"/>
            <a:ext cx="63150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prstClr val="white"/>
                </a:solidFill>
                <a:latin typeface="Calibri"/>
              </a:rPr>
              <a:t>Các từ dùng để </a:t>
            </a:r>
            <a:r>
              <a:rPr lang="vi-VN" sz="4400" b="1" dirty="0" smtClean="0">
                <a:solidFill>
                  <a:prstClr val="white"/>
                </a:solidFill>
                <a:latin typeface="Calibri"/>
              </a:rPr>
              <a:t>hỏi</a:t>
            </a:r>
            <a:r>
              <a:rPr lang="en-US" sz="4400" b="1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vi-VN" sz="4400" b="1" dirty="0" smtClean="0">
                <a:solidFill>
                  <a:prstClr val="white"/>
                </a:solidFill>
                <a:latin typeface="Calibri"/>
              </a:rPr>
              <a:t>đại </a:t>
            </a:r>
            <a:r>
              <a:rPr lang="vi-VN" sz="4400" b="1" dirty="0">
                <a:solidFill>
                  <a:prstClr val="white"/>
                </a:solidFill>
                <a:latin typeface="Calibri"/>
              </a:rPr>
              <a:t>từ nghi vấn.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35841" y="1138137"/>
            <a:ext cx="10514366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,…(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,…(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,…(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iếng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iệt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085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2292" y="-5935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141793" y="224396"/>
            <a:ext cx="6488343" cy="640920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5" name="图片 81" descr="D:\资料\图层 2.png图层 2">
            <a:extLst>
              <a:ext uri="{FF2B5EF4-FFF2-40B4-BE49-F238E27FC236}">
                <a16:creationId xmlns:a16="http://schemas.microsoft.com/office/drawing/2014/main" id="{4FD5B5C7-0708-449B-9605-B13951EA6E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8962" y="413385"/>
            <a:ext cx="11231245" cy="6444615"/>
          </a:xfrm>
          <a:prstGeom prst="rect">
            <a:avLst/>
          </a:prstGeom>
        </p:spPr>
      </p:pic>
      <p:pic>
        <p:nvPicPr>
          <p:cNvPr id="4" name="Picture 3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63D6506F-AFCA-BC31-B5DC-D1FF58DF9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480" y="3205326"/>
            <a:ext cx="5006662" cy="3753823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A9C28304-E5D3-0989-F99F-045643226DC5}"/>
              </a:ext>
            </a:extLst>
          </p:cNvPr>
          <p:cNvSpPr/>
          <p:nvPr/>
        </p:nvSpPr>
        <p:spPr>
          <a:xfrm>
            <a:off x="8890000" y="4145280"/>
            <a:ext cx="1983977" cy="2138592"/>
          </a:xfrm>
          <a:custGeom>
            <a:avLst/>
            <a:gdLst/>
            <a:ahLst/>
            <a:cxnLst/>
            <a:rect l="l" t="t" r="r" b="b"/>
            <a:pathLst>
              <a:path w="4017073" h="4114800">
                <a:moveTo>
                  <a:pt x="0" y="0"/>
                </a:moveTo>
                <a:lnTo>
                  <a:pt x="4017073" y="0"/>
                </a:lnTo>
                <a:lnTo>
                  <a:pt x="40170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C44AB705-5B94-DE6A-511E-3C7174212EC2}"/>
              </a:ext>
            </a:extLst>
          </p:cNvPr>
          <p:cNvSpPr/>
          <p:nvPr/>
        </p:nvSpPr>
        <p:spPr>
          <a:xfrm>
            <a:off x="3569847" y="3647440"/>
            <a:ext cx="2617594" cy="3037840"/>
          </a:xfrm>
          <a:custGeom>
            <a:avLst/>
            <a:gdLst/>
            <a:ahLst/>
            <a:cxnLst/>
            <a:rect l="l" t="t" r="r" b="b"/>
            <a:pathLst>
              <a:path w="3507867" h="4114800">
                <a:moveTo>
                  <a:pt x="0" y="0"/>
                </a:moveTo>
                <a:lnTo>
                  <a:pt x="3507867" y="0"/>
                </a:lnTo>
                <a:lnTo>
                  <a:pt x="35078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A04543-B7F7-95FE-C2D3-424B89B18B75}"/>
              </a:ext>
            </a:extLst>
          </p:cNvPr>
          <p:cNvSpPr txBox="1"/>
          <p:nvPr/>
        </p:nvSpPr>
        <p:spPr>
          <a:xfrm>
            <a:off x="1838265" y="925572"/>
            <a:ext cx="91926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vi-V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Đóng vai hạt thóc trong câu chuyện Hạt thóc, viết câu đáp lại lời của ngô, trong câu có sử dụng một đại từ.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0B70A23-F532-9D36-7F89-50B91B43C558}"/>
              </a:ext>
            </a:extLst>
          </p:cNvPr>
          <p:cNvCxnSpPr/>
          <p:nvPr/>
        </p:nvCxnSpPr>
        <p:spPr>
          <a:xfrm flipV="1">
            <a:off x="4031382" y="1614791"/>
            <a:ext cx="3818839" cy="113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0B70A23-F532-9D36-7F89-50B91B43C558}"/>
              </a:ext>
            </a:extLst>
          </p:cNvPr>
          <p:cNvCxnSpPr/>
          <p:nvPr/>
        </p:nvCxnSpPr>
        <p:spPr>
          <a:xfrm flipV="1">
            <a:off x="6917987" y="2412460"/>
            <a:ext cx="3626796" cy="162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0B70A23-F532-9D36-7F89-50B91B43C558}"/>
              </a:ext>
            </a:extLst>
          </p:cNvPr>
          <p:cNvCxnSpPr/>
          <p:nvPr/>
        </p:nvCxnSpPr>
        <p:spPr>
          <a:xfrm flipV="1">
            <a:off x="8095034" y="3122579"/>
            <a:ext cx="2216285" cy="162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0B70A23-F532-9D36-7F89-50B91B43C558}"/>
              </a:ext>
            </a:extLst>
          </p:cNvPr>
          <p:cNvCxnSpPr/>
          <p:nvPr/>
        </p:nvCxnSpPr>
        <p:spPr>
          <a:xfrm>
            <a:off x="5092292" y="3832698"/>
            <a:ext cx="2602287" cy="97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5526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3955862" y="4773175"/>
            <a:ext cx="356922" cy="32308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487577" y="4553716"/>
            <a:ext cx="508908" cy="381001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hlinkClick r:id="" action="ppaction://noaction"/>
          </p:cNvPr>
          <p:cNvSpPr/>
          <p:nvPr/>
        </p:nvSpPr>
        <p:spPr>
          <a:xfrm>
            <a:off x="600295" y="436073"/>
            <a:ext cx="1057674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 smtClean="0">
                <a:ln w="6600">
                  <a:solidFill>
                    <a:srgbClr val="C0504D"/>
                  </a:solidFill>
                  <a:prstDash val="solid"/>
                </a:ln>
                <a:effectLst>
                  <a:outerShdw dist="38100" dir="2700000" algn="tl" rotWithShape="0">
                    <a:srgbClr val="C0504D"/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7200" b="1" dirty="0" smtClean="0">
                <a:ln w="6600">
                  <a:solidFill>
                    <a:srgbClr val="C0504D"/>
                  </a:solidFill>
                  <a:prstDash val="solid"/>
                </a:ln>
                <a:effectLst>
                  <a:outerShdw dist="38100" dir="2700000" algn="tl" rotWithShape="0">
                    <a:srgbClr val="C0504D"/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6600">
                  <a:solidFill>
                    <a:srgbClr val="C0504D"/>
                  </a:solidFill>
                  <a:prstDash val="solid"/>
                </a:ln>
                <a:effectLst>
                  <a:outerShdw dist="38100" dir="2700000" algn="tl" rotWithShape="0">
                    <a:srgbClr val="C0504D"/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7200" b="1" dirty="0" smtClean="0">
                <a:ln w="6600">
                  <a:solidFill>
                    <a:srgbClr val="C0504D"/>
                  </a:solidFill>
                  <a:prstDash val="solid"/>
                </a:ln>
                <a:effectLst>
                  <a:outerShdw dist="38100" dir="2700000" algn="tl" rotWithShape="0">
                    <a:srgbClr val="C0504D"/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: Ai </a:t>
            </a:r>
            <a:r>
              <a:rPr lang="en-US" sz="7200" b="1" dirty="0" err="1" smtClean="0">
                <a:ln w="6600">
                  <a:solidFill>
                    <a:srgbClr val="C0504D"/>
                  </a:solidFill>
                  <a:prstDash val="solid"/>
                </a:ln>
                <a:effectLst>
                  <a:outerShdw dist="38100" dir="2700000" algn="tl" rotWithShape="0">
                    <a:srgbClr val="C0504D"/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nhanh</a:t>
            </a:r>
            <a:r>
              <a:rPr lang="en-US" sz="7200" b="1" dirty="0" smtClean="0">
                <a:ln w="6600">
                  <a:solidFill>
                    <a:srgbClr val="C0504D"/>
                  </a:solidFill>
                  <a:prstDash val="solid"/>
                </a:ln>
                <a:effectLst>
                  <a:outerShdw dist="38100" dir="2700000" algn="tl" rotWithShape="0">
                    <a:srgbClr val="C0504D"/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7200" b="1" dirty="0" err="1" smtClean="0">
                <a:ln w="6600">
                  <a:solidFill>
                    <a:srgbClr val="C0504D"/>
                  </a:solidFill>
                  <a:prstDash val="solid"/>
                </a:ln>
                <a:effectLst>
                  <a:outerShdw dist="38100" dir="2700000" algn="tl" rotWithShape="0">
                    <a:srgbClr val="C0504D"/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ai</a:t>
            </a:r>
            <a:r>
              <a:rPr lang="en-US" sz="7200" b="1" dirty="0" smtClean="0">
                <a:ln w="6600">
                  <a:solidFill>
                    <a:srgbClr val="C0504D"/>
                  </a:solidFill>
                  <a:prstDash val="solid"/>
                </a:ln>
                <a:effectLst>
                  <a:outerShdw dist="38100" dir="2700000" algn="tl" rotWithShape="0">
                    <a:srgbClr val="C0504D"/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6600">
                  <a:solidFill>
                    <a:srgbClr val="C0504D"/>
                  </a:solidFill>
                  <a:prstDash val="solid"/>
                </a:ln>
                <a:effectLst>
                  <a:outerShdw dist="38100" dir="2700000" algn="tl" rotWithShape="0">
                    <a:srgbClr val="C0504D"/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đúng</a:t>
            </a:r>
            <a:endParaRPr kumimoji="0" lang="en-US" sz="72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8402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55C6533-53BD-ADEC-4698-E06649026844}"/>
              </a:ext>
            </a:extLst>
          </p:cNvPr>
          <p:cNvGrpSpPr/>
          <p:nvPr/>
        </p:nvGrpSpPr>
        <p:grpSpPr>
          <a:xfrm>
            <a:off x="428625" y="2223917"/>
            <a:ext cx="3024000" cy="2264220"/>
            <a:chOff x="428625" y="2223917"/>
            <a:chExt cx="3024000" cy="2264220"/>
          </a:xfrm>
        </p:grpSpPr>
        <p:sp>
          <p:nvSpPr>
            <p:cNvPr id="4" name="Freeform 2">
              <a:extLst>
                <a:ext uri="{FF2B5EF4-FFF2-40B4-BE49-F238E27FC236}">
                  <a16:creationId xmlns:a16="http://schemas.microsoft.com/office/drawing/2014/main" id="{21DCB8BD-A4DE-0C65-31B9-70234068E3DD}"/>
                </a:ext>
              </a:extLst>
            </p:cNvPr>
            <p:cNvSpPr/>
            <p:nvPr/>
          </p:nvSpPr>
          <p:spPr>
            <a:xfrm>
              <a:off x="428625" y="2223917"/>
              <a:ext cx="3024000" cy="2264220"/>
            </a:xfrm>
            <a:custGeom>
              <a:avLst/>
              <a:gdLst/>
              <a:ahLst/>
              <a:cxnLst/>
              <a:rect l="l" t="t" r="r" b="b"/>
              <a:pathLst>
                <a:path w="3024000" h="2264220">
                  <a:moveTo>
                    <a:pt x="0" y="0"/>
                  </a:moveTo>
                  <a:lnTo>
                    <a:pt x="3024000" y="0"/>
                  </a:lnTo>
                  <a:lnTo>
                    <a:pt x="3024000" y="2264220"/>
                  </a:lnTo>
                  <a:lnTo>
                    <a:pt x="0" y="2264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5B0831-E2CC-8D71-5F36-E13FFDA4DAEB}"/>
                </a:ext>
              </a:extLst>
            </p:cNvPr>
            <p:cNvSpPr txBox="1"/>
            <p:nvPr/>
          </p:nvSpPr>
          <p:spPr>
            <a:xfrm>
              <a:off x="1047750" y="2895600"/>
              <a:ext cx="21431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ĐẠI TỪ</a:t>
              </a:r>
            </a:p>
          </p:txBody>
        </p:sp>
      </p:grpSp>
      <p:sp>
        <p:nvSpPr>
          <p:cNvPr id="18" name="Freeform 2">
            <a:extLst>
              <a:ext uri="{FF2B5EF4-FFF2-40B4-BE49-F238E27FC236}">
                <a16:creationId xmlns:a16="http://schemas.microsoft.com/office/drawing/2014/main" id="{48A3E7BF-BA7A-C054-DD9B-84370AE2136A}"/>
              </a:ext>
            </a:extLst>
          </p:cNvPr>
          <p:cNvSpPr/>
          <p:nvPr/>
        </p:nvSpPr>
        <p:spPr>
          <a:xfrm>
            <a:off x="2391825" y="1209676"/>
            <a:ext cx="1951575" cy="1240366"/>
          </a:xfrm>
          <a:custGeom>
            <a:avLst/>
            <a:gdLst/>
            <a:ahLst/>
            <a:cxnLst/>
            <a:rect l="l" t="t" r="r" b="b"/>
            <a:pathLst>
              <a:path w="3024000" h="2475782">
                <a:moveTo>
                  <a:pt x="0" y="0"/>
                </a:moveTo>
                <a:lnTo>
                  <a:pt x="3024000" y="0"/>
                </a:lnTo>
                <a:lnTo>
                  <a:pt x="3024000" y="2475782"/>
                </a:lnTo>
                <a:lnTo>
                  <a:pt x="0" y="24757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859521F-C9BD-D2E0-19E5-B092F22F88B3}"/>
              </a:ext>
            </a:extLst>
          </p:cNvPr>
          <p:cNvGrpSpPr/>
          <p:nvPr/>
        </p:nvGrpSpPr>
        <p:grpSpPr>
          <a:xfrm>
            <a:off x="4175475" y="716851"/>
            <a:ext cx="4025550" cy="1111950"/>
            <a:chOff x="4404075" y="602550"/>
            <a:chExt cx="5315519" cy="1483055"/>
          </a:xfrm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D8390102-BBBA-4996-72D5-69DDE4D9B02F}"/>
                </a:ext>
              </a:extLst>
            </p:cNvPr>
            <p:cNvSpPr/>
            <p:nvPr/>
          </p:nvSpPr>
          <p:spPr>
            <a:xfrm>
              <a:off x="4404075" y="602550"/>
              <a:ext cx="4957286" cy="1483055"/>
            </a:xfrm>
            <a:custGeom>
              <a:avLst/>
              <a:gdLst/>
              <a:ahLst/>
              <a:cxnLst/>
              <a:rect l="l" t="t" r="r" b="b"/>
              <a:pathLst>
                <a:path w="4957286" h="1483055">
                  <a:moveTo>
                    <a:pt x="0" y="0"/>
                  </a:moveTo>
                  <a:lnTo>
                    <a:pt x="4957286" y="0"/>
                  </a:lnTo>
                  <a:lnTo>
                    <a:pt x="4957286" y="1483055"/>
                  </a:lnTo>
                  <a:lnTo>
                    <a:pt x="0" y="1483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1546C0C-295D-473A-FCCC-E54D7471A051}"/>
                </a:ext>
              </a:extLst>
            </p:cNvPr>
            <p:cNvSpPr txBox="1"/>
            <p:nvPr/>
          </p:nvSpPr>
          <p:spPr>
            <a:xfrm>
              <a:off x="5876925" y="1038225"/>
              <a:ext cx="3842669" cy="697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thay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thế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2" name="Freeform 6">
            <a:extLst>
              <a:ext uri="{FF2B5EF4-FFF2-40B4-BE49-F238E27FC236}">
                <a16:creationId xmlns:a16="http://schemas.microsoft.com/office/drawing/2014/main" id="{ED88B380-53D4-02C3-C1F1-E0E2DABB7252}"/>
              </a:ext>
            </a:extLst>
          </p:cNvPr>
          <p:cNvSpPr/>
          <p:nvPr/>
        </p:nvSpPr>
        <p:spPr>
          <a:xfrm>
            <a:off x="3101975" y="2933700"/>
            <a:ext cx="1393825" cy="553062"/>
          </a:xfrm>
          <a:custGeom>
            <a:avLst/>
            <a:gdLst/>
            <a:ahLst/>
            <a:cxnLst/>
            <a:rect l="l" t="t" r="r" b="b"/>
            <a:pathLst>
              <a:path w="3024000" h="1321412">
                <a:moveTo>
                  <a:pt x="0" y="0"/>
                </a:moveTo>
                <a:lnTo>
                  <a:pt x="3024000" y="0"/>
                </a:lnTo>
                <a:lnTo>
                  <a:pt x="3024000" y="1321412"/>
                </a:lnTo>
                <a:lnTo>
                  <a:pt x="0" y="13214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3">
            <a:extLst>
              <a:ext uri="{FF2B5EF4-FFF2-40B4-BE49-F238E27FC236}">
                <a16:creationId xmlns:a16="http://schemas.microsoft.com/office/drawing/2014/main" id="{BA3E2F78-4C27-B6A5-5107-8D0CBFDE3BA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852125" y="1117950"/>
            <a:ext cx="1029333" cy="4632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DB6D9C64-645F-5DBA-A466-36CF2283D3F3}"/>
              </a:ext>
            </a:extLst>
          </p:cNvPr>
          <p:cNvGrpSpPr/>
          <p:nvPr/>
        </p:nvGrpSpPr>
        <p:grpSpPr>
          <a:xfrm>
            <a:off x="9010649" y="95250"/>
            <a:ext cx="2428876" cy="1762125"/>
            <a:chOff x="8877299" y="85725"/>
            <a:chExt cx="2428876" cy="1876425"/>
          </a:xfrm>
        </p:grpSpPr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CC372A77-0C6E-6CC7-0420-01200C43068F}"/>
                </a:ext>
              </a:extLst>
            </p:cNvPr>
            <p:cNvSpPr/>
            <p:nvPr/>
          </p:nvSpPr>
          <p:spPr>
            <a:xfrm>
              <a:off x="8877299" y="85725"/>
              <a:ext cx="2428876" cy="1876425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10C2353-DCDA-2A88-0D7A-4B0A22615283}"/>
                </a:ext>
              </a:extLst>
            </p:cNvPr>
            <p:cNvSpPr txBox="1"/>
            <p:nvPr/>
          </p:nvSpPr>
          <p:spPr>
            <a:xfrm>
              <a:off x="9010650" y="875940"/>
              <a:ext cx="2200275" cy="1015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vậy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thế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,…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1822E32-F0BD-4AA8-2941-CEBC7927E753}"/>
              </a:ext>
            </a:extLst>
          </p:cNvPr>
          <p:cNvGrpSpPr/>
          <p:nvPr/>
        </p:nvGrpSpPr>
        <p:grpSpPr>
          <a:xfrm>
            <a:off x="4414649" y="2652152"/>
            <a:ext cx="3910201" cy="1234048"/>
            <a:chOff x="4414649" y="2652152"/>
            <a:chExt cx="3910201" cy="1234048"/>
          </a:xfrm>
        </p:grpSpPr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90D335C5-2258-3700-1576-A21FF7391A45}"/>
                </a:ext>
              </a:extLst>
            </p:cNvPr>
            <p:cNvSpPr/>
            <p:nvPr/>
          </p:nvSpPr>
          <p:spPr>
            <a:xfrm>
              <a:off x="4414649" y="2652152"/>
              <a:ext cx="3624451" cy="1234048"/>
            </a:xfrm>
            <a:custGeom>
              <a:avLst/>
              <a:gdLst/>
              <a:ahLst/>
              <a:cxnLst/>
              <a:rect l="l" t="t" r="r" b="b"/>
              <a:pathLst>
                <a:path w="3024000" h="1045800">
                  <a:moveTo>
                    <a:pt x="0" y="0"/>
                  </a:moveTo>
                  <a:lnTo>
                    <a:pt x="3024000" y="0"/>
                  </a:lnTo>
                  <a:lnTo>
                    <a:pt x="3024000" y="1045800"/>
                  </a:lnTo>
                  <a:lnTo>
                    <a:pt x="0" y="104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29CC745-6443-EBB5-9E3F-CDF2EC8D71DB}"/>
                </a:ext>
              </a:extLst>
            </p:cNvPr>
            <p:cNvSpPr txBox="1"/>
            <p:nvPr/>
          </p:nvSpPr>
          <p:spPr>
            <a:xfrm>
              <a:off x="5414719" y="3034232"/>
              <a:ext cx="29101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vấn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1" name="Picture 3">
            <a:extLst>
              <a:ext uri="{FF2B5EF4-FFF2-40B4-BE49-F238E27FC236}">
                <a16:creationId xmlns:a16="http://schemas.microsoft.com/office/drawing/2014/main" id="{75368B9F-F091-2918-2B58-664E348ACC9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042625" y="3032475"/>
            <a:ext cx="1029333" cy="463200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33F86C82-BDA6-40F3-85B9-1DFC193AC23F}"/>
              </a:ext>
            </a:extLst>
          </p:cNvPr>
          <p:cNvGrpSpPr/>
          <p:nvPr/>
        </p:nvGrpSpPr>
        <p:grpSpPr>
          <a:xfrm>
            <a:off x="9025268" y="1957720"/>
            <a:ext cx="2743201" cy="1876425"/>
            <a:chOff x="8877299" y="85725"/>
            <a:chExt cx="2428876" cy="1876425"/>
          </a:xfrm>
        </p:grpSpPr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A642BE11-9B0D-0BCD-2CEA-A33729087D77}"/>
                </a:ext>
              </a:extLst>
            </p:cNvPr>
            <p:cNvSpPr/>
            <p:nvPr/>
          </p:nvSpPr>
          <p:spPr>
            <a:xfrm>
              <a:off x="8877299" y="85725"/>
              <a:ext cx="2428876" cy="1876425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900E110-A09B-3722-CB84-F68C654A3C2B}"/>
                </a:ext>
              </a:extLst>
            </p:cNvPr>
            <p:cNvSpPr txBox="1"/>
            <p:nvPr/>
          </p:nvSpPr>
          <p:spPr>
            <a:xfrm>
              <a:off x="8953797" y="990600"/>
              <a:ext cx="22002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Ai,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gì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bao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nhiêu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đâu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,..</a:t>
              </a:r>
            </a:p>
          </p:txBody>
        </p:sp>
      </p:grpSp>
      <p:sp>
        <p:nvSpPr>
          <p:cNvPr id="55" name="Freeform 2">
            <a:extLst>
              <a:ext uri="{FF2B5EF4-FFF2-40B4-BE49-F238E27FC236}">
                <a16:creationId xmlns:a16="http://schemas.microsoft.com/office/drawing/2014/main" id="{1052381C-C5EF-4B93-2B7B-0BB443267561}"/>
              </a:ext>
            </a:extLst>
          </p:cNvPr>
          <p:cNvSpPr/>
          <p:nvPr/>
        </p:nvSpPr>
        <p:spPr>
          <a:xfrm flipV="1">
            <a:off x="2506125" y="3857625"/>
            <a:ext cx="1951575" cy="1409701"/>
          </a:xfrm>
          <a:custGeom>
            <a:avLst/>
            <a:gdLst/>
            <a:ahLst/>
            <a:cxnLst/>
            <a:rect l="l" t="t" r="r" b="b"/>
            <a:pathLst>
              <a:path w="3024000" h="2475782">
                <a:moveTo>
                  <a:pt x="0" y="0"/>
                </a:moveTo>
                <a:lnTo>
                  <a:pt x="3024000" y="0"/>
                </a:lnTo>
                <a:lnTo>
                  <a:pt x="3024000" y="2475782"/>
                </a:lnTo>
                <a:lnTo>
                  <a:pt x="0" y="24757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13996B7-17CE-DC3F-2BB6-5F33382034A0}"/>
              </a:ext>
            </a:extLst>
          </p:cNvPr>
          <p:cNvGrpSpPr/>
          <p:nvPr/>
        </p:nvGrpSpPr>
        <p:grpSpPr>
          <a:xfrm>
            <a:off x="4377799" y="4362450"/>
            <a:ext cx="3908951" cy="1200149"/>
            <a:chOff x="4377799" y="4362450"/>
            <a:chExt cx="3908951" cy="1200149"/>
          </a:xfrm>
        </p:grpSpPr>
        <p:sp>
          <p:nvSpPr>
            <p:cNvPr id="58" name="Freeform 4">
              <a:extLst>
                <a:ext uri="{FF2B5EF4-FFF2-40B4-BE49-F238E27FC236}">
                  <a16:creationId xmlns:a16="http://schemas.microsoft.com/office/drawing/2014/main" id="{7C0B88C9-33B5-57D6-8DDA-EEE94CFD4C4C}"/>
                </a:ext>
              </a:extLst>
            </p:cNvPr>
            <p:cNvSpPr/>
            <p:nvPr/>
          </p:nvSpPr>
          <p:spPr>
            <a:xfrm>
              <a:off x="4377799" y="4362450"/>
              <a:ext cx="3708925" cy="1200149"/>
            </a:xfrm>
            <a:custGeom>
              <a:avLst/>
              <a:gdLst/>
              <a:ahLst/>
              <a:cxnLst/>
              <a:rect l="l" t="t" r="r" b="b"/>
              <a:pathLst>
                <a:path w="3024000" h="876960">
                  <a:moveTo>
                    <a:pt x="0" y="0"/>
                  </a:moveTo>
                  <a:lnTo>
                    <a:pt x="3024000" y="0"/>
                  </a:lnTo>
                  <a:lnTo>
                    <a:pt x="3024000" y="876960"/>
                  </a:lnTo>
                  <a:lnTo>
                    <a:pt x="0" y="876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B1CDEF3-D29E-3B54-4E4E-394C3E480F71}"/>
                </a:ext>
              </a:extLst>
            </p:cNvPr>
            <p:cNvSpPr txBox="1"/>
            <p:nvPr/>
          </p:nvSpPr>
          <p:spPr>
            <a:xfrm>
              <a:off x="5376619" y="4720157"/>
              <a:ext cx="29101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xưng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hô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1" name="Picture 3">
            <a:extLst>
              <a:ext uri="{FF2B5EF4-FFF2-40B4-BE49-F238E27FC236}">
                <a16:creationId xmlns:a16="http://schemas.microsoft.com/office/drawing/2014/main" id="{FFBDE370-A1D5-E7D8-4C50-072C79157E6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099775" y="4842225"/>
            <a:ext cx="1029333" cy="46320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AB3213A8-F97D-EA20-2147-8F8CA5808D08}"/>
              </a:ext>
            </a:extLst>
          </p:cNvPr>
          <p:cNvGrpSpPr/>
          <p:nvPr/>
        </p:nvGrpSpPr>
        <p:grpSpPr>
          <a:xfrm>
            <a:off x="9029697" y="3914774"/>
            <a:ext cx="2819401" cy="2371725"/>
            <a:chOff x="8877299" y="85725"/>
            <a:chExt cx="2496345" cy="2002758"/>
          </a:xfrm>
        </p:grpSpPr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E5779D23-4289-7713-776C-8C388C880353}"/>
                </a:ext>
              </a:extLst>
            </p:cNvPr>
            <p:cNvSpPr/>
            <p:nvPr/>
          </p:nvSpPr>
          <p:spPr>
            <a:xfrm>
              <a:off x="8877299" y="85725"/>
              <a:ext cx="2428876" cy="1876425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5E6270CE-CA70-FC90-631F-22F592F0FB98}"/>
                </a:ext>
              </a:extLst>
            </p:cNvPr>
            <p:cNvSpPr txBox="1"/>
            <p:nvPr/>
          </p:nvSpPr>
          <p:spPr>
            <a:xfrm>
              <a:off x="8885734" y="888154"/>
              <a:ext cx="248791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Tôi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lang="en-US" sz="2400" b="1" dirty="0">
                  <a:solidFill>
                    <a:srgbClr val="FF0000"/>
                  </a:solidFill>
                  <a:latin typeface="Calibri" panose="020F0502020204030204"/>
                </a:rPr>
                <a:t>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ớ,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tôi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tớ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mày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ta,…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83735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-105410" y="-2273935"/>
            <a:ext cx="12530455" cy="11353800"/>
            <a:chOff x="232" y="1062"/>
            <a:chExt cx="14109" cy="12784"/>
          </a:xfrm>
        </p:grpSpPr>
        <p:sp>
          <p:nvSpPr>
            <p:cNvPr id="37" name="椭圆 36"/>
            <p:cNvSpPr/>
            <p:nvPr/>
          </p:nvSpPr>
          <p:spPr>
            <a:xfrm>
              <a:off x="6020" y="1062"/>
              <a:ext cx="8321" cy="8321"/>
            </a:xfrm>
            <a:prstGeom prst="ellipse">
              <a:avLst/>
            </a:prstGeom>
            <a:solidFill>
              <a:srgbClr val="FFB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232" y="5525"/>
              <a:ext cx="8321" cy="8321"/>
            </a:xfrm>
            <a:prstGeom prst="ellipse">
              <a:avLst/>
            </a:prstGeom>
            <a:solidFill>
              <a:srgbClr val="A4E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-389255" y="-291959"/>
            <a:ext cx="12814300" cy="7835265"/>
            <a:chOff x="-613" y="-602"/>
            <a:chExt cx="20180" cy="12339"/>
          </a:xfrm>
        </p:grpSpPr>
        <p:pic>
          <p:nvPicPr>
            <p:cNvPr id="27" name="图片 26" descr="D:\资料\图层 2.png图层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56" y="713"/>
              <a:ext cx="17687" cy="9498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-613" y="-602"/>
              <a:ext cx="20180" cy="12339"/>
              <a:chOff x="-28" y="-270"/>
              <a:chExt cx="19556" cy="11965"/>
            </a:xfrm>
          </p:grpSpPr>
          <p:pic>
            <p:nvPicPr>
              <p:cNvPr id="30" name="图片 29" descr="纸张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37" y="8023"/>
                <a:ext cx="3672" cy="3672"/>
              </a:xfrm>
              <a:prstGeom prst="rect">
                <a:avLst/>
              </a:prstGeom>
            </p:spPr>
          </p:pic>
          <p:pic>
            <p:nvPicPr>
              <p:cNvPr id="31" name="图片 30" descr="书本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8" y="0"/>
                <a:ext cx="3055" cy="3055"/>
              </a:xfrm>
              <a:prstGeom prst="rect">
                <a:avLst/>
              </a:prstGeom>
            </p:spPr>
          </p:pic>
          <p:pic>
            <p:nvPicPr>
              <p:cNvPr id="32" name="图片 31" descr="冰激凌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830" y="431"/>
                <a:ext cx="3698" cy="3698"/>
              </a:xfrm>
              <a:prstGeom prst="rect">
                <a:avLst/>
              </a:prstGeom>
            </p:spPr>
          </p:pic>
          <p:pic>
            <p:nvPicPr>
              <p:cNvPr id="33" name="图片 32" descr="笔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05" y="-270"/>
                <a:ext cx="2467" cy="2467"/>
              </a:xfrm>
              <a:prstGeom prst="rect">
                <a:avLst/>
              </a:prstGeom>
            </p:spPr>
          </p:pic>
          <p:pic>
            <p:nvPicPr>
              <p:cNvPr id="34" name="图片 33" descr="草莓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73" y="7407"/>
                <a:ext cx="2698" cy="2698"/>
              </a:xfrm>
              <a:prstGeom prst="rect">
                <a:avLst/>
              </a:prstGeom>
            </p:spPr>
          </p:pic>
        </p:grpSp>
      </p:grpSp>
      <p:pic>
        <p:nvPicPr>
          <p:cNvPr id="3" name="Picture 2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CF91BA66-919C-43CD-A544-304CBC1897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28" y="2747063"/>
            <a:ext cx="2208280" cy="4085090"/>
          </a:xfrm>
          <a:prstGeom prst="rect">
            <a:avLst/>
          </a:prstGeom>
        </p:spPr>
      </p:pic>
      <p:pic>
        <p:nvPicPr>
          <p:cNvPr id="7" name="Picture 6" descr="A child holding a flag&#10;&#10;Description automatically generated with low confidence">
            <a:extLst>
              <a:ext uri="{FF2B5EF4-FFF2-40B4-BE49-F238E27FC236}">
                <a16:creationId xmlns:a16="http://schemas.microsoft.com/office/drawing/2014/main" id="{812754A9-19D4-4A25-A3BE-C4B5D84320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3" y="3043559"/>
            <a:ext cx="3936201" cy="37330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E1326D-672A-4C0B-B5AA-EC59A59949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96172" y="1932702"/>
            <a:ext cx="5523455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089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160" y="0"/>
            <a:ext cx="12202160" cy="6858000"/>
          </a:xfrm>
          <a:custGeom>
            <a:avLst/>
            <a:gdLst/>
            <a:ahLst/>
            <a:cxnLst/>
            <a:rect l="l" t="t" r="r" b="b"/>
            <a:pathLst>
              <a:path w="8639803" h="8229600">
                <a:moveTo>
                  <a:pt x="0" y="0"/>
                </a:moveTo>
                <a:lnTo>
                  <a:pt x="8639804" y="0"/>
                </a:lnTo>
                <a:lnTo>
                  <a:pt x="86398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08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200400" y="2514600"/>
            <a:ext cx="2755900" cy="3962400"/>
          </a:xfrm>
          <a:custGeom>
            <a:avLst/>
            <a:gdLst/>
            <a:ahLst/>
            <a:cxnLst/>
            <a:rect l="l" t="t" r="r" b="b"/>
            <a:pathLst>
              <a:path w="5657850" h="8229600">
                <a:moveTo>
                  <a:pt x="0" y="0"/>
                </a:moveTo>
                <a:lnTo>
                  <a:pt x="5657850" y="0"/>
                </a:lnTo>
                <a:lnTo>
                  <a:pt x="56578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5943600" y="2413000"/>
            <a:ext cx="2895600" cy="3993076"/>
          </a:xfrm>
          <a:custGeom>
            <a:avLst/>
            <a:gdLst/>
            <a:ahLst/>
            <a:cxnLst/>
            <a:rect l="l" t="t" r="r" b="b"/>
            <a:pathLst>
              <a:path w="5575554" h="8229600">
                <a:moveTo>
                  <a:pt x="0" y="0"/>
                </a:moveTo>
                <a:lnTo>
                  <a:pt x="5575554" y="0"/>
                </a:lnTo>
                <a:lnTo>
                  <a:pt x="55755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401C16-3931-6CFA-FB8F-500C475A93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431800"/>
            <a:ext cx="10083658" cy="1182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peech Bubble: Oval 83">
            <a:extLst>
              <a:ext uri="{FF2B5EF4-FFF2-40B4-BE49-F238E27FC236}">
                <a16:creationId xmlns:a16="http://schemas.microsoft.com/office/drawing/2014/main" id="{9D8BA10A-1F4D-C6C2-4615-238E05B57885}"/>
              </a:ext>
            </a:extLst>
          </p:cNvPr>
          <p:cNvSpPr/>
          <p:nvPr/>
        </p:nvSpPr>
        <p:spPr>
          <a:xfrm>
            <a:off x="1451196" y="249211"/>
            <a:ext cx="6681498" cy="3377046"/>
          </a:xfrm>
          <a:prstGeom prst="wedgeEllipseCallout">
            <a:avLst>
              <a:gd name="adj1" fmla="val 65424"/>
              <a:gd name="adj2" fmla="val 4755"/>
            </a:avLst>
          </a:prstGeom>
          <a:ln w="28575">
            <a:prstDash val="dash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Mọi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cỏ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ai?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4DCF9ED-CFB1-64AE-8987-73B16617B167}"/>
              </a:ext>
            </a:extLst>
          </p:cNvPr>
          <p:cNvGrpSpPr/>
          <p:nvPr/>
        </p:nvGrpSpPr>
        <p:grpSpPr>
          <a:xfrm>
            <a:off x="2805982" y="4404180"/>
            <a:ext cx="3971925" cy="1665108"/>
            <a:chOff x="6448424" y="4218985"/>
            <a:chExt cx="3971925" cy="1665108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FC2F4F6A-72C4-AFE1-7DF0-79E8164F301C}"/>
                </a:ext>
              </a:extLst>
            </p:cNvPr>
            <p:cNvGrpSpPr/>
            <p:nvPr/>
          </p:nvGrpSpPr>
          <p:grpSpPr>
            <a:xfrm>
              <a:off x="6448424" y="4218985"/>
              <a:ext cx="3971925" cy="1665108"/>
              <a:chOff x="4142372" y="766762"/>
              <a:chExt cx="4710364" cy="2775224"/>
            </a:xfrm>
          </p:grpSpPr>
          <p:sp>
            <p:nvSpPr>
              <p:cNvPr id="86" name="Freeform 1286">
                <a:extLst>
                  <a:ext uri="{FF2B5EF4-FFF2-40B4-BE49-F238E27FC236}">
                    <a16:creationId xmlns:a16="http://schemas.microsoft.com/office/drawing/2014/main" id="{5F104E7C-4DFC-12C5-98E9-7BF5B1FE66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8535" y="946496"/>
                <a:ext cx="4564201" cy="2180533"/>
              </a:xfrm>
              <a:custGeom>
                <a:avLst/>
                <a:gdLst>
                  <a:gd name="T0" fmla="*/ 0 w 9680"/>
                  <a:gd name="T1" fmla="*/ 745 h 4929"/>
                  <a:gd name="T2" fmla="*/ 0 w 9680"/>
                  <a:gd name="T3" fmla="*/ 4468 h 4929"/>
                  <a:gd name="T4" fmla="*/ 488 w 9680"/>
                  <a:gd name="T5" fmla="*/ 4891 h 4929"/>
                  <a:gd name="T6" fmla="*/ 4840 w 9680"/>
                  <a:gd name="T7" fmla="*/ 4587 h 4929"/>
                  <a:gd name="T8" fmla="*/ 9192 w 9680"/>
                  <a:gd name="T9" fmla="*/ 4891 h 4929"/>
                  <a:gd name="T10" fmla="*/ 9680 w 9680"/>
                  <a:gd name="T11" fmla="*/ 4468 h 4929"/>
                  <a:gd name="T12" fmla="*/ 9680 w 9680"/>
                  <a:gd name="T13" fmla="*/ 745 h 4929"/>
                  <a:gd name="T14" fmla="*/ 9316 w 9680"/>
                  <a:gd name="T15" fmla="*/ 322 h 4929"/>
                  <a:gd name="T16" fmla="*/ 4840 w 9680"/>
                  <a:gd name="T17" fmla="*/ 0 h 4929"/>
                  <a:gd name="T18" fmla="*/ 364 w 9680"/>
                  <a:gd name="T19" fmla="*/ 322 h 4929"/>
                  <a:gd name="T20" fmla="*/ 0 w 9680"/>
                  <a:gd name="T21" fmla="*/ 745 h 49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80" h="4929">
                    <a:moveTo>
                      <a:pt x="0" y="745"/>
                    </a:moveTo>
                    <a:lnTo>
                      <a:pt x="0" y="4468"/>
                    </a:lnTo>
                    <a:cubicBezTo>
                      <a:pt x="0" y="4728"/>
                      <a:pt x="231" y="4929"/>
                      <a:pt x="488" y="4891"/>
                    </a:cubicBezTo>
                    <a:cubicBezTo>
                      <a:pt x="1854" y="4694"/>
                      <a:pt x="3317" y="4587"/>
                      <a:pt x="4840" y="4587"/>
                    </a:cubicBezTo>
                    <a:cubicBezTo>
                      <a:pt x="6363" y="4587"/>
                      <a:pt x="7826" y="4694"/>
                      <a:pt x="9192" y="4891"/>
                    </a:cubicBezTo>
                    <a:cubicBezTo>
                      <a:pt x="9449" y="4929"/>
                      <a:pt x="9680" y="4728"/>
                      <a:pt x="9680" y="4468"/>
                    </a:cubicBezTo>
                    <a:lnTo>
                      <a:pt x="9680" y="745"/>
                    </a:lnTo>
                    <a:cubicBezTo>
                      <a:pt x="9680" y="533"/>
                      <a:pt x="9525" y="353"/>
                      <a:pt x="9316" y="322"/>
                    </a:cubicBezTo>
                    <a:cubicBezTo>
                      <a:pt x="7915" y="113"/>
                      <a:pt x="6409" y="0"/>
                      <a:pt x="4840" y="0"/>
                    </a:cubicBezTo>
                    <a:cubicBezTo>
                      <a:pt x="3271" y="0"/>
                      <a:pt x="1765" y="113"/>
                      <a:pt x="364" y="322"/>
                    </a:cubicBezTo>
                    <a:cubicBezTo>
                      <a:pt x="155" y="353"/>
                      <a:pt x="0" y="533"/>
                      <a:pt x="0" y="745"/>
                    </a:cubicBezTo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1287">
                <a:extLst>
                  <a:ext uri="{FF2B5EF4-FFF2-40B4-BE49-F238E27FC236}">
                    <a16:creationId xmlns:a16="http://schemas.microsoft.com/office/drawing/2014/main" id="{28E0AB97-AEAD-5DD6-D5E9-CE3860D27D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1676" y="2677291"/>
                <a:ext cx="4414973" cy="864695"/>
              </a:xfrm>
              <a:custGeom>
                <a:avLst/>
                <a:gdLst>
                  <a:gd name="T0" fmla="*/ 2488 w 9364"/>
                  <a:gd name="T1" fmla="*/ 1959 h 1959"/>
                  <a:gd name="T2" fmla="*/ 2116 w 9364"/>
                  <a:gd name="T3" fmla="*/ 1621 h 1959"/>
                  <a:gd name="T4" fmla="*/ 1884 w 9364"/>
                  <a:gd name="T5" fmla="*/ 1357 h 1959"/>
                  <a:gd name="T6" fmla="*/ 101 w 9364"/>
                  <a:gd name="T7" fmla="*/ 1557 h 1959"/>
                  <a:gd name="T8" fmla="*/ 7 w 9364"/>
                  <a:gd name="T9" fmla="*/ 1487 h 1959"/>
                  <a:gd name="T10" fmla="*/ 77 w 9364"/>
                  <a:gd name="T11" fmla="*/ 1393 h 1959"/>
                  <a:gd name="T12" fmla="*/ 1870 w 9364"/>
                  <a:gd name="T13" fmla="*/ 1192 h 1959"/>
                  <a:gd name="T14" fmla="*/ 2253 w 9364"/>
                  <a:gd name="T15" fmla="*/ 1527 h 1959"/>
                  <a:gd name="T16" fmla="*/ 2487 w 9364"/>
                  <a:gd name="T17" fmla="*/ 1794 h 1959"/>
                  <a:gd name="T18" fmla="*/ 2659 w 9364"/>
                  <a:gd name="T19" fmla="*/ 1506 h 1959"/>
                  <a:gd name="T20" fmla="*/ 2975 w 9364"/>
                  <a:gd name="T21" fmla="*/ 1122 h 1959"/>
                  <a:gd name="T22" fmla="*/ 4441 w 9364"/>
                  <a:gd name="T23" fmla="*/ 1088 h 1959"/>
                  <a:gd name="T24" fmla="*/ 8804 w 9364"/>
                  <a:gd name="T25" fmla="*/ 1393 h 1959"/>
                  <a:gd name="T26" fmla="*/ 9079 w 9364"/>
                  <a:gd name="T27" fmla="*/ 1313 h 1959"/>
                  <a:gd name="T28" fmla="*/ 9198 w 9364"/>
                  <a:gd name="T29" fmla="*/ 1052 h 1959"/>
                  <a:gd name="T30" fmla="*/ 9198 w 9364"/>
                  <a:gd name="T31" fmla="*/ 83 h 1959"/>
                  <a:gd name="T32" fmla="*/ 9281 w 9364"/>
                  <a:gd name="T33" fmla="*/ 0 h 1959"/>
                  <a:gd name="T34" fmla="*/ 9364 w 9364"/>
                  <a:gd name="T35" fmla="*/ 83 h 1959"/>
                  <a:gd name="T36" fmla="*/ 9364 w 9364"/>
                  <a:gd name="T37" fmla="*/ 1052 h 1959"/>
                  <a:gd name="T38" fmla="*/ 9187 w 9364"/>
                  <a:gd name="T39" fmla="*/ 1438 h 1959"/>
                  <a:gd name="T40" fmla="*/ 8780 w 9364"/>
                  <a:gd name="T41" fmla="*/ 1557 h 1959"/>
                  <a:gd name="T42" fmla="*/ 4441 w 9364"/>
                  <a:gd name="T43" fmla="*/ 1254 h 1959"/>
                  <a:gd name="T44" fmla="*/ 2984 w 9364"/>
                  <a:gd name="T45" fmla="*/ 1287 h 1959"/>
                  <a:gd name="T46" fmla="*/ 2809 w 9364"/>
                  <a:gd name="T47" fmla="*/ 1577 h 1959"/>
                  <a:gd name="T48" fmla="*/ 2499 w 9364"/>
                  <a:gd name="T49" fmla="*/ 1959 h 1959"/>
                  <a:gd name="T50" fmla="*/ 2488 w 9364"/>
                  <a:gd name="T51" fmla="*/ 1959 h 19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364" h="1959">
                    <a:moveTo>
                      <a:pt x="2488" y="1959"/>
                    </a:moveTo>
                    <a:cubicBezTo>
                      <a:pt x="2347" y="1959"/>
                      <a:pt x="2235" y="1795"/>
                      <a:pt x="2116" y="1621"/>
                    </a:cubicBezTo>
                    <a:cubicBezTo>
                      <a:pt x="2056" y="1534"/>
                      <a:pt x="1933" y="1353"/>
                      <a:pt x="1884" y="1357"/>
                    </a:cubicBezTo>
                    <a:cubicBezTo>
                      <a:pt x="1281" y="1406"/>
                      <a:pt x="681" y="1473"/>
                      <a:pt x="101" y="1557"/>
                    </a:cubicBezTo>
                    <a:cubicBezTo>
                      <a:pt x="56" y="1564"/>
                      <a:pt x="14" y="1532"/>
                      <a:pt x="7" y="1487"/>
                    </a:cubicBezTo>
                    <a:cubicBezTo>
                      <a:pt x="0" y="1442"/>
                      <a:pt x="32" y="1400"/>
                      <a:pt x="77" y="1393"/>
                    </a:cubicBezTo>
                    <a:cubicBezTo>
                      <a:pt x="661" y="1309"/>
                      <a:pt x="1264" y="1241"/>
                      <a:pt x="1870" y="1192"/>
                    </a:cubicBezTo>
                    <a:cubicBezTo>
                      <a:pt x="2016" y="1180"/>
                      <a:pt x="2131" y="1348"/>
                      <a:pt x="2253" y="1527"/>
                    </a:cubicBezTo>
                    <a:cubicBezTo>
                      <a:pt x="2316" y="1620"/>
                      <a:pt x="2435" y="1793"/>
                      <a:pt x="2487" y="1794"/>
                    </a:cubicBezTo>
                    <a:cubicBezTo>
                      <a:pt x="2532" y="1776"/>
                      <a:pt x="2615" y="1601"/>
                      <a:pt x="2659" y="1506"/>
                    </a:cubicBezTo>
                    <a:cubicBezTo>
                      <a:pt x="2755" y="1303"/>
                      <a:pt x="2838" y="1128"/>
                      <a:pt x="2975" y="1122"/>
                    </a:cubicBezTo>
                    <a:cubicBezTo>
                      <a:pt x="3458" y="1100"/>
                      <a:pt x="3951" y="1088"/>
                      <a:pt x="4441" y="1088"/>
                    </a:cubicBezTo>
                    <a:cubicBezTo>
                      <a:pt x="5934" y="1088"/>
                      <a:pt x="7402" y="1191"/>
                      <a:pt x="8804" y="1393"/>
                    </a:cubicBezTo>
                    <a:cubicBezTo>
                      <a:pt x="8903" y="1407"/>
                      <a:pt x="9003" y="1378"/>
                      <a:pt x="9079" y="1313"/>
                    </a:cubicBezTo>
                    <a:cubicBezTo>
                      <a:pt x="9155" y="1247"/>
                      <a:pt x="9198" y="1152"/>
                      <a:pt x="9198" y="1052"/>
                    </a:cubicBezTo>
                    <a:lnTo>
                      <a:pt x="9198" y="83"/>
                    </a:lnTo>
                    <a:cubicBezTo>
                      <a:pt x="9198" y="37"/>
                      <a:pt x="9235" y="0"/>
                      <a:pt x="9281" y="0"/>
                    </a:cubicBezTo>
                    <a:cubicBezTo>
                      <a:pt x="9327" y="0"/>
                      <a:pt x="9364" y="37"/>
                      <a:pt x="9364" y="83"/>
                    </a:cubicBezTo>
                    <a:lnTo>
                      <a:pt x="9364" y="1052"/>
                    </a:lnTo>
                    <a:cubicBezTo>
                      <a:pt x="9364" y="1200"/>
                      <a:pt x="9300" y="1341"/>
                      <a:pt x="9187" y="1438"/>
                    </a:cubicBezTo>
                    <a:cubicBezTo>
                      <a:pt x="9075" y="1535"/>
                      <a:pt x="8927" y="1578"/>
                      <a:pt x="8780" y="1557"/>
                    </a:cubicBezTo>
                    <a:cubicBezTo>
                      <a:pt x="7387" y="1356"/>
                      <a:pt x="5926" y="1254"/>
                      <a:pt x="4441" y="1254"/>
                    </a:cubicBezTo>
                    <a:cubicBezTo>
                      <a:pt x="3954" y="1254"/>
                      <a:pt x="3464" y="1265"/>
                      <a:pt x="2984" y="1287"/>
                    </a:cubicBezTo>
                    <a:cubicBezTo>
                      <a:pt x="2939" y="1303"/>
                      <a:pt x="2855" y="1481"/>
                      <a:pt x="2809" y="1577"/>
                    </a:cubicBezTo>
                    <a:cubicBezTo>
                      <a:pt x="2714" y="1778"/>
                      <a:pt x="2633" y="1951"/>
                      <a:pt x="2499" y="1959"/>
                    </a:cubicBezTo>
                    <a:cubicBezTo>
                      <a:pt x="2495" y="1959"/>
                      <a:pt x="2492" y="1959"/>
                      <a:pt x="2488" y="1959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1288">
                <a:extLst>
                  <a:ext uri="{FF2B5EF4-FFF2-40B4-BE49-F238E27FC236}">
                    <a16:creationId xmlns:a16="http://schemas.microsoft.com/office/drawing/2014/main" id="{A19A779B-50D6-1A53-A2A1-5A8534DE17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372" y="2701216"/>
                <a:ext cx="80074" cy="116204"/>
              </a:xfrm>
              <a:custGeom>
                <a:avLst/>
                <a:gdLst>
                  <a:gd name="T0" fmla="*/ 83 w 166"/>
                  <a:gd name="T1" fmla="*/ 265 h 265"/>
                  <a:gd name="T2" fmla="*/ 0 w 166"/>
                  <a:gd name="T3" fmla="*/ 182 h 265"/>
                  <a:gd name="T4" fmla="*/ 0 w 166"/>
                  <a:gd name="T5" fmla="*/ 83 h 265"/>
                  <a:gd name="T6" fmla="*/ 83 w 166"/>
                  <a:gd name="T7" fmla="*/ 0 h 265"/>
                  <a:gd name="T8" fmla="*/ 166 w 166"/>
                  <a:gd name="T9" fmla="*/ 83 h 265"/>
                  <a:gd name="T10" fmla="*/ 166 w 166"/>
                  <a:gd name="T11" fmla="*/ 182 h 265"/>
                  <a:gd name="T12" fmla="*/ 83 w 166"/>
                  <a:gd name="T13" fmla="*/ 265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6" h="265">
                    <a:moveTo>
                      <a:pt x="83" y="265"/>
                    </a:moveTo>
                    <a:cubicBezTo>
                      <a:pt x="37" y="265"/>
                      <a:pt x="0" y="228"/>
                      <a:pt x="0" y="182"/>
                    </a:cubicBezTo>
                    <a:lnTo>
                      <a:pt x="0" y="83"/>
                    </a:lnTo>
                    <a:cubicBezTo>
                      <a:pt x="0" y="37"/>
                      <a:pt x="37" y="0"/>
                      <a:pt x="83" y="0"/>
                    </a:cubicBezTo>
                    <a:cubicBezTo>
                      <a:pt x="129" y="0"/>
                      <a:pt x="166" y="37"/>
                      <a:pt x="166" y="83"/>
                    </a:cubicBezTo>
                    <a:lnTo>
                      <a:pt x="166" y="182"/>
                    </a:lnTo>
                    <a:cubicBezTo>
                      <a:pt x="166" y="228"/>
                      <a:pt x="129" y="265"/>
                      <a:pt x="83" y="265"/>
                    </a:cubicBezTo>
                    <a:close/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1289">
                <a:extLst>
                  <a:ext uri="{FF2B5EF4-FFF2-40B4-BE49-F238E27FC236}">
                    <a16:creationId xmlns:a16="http://schemas.microsoft.com/office/drawing/2014/main" id="{55FC831A-46BA-0D5A-97F6-4030E19EA8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372" y="777014"/>
                <a:ext cx="1798018" cy="1828505"/>
              </a:xfrm>
              <a:custGeom>
                <a:avLst/>
                <a:gdLst>
                  <a:gd name="T0" fmla="*/ 83 w 3811"/>
                  <a:gd name="T1" fmla="*/ 4133 h 4133"/>
                  <a:gd name="T2" fmla="*/ 0 w 3811"/>
                  <a:gd name="T3" fmla="*/ 4050 h 4133"/>
                  <a:gd name="T4" fmla="*/ 0 w 3811"/>
                  <a:gd name="T5" fmla="*/ 808 h 4133"/>
                  <a:gd name="T6" fmla="*/ 436 w 3811"/>
                  <a:gd name="T7" fmla="*/ 303 h 4133"/>
                  <a:gd name="T8" fmla="*/ 3723 w 3811"/>
                  <a:gd name="T9" fmla="*/ 2 h 4133"/>
                  <a:gd name="T10" fmla="*/ 3809 w 3811"/>
                  <a:gd name="T11" fmla="*/ 82 h 4133"/>
                  <a:gd name="T12" fmla="*/ 3730 w 3811"/>
                  <a:gd name="T13" fmla="*/ 168 h 4133"/>
                  <a:gd name="T14" fmla="*/ 460 w 3811"/>
                  <a:gd name="T15" fmla="*/ 467 h 4133"/>
                  <a:gd name="T16" fmla="*/ 166 w 3811"/>
                  <a:gd name="T17" fmla="*/ 808 h 4133"/>
                  <a:gd name="T18" fmla="*/ 166 w 3811"/>
                  <a:gd name="T19" fmla="*/ 4050 h 4133"/>
                  <a:gd name="T20" fmla="*/ 83 w 3811"/>
                  <a:gd name="T21" fmla="*/ 4133 h 4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11" h="4133">
                    <a:moveTo>
                      <a:pt x="83" y="4133"/>
                    </a:moveTo>
                    <a:cubicBezTo>
                      <a:pt x="37" y="4133"/>
                      <a:pt x="0" y="4096"/>
                      <a:pt x="0" y="4050"/>
                    </a:cubicBezTo>
                    <a:lnTo>
                      <a:pt x="0" y="808"/>
                    </a:lnTo>
                    <a:cubicBezTo>
                      <a:pt x="0" y="557"/>
                      <a:pt x="188" y="340"/>
                      <a:pt x="436" y="303"/>
                    </a:cubicBezTo>
                    <a:cubicBezTo>
                      <a:pt x="1495" y="145"/>
                      <a:pt x="2601" y="44"/>
                      <a:pt x="3723" y="2"/>
                    </a:cubicBezTo>
                    <a:cubicBezTo>
                      <a:pt x="3769" y="0"/>
                      <a:pt x="3808" y="36"/>
                      <a:pt x="3809" y="82"/>
                    </a:cubicBezTo>
                    <a:cubicBezTo>
                      <a:pt x="3811" y="128"/>
                      <a:pt x="3775" y="166"/>
                      <a:pt x="3730" y="168"/>
                    </a:cubicBezTo>
                    <a:cubicBezTo>
                      <a:pt x="2613" y="210"/>
                      <a:pt x="1513" y="310"/>
                      <a:pt x="460" y="467"/>
                    </a:cubicBezTo>
                    <a:cubicBezTo>
                      <a:pt x="293" y="492"/>
                      <a:pt x="166" y="639"/>
                      <a:pt x="166" y="808"/>
                    </a:cubicBezTo>
                    <a:lnTo>
                      <a:pt x="166" y="4050"/>
                    </a:lnTo>
                    <a:cubicBezTo>
                      <a:pt x="166" y="4096"/>
                      <a:pt x="129" y="4133"/>
                      <a:pt x="83" y="4133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1290">
                <a:extLst>
                  <a:ext uri="{FF2B5EF4-FFF2-40B4-BE49-F238E27FC236}">
                    <a16:creationId xmlns:a16="http://schemas.microsoft.com/office/drawing/2014/main" id="{098DF72E-95D2-2C13-34C7-5DD5502912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1494" y="766762"/>
                <a:ext cx="353053" cy="75191"/>
              </a:xfrm>
              <a:custGeom>
                <a:avLst/>
                <a:gdLst>
                  <a:gd name="T0" fmla="*/ 83 w 750"/>
                  <a:gd name="T1" fmla="*/ 171 h 171"/>
                  <a:gd name="T2" fmla="*/ 0 w 750"/>
                  <a:gd name="T3" fmla="*/ 90 h 171"/>
                  <a:gd name="T4" fmla="*/ 82 w 750"/>
                  <a:gd name="T5" fmla="*/ 5 h 171"/>
                  <a:gd name="T6" fmla="*/ 667 w 750"/>
                  <a:gd name="T7" fmla="*/ 0 h 171"/>
                  <a:gd name="T8" fmla="*/ 750 w 750"/>
                  <a:gd name="T9" fmla="*/ 83 h 171"/>
                  <a:gd name="T10" fmla="*/ 667 w 750"/>
                  <a:gd name="T11" fmla="*/ 166 h 171"/>
                  <a:gd name="T12" fmla="*/ 85 w 750"/>
                  <a:gd name="T13" fmla="*/ 171 h 171"/>
                  <a:gd name="T14" fmla="*/ 83 w 750"/>
                  <a:gd name="T15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0" h="171">
                    <a:moveTo>
                      <a:pt x="83" y="171"/>
                    </a:moveTo>
                    <a:cubicBezTo>
                      <a:pt x="38" y="171"/>
                      <a:pt x="1" y="135"/>
                      <a:pt x="0" y="90"/>
                    </a:cubicBezTo>
                    <a:cubicBezTo>
                      <a:pt x="0" y="44"/>
                      <a:pt x="36" y="6"/>
                      <a:pt x="82" y="5"/>
                    </a:cubicBezTo>
                    <a:cubicBezTo>
                      <a:pt x="276" y="2"/>
                      <a:pt x="472" y="0"/>
                      <a:pt x="667" y="0"/>
                    </a:cubicBezTo>
                    <a:cubicBezTo>
                      <a:pt x="712" y="0"/>
                      <a:pt x="750" y="37"/>
                      <a:pt x="750" y="83"/>
                    </a:cubicBezTo>
                    <a:cubicBezTo>
                      <a:pt x="750" y="129"/>
                      <a:pt x="712" y="166"/>
                      <a:pt x="667" y="166"/>
                    </a:cubicBezTo>
                    <a:cubicBezTo>
                      <a:pt x="473" y="166"/>
                      <a:pt x="278" y="168"/>
                      <a:pt x="85" y="171"/>
                    </a:cubicBezTo>
                    <a:lnTo>
                      <a:pt x="83" y="171"/>
                    </a:ln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1291">
                <a:extLst>
                  <a:ext uri="{FF2B5EF4-FFF2-40B4-BE49-F238E27FC236}">
                    <a16:creationId xmlns:a16="http://schemas.microsoft.com/office/drawing/2014/main" id="{C58E2E8F-A904-9D9F-D9D9-DDC825FD6E4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87961" y="1105120"/>
                <a:ext cx="371251" cy="297347"/>
              </a:xfrm>
              <a:custGeom>
                <a:avLst/>
                <a:gdLst>
                  <a:gd name="T0" fmla="*/ 557 w 782"/>
                  <a:gd name="T1" fmla="*/ 340 h 667"/>
                  <a:gd name="T2" fmla="*/ 561 w 782"/>
                  <a:gd name="T3" fmla="*/ 360 h 667"/>
                  <a:gd name="T4" fmla="*/ 568 w 782"/>
                  <a:gd name="T5" fmla="*/ 364 h 667"/>
                  <a:gd name="T6" fmla="*/ 583 w 782"/>
                  <a:gd name="T7" fmla="*/ 361 h 667"/>
                  <a:gd name="T8" fmla="*/ 616 w 782"/>
                  <a:gd name="T9" fmla="*/ 357 h 667"/>
                  <a:gd name="T10" fmla="*/ 736 w 782"/>
                  <a:gd name="T11" fmla="*/ 394 h 667"/>
                  <a:gd name="T12" fmla="*/ 782 w 782"/>
                  <a:gd name="T13" fmla="*/ 505 h 667"/>
                  <a:gd name="T14" fmla="*/ 731 w 782"/>
                  <a:gd name="T15" fmla="*/ 626 h 667"/>
                  <a:gd name="T16" fmla="*/ 610 w 782"/>
                  <a:gd name="T17" fmla="*/ 667 h 667"/>
                  <a:gd name="T18" fmla="*/ 486 w 782"/>
                  <a:gd name="T19" fmla="*/ 620 h 667"/>
                  <a:gd name="T20" fmla="*/ 432 w 782"/>
                  <a:gd name="T21" fmla="*/ 489 h 667"/>
                  <a:gd name="T22" fmla="*/ 509 w 782"/>
                  <a:gd name="T23" fmla="*/ 244 h 667"/>
                  <a:gd name="T24" fmla="*/ 698 w 782"/>
                  <a:gd name="T25" fmla="*/ 30 h 667"/>
                  <a:gd name="T26" fmla="*/ 751 w 782"/>
                  <a:gd name="T27" fmla="*/ 0 h 667"/>
                  <a:gd name="T28" fmla="*/ 767 w 782"/>
                  <a:gd name="T29" fmla="*/ 15 h 667"/>
                  <a:gd name="T30" fmla="*/ 752 w 782"/>
                  <a:gd name="T31" fmla="*/ 39 h 667"/>
                  <a:gd name="T32" fmla="*/ 603 w 782"/>
                  <a:gd name="T33" fmla="*/ 207 h 667"/>
                  <a:gd name="T34" fmla="*/ 557 w 782"/>
                  <a:gd name="T35" fmla="*/ 340 h 667"/>
                  <a:gd name="T36" fmla="*/ 126 w 782"/>
                  <a:gd name="T37" fmla="*/ 340 h 667"/>
                  <a:gd name="T38" fmla="*/ 129 w 782"/>
                  <a:gd name="T39" fmla="*/ 360 h 667"/>
                  <a:gd name="T40" fmla="*/ 137 w 782"/>
                  <a:gd name="T41" fmla="*/ 364 h 667"/>
                  <a:gd name="T42" fmla="*/ 151 w 782"/>
                  <a:gd name="T43" fmla="*/ 361 h 667"/>
                  <a:gd name="T44" fmla="*/ 184 w 782"/>
                  <a:gd name="T45" fmla="*/ 357 h 667"/>
                  <a:gd name="T46" fmla="*/ 304 w 782"/>
                  <a:gd name="T47" fmla="*/ 394 h 667"/>
                  <a:gd name="T48" fmla="*/ 350 w 782"/>
                  <a:gd name="T49" fmla="*/ 505 h 667"/>
                  <a:gd name="T50" fmla="*/ 300 w 782"/>
                  <a:gd name="T51" fmla="*/ 626 h 667"/>
                  <a:gd name="T52" fmla="*/ 179 w 782"/>
                  <a:gd name="T53" fmla="*/ 667 h 667"/>
                  <a:gd name="T54" fmla="*/ 55 w 782"/>
                  <a:gd name="T55" fmla="*/ 620 h 667"/>
                  <a:gd name="T56" fmla="*/ 0 w 782"/>
                  <a:gd name="T57" fmla="*/ 489 h 667"/>
                  <a:gd name="T58" fmla="*/ 77 w 782"/>
                  <a:gd name="T59" fmla="*/ 244 h 667"/>
                  <a:gd name="T60" fmla="*/ 266 w 782"/>
                  <a:gd name="T61" fmla="*/ 30 h 667"/>
                  <a:gd name="T62" fmla="*/ 319 w 782"/>
                  <a:gd name="T63" fmla="*/ 0 h 667"/>
                  <a:gd name="T64" fmla="*/ 335 w 782"/>
                  <a:gd name="T65" fmla="*/ 15 h 667"/>
                  <a:gd name="T66" fmla="*/ 321 w 782"/>
                  <a:gd name="T67" fmla="*/ 39 h 667"/>
                  <a:gd name="T68" fmla="*/ 171 w 782"/>
                  <a:gd name="T69" fmla="*/ 207 h 667"/>
                  <a:gd name="T70" fmla="*/ 126 w 782"/>
                  <a:gd name="T71" fmla="*/ 340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82" h="667">
                    <a:moveTo>
                      <a:pt x="557" y="340"/>
                    </a:moveTo>
                    <a:cubicBezTo>
                      <a:pt x="557" y="350"/>
                      <a:pt x="559" y="356"/>
                      <a:pt x="561" y="360"/>
                    </a:cubicBezTo>
                    <a:lnTo>
                      <a:pt x="568" y="364"/>
                    </a:lnTo>
                    <a:lnTo>
                      <a:pt x="583" y="361"/>
                    </a:lnTo>
                    <a:cubicBezTo>
                      <a:pt x="595" y="358"/>
                      <a:pt x="606" y="357"/>
                      <a:pt x="616" y="357"/>
                    </a:cubicBezTo>
                    <a:cubicBezTo>
                      <a:pt x="666" y="357"/>
                      <a:pt x="706" y="369"/>
                      <a:pt x="736" y="394"/>
                    </a:cubicBezTo>
                    <a:cubicBezTo>
                      <a:pt x="766" y="419"/>
                      <a:pt x="782" y="456"/>
                      <a:pt x="782" y="505"/>
                    </a:cubicBezTo>
                    <a:cubicBezTo>
                      <a:pt x="782" y="558"/>
                      <a:pt x="765" y="598"/>
                      <a:pt x="731" y="626"/>
                    </a:cubicBezTo>
                    <a:cubicBezTo>
                      <a:pt x="698" y="653"/>
                      <a:pt x="658" y="667"/>
                      <a:pt x="610" y="667"/>
                    </a:cubicBezTo>
                    <a:cubicBezTo>
                      <a:pt x="564" y="667"/>
                      <a:pt x="523" y="651"/>
                      <a:pt x="486" y="620"/>
                    </a:cubicBezTo>
                    <a:cubicBezTo>
                      <a:pt x="450" y="589"/>
                      <a:pt x="432" y="546"/>
                      <a:pt x="432" y="489"/>
                    </a:cubicBezTo>
                    <a:cubicBezTo>
                      <a:pt x="432" y="412"/>
                      <a:pt x="458" y="330"/>
                      <a:pt x="509" y="244"/>
                    </a:cubicBezTo>
                    <a:cubicBezTo>
                      <a:pt x="561" y="158"/>
                      <a:pt x="624" y="86"/>
                      <a:pt x="698" y="30"/>
                    </a:cubicBezTo>
                    <a:cubicBezTo>
                      <a:pt x="726" y="10"/>
                      <a:pt x="743" y="0"/>
                      <a:pt x="751" y="0"/>
                    </a:cubicBezTo>
                    <a:cubicBezTo>
                      <a:pt x="761" y="6"/>
                      <a:pt x="767" y="10"/>
                      <a:pt x="767" y="15"/>
                    </a:cubicBezTo>
                    <a:cubicBezTo>
                      <a:pt x="767" y="22"/>
                      <a:pt x="762" y="30"/>
                      <a:pt x="752" y="39"/>
                    </a:cubicBezTo>
                    <a:cubicBezTo>
                      <a:pt x="683" y="102"/>
                      <a:pt x="633" y="158"/>
                      <a:pt x="603" y="207"/>
                    </a:cubicBezTo>
                    <a:cubicBezTo>
                      <a:pt x="573" y="256"/>
                      <a:pt x="557" y="300"/>
                      <a:pt x="557" y="340"/>
                    </a:cubicBezTo>
                    <a:close/>
                    <a:moveTo>
                      <a:pt x="126" y="340"/>
                    </a:moveTo>
                    <a:cubicBezTo>
                      <a:pt x="126" y="350"/>
                      <a:pt x="127" y="356"/>
                      <a:pt x="129" y="360"/>
                    </a:cubicBezTo>
                    <a:lnTo>
                      <a:pt x="137" y="364"/>
                    </a:lnTo>
                    <a:lnTo>
                      <a:pt x="151" y="361"/>
                    </a:lnTo>
                    <a:cubicBezTo>
                      <a:pt x="163" y="358"/>
                      <a:pt x="174" y="357"/>
                      <a:pt x="184" y="357"/>
                    </a:cubicBezTo>
                    <a:cubicBezTo>
                      <a:pt x="234" y="357"/>
                      <a:pt x="274" y="369"/>
                      <a:pt x="304" y="394"/>
                    </a:cubicBezTo>
                    <a:cubicBezTo>
                      <a:pt x="335" y="419"/>
                      <a:pt x="350" y="456"/>
                      <a:pt x="350" y="505"/>
                    </a:cubicBezTo>
                    <a:cubicBezTo>
                      <a:pt x="350" y="558"/>
                      <a:pt x="333" y="598"/>
                      <a:pt x="300" y="626"/>
                    </a:cubicBezTo>
                    <a:cubicBezTo>
                      <a:pt x="266" y="653"/>
                      <a:pt x="226" y="667"/>
                      <a:pt x="179" y="667"/>
                    </a:cubicBezTo>
                    <a:cubicBezTo>
                      <a:pt x="132" y="667"/>
                      <a:pt x="91" y="651"/>
                      <a:pt x="55" y="620"/>
                    </a:cubicBezTo>
                    <a:cubicBezTo>
                      <a:pt x="18" y="589"/>
                      <a:pt x="0" y="546"/>
                      <a:pt x="0" y="489"/>
                    </a:cubicBezTo>
                    <a:cubicBezTo>
                      <a:pt x="0" y="412"/>
                      <a:pt x="26" y="330"/>
                      <a:pt x="77" y="244"/>
                    </a:cubicBezTo>
                    <a:cubicBezTo>
                      <a:pt x="129" y="158"/>
                      <a:pt x="192" y="86"/>
                      <a:pt x="266" y="30"/>
                    </a:cubicBezTo>
                    <a:cubicBezTo>
                      <a:pt x="294" y="10"/>
                      <a:pt x="311" y="0"/>
                      <a:pt x="319" y="0"/>
                    </a:cubicBezTo>
                    <a:cubicBezTo>
                      <a:pt x="330" y="6"/>
                      <a:pt x="335" y="10"/>
                      <a:pt x="335" y="15"/>
                    </a:cubicBezTo>
                    <a:cubicBezTo>
                      <a:pt x="335" y="22"/>
                      <a:pt x="330" y="30"/>
                      <a:pt x="321" y="39"/>
                    </a:cubicBezTo>
                    <a:cubicBezTo>
                      <a:pt x="251" y="102"/>
                      <a:pt x="202" y="158"/>
                      <a:pt x="171" y="207"/>
                    </a:cubicBezTo>
                    <a:cubicBezTo>
                      <a:pt x="141" y="256"/>
                      <a:pt x="126" y="300"/>
                      <a:pt x="126" y="340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1292">
                <a:extLst>
                  <a:ext uri="{FF2B5EF4-FFF2-40B4-BE49-F238E27FC236}">
                    <a16:creationId xmlns:a16="http://schemas.microsoft.com/office/drawing/2014/main" id="{07D150DB-63DB-300C-3E7E-4B95280FF04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46057" y="2745646"/>
                <a:ext cx="371251" cy="293928"/>
              </a:xfrm>
              <a:custGeom>
                <a:avLst/>
                <a:gdLst>
                  <a:gd name="T0" fmla="*/ 224 w 781"/>
                  <a:gd name="T1" fmla="*/ 326 h 666"/>
                  <a:gd name="T2" fmla="*/ 220 w 781"/>
                  <a:gd name="T3" fmla="*/ 307 h 666"/>
                  <a:gd name="T4" fmla="*/ 213 w 781"/>
                  <a:gd name="T5" fmla="*/ 303 h 666"/>
                  <a:gd name="T6" fmla="*/ 198 w 781"/>
                  <a:gd name="T7" fmla="*/ 306 h 666"/>
                  <a:gd name="T8" fmla="*/ 166 w 781"/>
                  <a:gd name="T9" fmla="*/ 310 h 666"/>
                  <a:gd name="T10" fmla="*/ 45 w 781"/>
                  <a:gd name="T11" fmla="*/ 273 h 666"/>
                  <a:gd name="T12" fmla="*/ 0 w 781"/>
                  <a:gd name="T13" fmla="*/ 162 h 666"/>
                  <a:gd name="T14" fmla="*/ 50 w 781"/>
                  <a:gd name="T15" fmla="*/ 41 h 666"/>
                  <a:gd name="T16" fmla="*/ 171 w 781"/>
                  <a:gd name="T17" fmla="*/ 0 h 666"/>
                  <a:gd name="T18" fmla="*/ 295 w 781"/>
                  <a:gd name="T19" fmla="*/ 46 h 666"/>
                  <a:gd name="T20" fmla="*/ 350 w 781"/>
                  <a:gd name="T21" fmla="*/ 177 h 666"/>
                  <a:gd name="T22" fmla="*/ 272 w 781"/>
                  <a:gd name="T23" fmla="*/ 423 h 666"/>
                  <a:gd name="T24" fmla="*/ 84 w 781"/>
                  <a:gd name="T25" fmla="*/ 636 h 666"/>
                  <a:gd name="T26" fmla="*/ 31 w 781"/>
                  <a:gd name="T27" fmla="*/ 666 h 666"/>
                  <a:gd name="T28" fmla="*/ 14 w 781"/>
                  <a:gd name="T29" fmla="*/ 652 h 666"/>
                  <a:gd name="T30" fmla="*/ 29 w 781"/>
                  <a:gd name="T31" fmla="*/ 627 h 666"/>
                  <a:gd name="T32" fmla="*/ 178 w 781"/>
                  <a:gd name="T33" fmla="*/ 459 h 666"/>
                  <a:gd name="T34" fmla="*/ 224 w 781"/>
                  <a:gd name="T35" fmla="*/ 326 h 666"/>
                  <a:gd name="T36" fmla="*/ 656 w 781"/>
                  <a:gd name="T37" fmla="*/ 326 h 666"/>
                  <a:gd name="T38" fmla="*/ 652 w 781"/>
                  <a:gd name="T39" fmla="*/ 307 h 666"/>
                  <a:gd name="T40" fmla="*/ 645 w 781"/>
                  <a:gd name="T41" fmla="*/ 303 h 666"/>
                  <a:gd name="T42" fmla="*/ 630 w 781"/>
                  <a:gd name="T43" fmla="*/ 306 h 666"/>
                  <a:gd name="T44" fmla="*/ 597 w 781"/>
                  <a:gd name="T45" fmla="*/ 310 h 666"/>
                  <a:gd name="T46" fmla="*/ 477 w 781"/>
                  <a:gd name="T47" fmla="*/ 273 h 666"/>
                  <a:gd name="T48" fmla="*/ 432 w 781"/>
                  <a:gd name="T49" fmla="*/ 162 h 666"/>
                  <a:gd name="T50" fmla="*/ 482 w 781"/>
                  <a:gd name="T51" fmla="*/ 41 h 666"/>
                  <a:gd name="T52" fmla="*/ 603 w 781"/>
                  <a:gd name="T53" fmla="*/ 0 h 666"/>
                  <a:gd name="T54" fmla="*/ 727 w 781"/>
                  <a:gd name="T55" fmla="*/ 46 h 666"/>
                  <a:gd name="T56" fmla="*/ 781 w 781"/>
                  <a:gd name="T57" fmla="*/ 177 h 666"/>
                  <a:gd name="T58" fmla="*/ 704 w 781"/>
                  <a:gd name="T59" fmla="*/ 423 h 666"/>
                  <a:gd name="T60" fmla="*/ 515 w 781"/>
                  <a:gd name="T61" fmla="*/ 636 h 666"/>
                  <a:gd name="T62" fmla="*/ 462 w 781"/>
                  <a:gd name="T63" fmla="*/ 666 h 666"/>
                  <a:gd name="T64" fmla="*/ 446 w 781"/>
                  <a:gd name="T65" fmla="*/ 652 h 666"/>
                  <a:gd name="T66" fmla="*/ 461 w 781"/>
                  <a:gd name="T67" fmla="*/ 627 h 666"/>
                  <a:gd name="T68" fmla="*/ 610 w 781"/>
                  <a:gd name="T69" fmla="*/ 459 h 666"/>
                  <a:gd name="T70" fmla="*/ 656 w 781"/>
                  <a:gd name="T71" fmla="*/ 326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81" h="666">
                    <a:moveTo>
                      <a:pt x="224" y="326"/>
                    </a:moveTo>
                    <a:cubicBezTo>
                      <a:pt x="224" y="317"/>
                      <a:pt x="223" y="310"/>
                      <a:pt x="220" y="307"/>
                    </a:cubicBezTo>
                    <a:lnTo>
                      <a:pt x="213" y="303"/>
                    </a:lnTo>
                    <a:lnTo>
                      <a:pt x="198" y="306"/>
                    </a:lnTo>
                    <a:cubicBezTo>
                      <a:pt x="186" y="308"/>
                      <a:pt x="175" y="310"/>
                      <a:pt x="166" y="310"/>
                    </a:cubicBezTo>
                    <a:cubicBezTo>
                      <a:pt x="116" y="310"/>
                      <a:pt x="76" y="297"/>
                      <a:pt x="45" y="273"/>
                    </a:cubicBezTo>
                    <a:cubicBezTo>
                      <a:pt x="15" y="248"/>
                      <a:pt x="0" y="211"/>
                      <a:pt x="0" y="162"/>
                    </a:cubicBezTo>
                    <a:cubicBezTo>
                      <a:pt x="0" y="109"/>
                      <a:pt x="16" y="69"/>
                      <a:pt x="50" y="41"/>
                    </a:cubicBezTo>
                    <a:cubicBezTo>
                      <a:pt x="83" y="13"/>
                      <a:pt x="124" y="0"/>
                      <a:pt x="171" y="0"/>
                    </a:cubicBezTo>
                    <a:cubicBezTo>
                      <a:pt x="217" y="0"/>
                      <a:pt x="258" y="15"/>
                      <a:pt x="295" y="46"/>
                    </a:cubicBezTo>
                    <a:cubicBezTo>
                      <a:pt x="331" y="77"/>
                      <a:pt x="350" y="121"/>
                      <a:pt x="350" y="177"/>
                    </a:cubicBezTo>
                    <a:cubicBezTo>
                      <a:pt x="350" y="255"/>
                      <a:pt x="324" y="337"/>
                      <a:pt x="272" y="423"/>
                    </a:cubicBezTo>
                    <a:cubicBezTo>
                      <a:pt x="221" y="509"/>
                      <a:pt x="158" y="580"/>
                      <a:pt x="84" y="636"/>
                    </a:cubicBezTo>
                    <a:cubicBezTo>
                      <a:pt x="56" y="656"/>
                      <a:pt x="38" y="666"/>
                      <a:pt x="31" y="666"/>
                    </a:cubicBezTo>
                    <a:cubicBezTo>
                      <a:pt x="20" y="661"/>
                      <a:pt x="14" y="656"/>
                      <a:pt x="14" y="652"/>
                    </a:cubicBezTo>
                    <a:cubicBezTo>
                      <a:pt x="14" y="645"/>
                      <a:pt x="19" y="637"/>
                      <a:pt x="29" y="627"/>
                    </a:cubicBezTo>
                    <a:cubicBezTo>
                      <a:pt x="98" y="564"/>
                      <a:pt x="148" y="508"/>
                      <a:pt x="178" y="459"/>
                    </a:cubicBezTo>
                    <a:cubicBezTo>
                      <a:pt x="209" y="410"/>
                      <a:pt x="224" y="366"/>
                      <a:pt x="224" y="326"/>
                    </a:cubicBezTo>
                    <a:close/>
                    <a:moveTo>
                      <a:pt x="656" y="326"/>
                    </a:moveTo>
                    <a:cubicBezTo>
                      <a:pt x="656" y="317"/>
                      <a:pt x="654" y="310"/>
                      <a:pt x="652" y="307"/>
                    </a:cubicBezTo>
                    <a:lnTo>
                      <a:pt x="645" y="303"/>
                    </a:lnTo>
                    <a:lnTo>
                      <a:pt x="630" y="306"/>
                    </a:lnTo>
                    <a:cubicBezTo>
                      <a:pt x="618" y="308"/>
                      <a:pt x="607" y="310"/>
                      <a:pt x="597" y="310"/>
                    </a:cubicBezTo>
                    <a:cubicBezTo>
                      <a:pt x="548" y="310"/>
                      <a:pt x="507" y="297"/>
                      <a:pt x="477" y="273"/>
                    </a:cubicBezTo>
                    <a:cubicBezTo>
                      <a:pt x="447" y="248"/>
                      <a:pt x="432" y="211"/>
                      <a:pt x="432" y="162"/>
                    </a:cubicBezTo>
                    <a:cubicBezTo>
                      <a:pt x="432" y="109"/>
                      <a:pt x="448" y="69"/>
                      <a:pt x="482" y="41"/>
                    </a:cubicBezTo>
                    <a:cubicBezTo>
                      <a:pt x="515" y="13"/>
                      <a:pt x="555" y="0"/>
                      <a:pt x="603" y="0"/>
                    </a:cubicBezTo>
                    <a:cubicBezTo>
                      <a:pt x="649" y="0"/>
                      <a:pt x="690" y="15"/>
                      <a:pt x="727" y="46"/>
                    </a:cubicBezTo>
                    <a:cubicBezTo>
                      <a:pt x="763" y="77"/>
                      <a:pt x="781" y="121"/>
                      <a:pt x="781" y="177"/>
                    </a:cubicBezTo>
                    <a:cubicBezTo>
                      <a:pt x="781" y="255"/>
                      <a:pt x="755" y="337"/>
                      <a:pt x="704" y="423"/>
                    </a:cubicBezTo>
                    <a:cubicBezTo>
                      <a:pt x="652" y="509"/>
                      <a:pt x="589" y="580"/>
                      <a:pt x="515" y="636"/>
                    </a:cubicBezTo>
                    <a:cubicBezTo>
                      <a:pt x="487" y="656"/>
                      <a:pt x="470" y="666"/>
                      <a:pt x="462" y="666"/>
                    </a:cubicBezTo>
                    <a:cubicBezTo>
                      <a:pt x="452" y="661"/>
                      <a:pt x="446" y="656"/>
                      <a:pt x="446" y="652"/>
                    </a:cubicBezTo>
                    <a:cubicBezTo>
                      <a:pt x="446" y="645"/>
                      <a:pt x="451" y="637"/>
                      <a:pt x="461" y="627"/>
                    </a:cubicBezTo>
                    <a:cubicBezTo>
                      <a:pt x="530" y="564"/>
                      <a:pt x="580" y="508"/>
                      <a:pt x="610" y="459"/>
                    </a:cubicBezTo>
                    <a:cubicBezTo>
                      <a:pt x="640" y="410"/>
                      <a:pt x="656" y="366"/>
                      <a:pt x="656" y="326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D1FAF38-D960-C1D7-FD89-87DCBCB0DC3A}"/>
                </a:ext>
              </a:extLst>
            </p:cNvPr>
            <p:cNvSpPr txBox="1"/>
            <p:nvPr/>
          </p:nvSpPr>
          <p:spPr>
            <a:xfrm>
              <a:off x="6829424" y="4552950"/>
              <a:ext cx="33623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</a:rPr>
                <a:t>Đáp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án</a:t>
              </a:r>
              <a:r>
                <a:rPr lang="en-US" sz="3600" b="1" dirty="0">
                  <a:solidFill>
                    <a:srgbClr val="FF0000"/>
                  </a:solidFill>
                </a:rPr>
                <a:t>: Danh </a:t>
              </a:r>
              <a:r>
                <a:rPr lang="en-US" sz="3600" b="1" dirty="0" err="1">
                  <a:solidFill>
                    <a:srgbClr val="FF0000"/>
                  </a:solidFill>
                </a:rPr>
                <a:t>từ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599" y="1261641"/>
            <a:ext cx="2854479" cy="534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84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sul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peech Bubble: Oval 83">
            <a:extLst>
              <a:ext uri="{FF2B5EF4-FFF2-40B4-BE49-F238E27FC236}">
                <a16:creationId xmlns:a16="http://schemas.microsoft.com/office/drawing/2014/main" id="{9D8BA10A-1F4D-C6C2-4615-238E05B57885}"/>
              </a:ext>
            </a:extLst>
          </p:cNvPr>
          <p:cNvSpPr/>
          <p:nvPr/>
        </p:nvSpPr>
        <p:spPr>
          <a:xfrm>
            <a:off x="4577052" y="197657"/>
            <a:ext cx="6681498" cy="3377046"/>
          </a:xfrm>
          <a:prstGeom prst="wedgeEllipseCallout">
            <a:avLst>
              <a:gd name="adj1" fmla="val -54108"/>
              <a:gd name="adj2" fmla="val 44170"/>
            </a:avLst>
          </a:prstGeom>
          <a:ln w="28575">
            <a:prstDash val="dash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Mọi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thường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tôi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miêu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tả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điểm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sự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trạng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Tôi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ai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vậy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B3AD69A-52AD-AA7D-A95E-27DC6E4BB345}"/>
              </a:ext>
            </a:extLst>
          </p:cNvPr>
          <p:cNvGrpSpPr/>
          <p:nvPr/>
        </p:nvGrpSpPr>
        <p:grpSpPr>
          <a:xfrm>
            <a:off x="6448424" y="4218985"/>
            <a:ext cx="3971925" cy="1665108"/>
            <a:chOff x="6448424" y="4218985"/>
            <a:chExt cx="3971925" cy="1665108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FC2F4F6A-72C4-AFE1-7DF0-79E8164F301C}"/>
                </a:ext>
              </a:extLst>
            </p:cNvPr>
            <p:cNvGrpSpPr/>
            <p:nvPr/>
          </p:nvGrpSpPr>
          <p:grpSpPr>
            <a:xfrm>
              <a:off x="6448424" y="4218985"/>
              <a:ext cx="3971925" cy="1665108"/>
              <a:chOff x="4142372" y="766762"/>
              <a:chExt cx="4710364" cy="2775224"/>
            </a:xfrm>
          </p:grpSpPr>
          <p:sp>
            <p:nvSpPr>
              <p:cNvPr id="86" name="Freeform 1286">
                <a:extLst>
                  <a:ext uri="{FF2B5EF4-FFF2-40B4-BE49-F238E27FC236}">
                    <a16:creationId xmlns:a16="http://schemas.microsoft.com/office/drawing/2014/main" id="{5F104E7C-4DFC-12C5-98E9-7BF5B1FE66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8535" y="946496"/>
                <a:ext cx="4564201" cy="2180533"/>
              </a:xfrm>
              <a:custGeom>
                <a:avLst/>
                <a:gdLst>
                  <a:gd name="T0" fmla="*/ 0 w 9680"/>
                  <a:gd name="T1" fmla="*/ 745 h 4929"/>
                  <a:gd name="T2" fmla="*/ 0 w 9680"/>
                  <a:gd name="T3" fmla="*/ 4468 h 4929"/>
                  <a:gd name="T4" fmla="*/ 488 w 9680"/>
                  <a:gd name="T5" fmla="*/ 4891 h 4929"/>
                  <a:gd name="T6" fmla="*/ 4840 w 9680"/>
                  <a:gd name="T7" fmla="*/ 4587 h 4929"/>
                  <a:gd name="T8" fmla="*/ 9192 w 9680"/>
                  <a:gd name="T9" fmla="*/ 4891 h 4929"/>
                  <a:gd name="T10" fmla="*/ 9680 w 9680"/>
                  <a:gd name="T11" fmla="*/ 4468 h 4929"/>
                  <a:gd name="T12" fmla="*/ 9680 w 9680"/>
                  <a:gd name="T13" fmla="*/ 745 h 4929"/>
                  <a:gd name="T14" fmla="*/ 9316 w 9680"/>
                  <a:gd name="T15" fmla="*/ 322 h 4929"/>
                  <a:gd name="T16" fmla="*/ 4840 w 9680"/>
                  <a:gd name="T17" fmla="*/ 0 h 4929"/>
                  <a:gd name="T18" fmla="*/ 364 w 9680"/>
                  <a:gd name="T19" fmla="*/ 322 h 4929"/>
                  <a:gd name="T20" fmla="*/ 0 w 9680"/>
                  <a:gd name="T21" fmla="*/ 745 h 49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80" h="4929">
                    <a:moveTo>
                      <a:pt x="0" y="745"/>
                    </a:moveTo>
                    <a:lnTo>
                      <a:pt x="0" y="4468"/>
                    </a:lnTo>
                    <a:cubicBezTo>
                      <a:pt x="0" y="4728"/>
                      <a:pt x="231" y="4929"/>
                      <a:pt x="488" y="4891"/>
                    </a:cubicBezTo>
                    <a:cubicBezTo>
                      <a:pt x="1854" y="4694"/>
                      <a:pt x="3317" y="4587"/>
                      <a:pt x="4840" y="4587"/>
                    </a:cubicBezTo>
                    <a:cubicBezTo>
                      <a:pt x="6363" y="4587"/>
                      <a:pt x="7826" y="4694"/>
                      <a:pt x="9192" y="4891"/>
                    </a:cubicBezTo>
                    <a:cubicBezTo>
                      <a:pt x="9449" y="4929"/>
                      <a:pt x="9680" y="4728"/>
                      <a:pt x="9680" y="4468"/>
                    </a:cubicBezTo>
                    <a:lnTo>
                      <a:pt x="9680" y="745"/>
                    </a:lnTo>
                    <a:cubicBezTo>
                      <a:pt x="9680" y="533"/>
                      <a:pt x="9525" y="353"/>
                      <a:pt x="9316" y="322"/>
                    </a:cubicBezTo>
                    <a:cubicBezTo>
                      <a:pt x="7915" y="113"/>
                      <a:pt x="6409" y="0"/>
                      <a:pt x="4840" y="0"/>
                    </a:cubicBezTo>
                    <a:cubicBezTo>
                      <a:pt x="3271" y="0"/>
                      <a:pt x="1765" y="113"/>
                      <a:pt x="364" y="322"/>
                    </a:cubicBezTo>
                    <a:cubicBezTo>
                      <a:pt x="155" y="353"/>
                      <a:pt x="0" y="533"/>
                      <a:pt x="0" y="745"/>
                    </a:cubicBezTo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1287">
                <a:extLst>
                  <a:ext uri="{FF2B5EF4-FFF2-40B4-BE49-F238E27FC236}">
                    <a16:creationId xmlns:a16="http://schemas.microsoft.com/office/drawing/2014/main" id="{28E0AB97-AEAD-5DD6-D5E9-CE3860D27D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1676" y="2677291"/>
                <a:ext cx="4414973" cy="864695"/>
              </a:xfrm>
              <a:custGeom>
                <a:avLst/>
                <a:gdLst>
                  <a:gd name="T0" fmla="*/ 2488 w 9364"/>
                  <a:gd name="T1" fmla="*/ 1959 h 1959"/>
                  <a:gd name="T2" fmla="*/ 2116 w 9364"/>
                  <a:gd name="T3" fmla="*/ 1621 h 1959"/>
                  <a:gd name="T4" fmla="*/ 1884 w 9364"/>
                  <a:gd name="T5" fmla="*/ 1357 h 1959"/>
                  <a:gd name="T6" fmla="*/ 101 w 9364"/>
                  <a:gd name="T7" fmla="*/ 1557 h 1959"/>
                  <a:gd name="T8" fmla="*/ 7 w 9364"/>
                  <a:gd name="T9" fmla="*/ 1487 h 1959"/>
                  <a:gd name="T10" fmla="*/ 77 w 9364"/>
                  <a:gd name="T11" fmla="*/ 1393 h 1959"/>
                  <a:gd name="T12" fmla="*/ 1870 w 9364"/>
                  <a:gd name="T13" fmla="*/ 1192 h 1959"/>
                  <a:gd name="T14" fmla="*/ 2253 w 9364"/>
                  <a:gd name="T15" fmla="*/ 1527 h 1959"/>
                  <a:gd name="T16" fmla="*/ 2487 w 9364"/>
                  <a:gd name="T17" fmla="*/ 1794 h 1959"/>
                  <a:gd name="T18" fmla="*/ 2659 w 9364"/>
                  <a:gd name="T19" fmla="*/ 1506 h 1959"/>
                  <a:gd name="T20" fmla="*/ 2975 w 9364"/>
                  <a:gd name="T21" fmla="*/ 1122 h 1959"/>
                  <a:gd name="T22" fmla="*/ 4441 w 9364"/>
                  <a:gd name="T23" fmla="*/ 1088 h 1959"/>
                  <a:gd name="T24" fmla="*/ 8804 w 9364"/>
                  <a:gd name="T25" fmla="*/ 1393 h 1959"/>
                  <a:gd name="T26" fmla="*/ 9079 w 9364"/>
                  <a:gd name="T27" fmla="*/ 1313 h 1959"/>
                  <a:gd name="T28" fmla="*/ 9198 w 9364"/>
                  <a:gd name="T29" fmla="*/ 1052 h 1959"/>
                  <a:gd name="T30" fmla="*/ 9198 w 9364"/>
                  <a:gd name="T31" fmla="*/ 83 h 1959"/>
                  <a:gd name="T32" fmla="*/ 9281 w 9364"/>
                  <a:gd name="T33" fmla="*/ 0 h 1959"/>
                  <a:gd name="T34" fmla="*/ 9364 w 9364"/>
                  <a:gd name="T35" fmla="*/ 83 h 1959"/>
                  <a:gd name="T36" fmla="*/ 9364 w 9364"/>
                  <a:gd name="T37" fmla="*/ 1052 h 1959"/>
                  <a:gd name="T38" fmla="*/ 9187 w 9364"/>
                  <a:gd name="T39" fmla="*/ 1438 h 1959"/>
                  <a:gd name="T40" fmla="*/ 8780 w 9364"/>
                  <a:gd name="T41" fmla="*/ 1557 h 1959"/>
                  <a:gd name="T42" fmla="*/ 4441 w 9364"/>
                  <a:gd name="T43" fmla="*/ 1254 h 1959"/>
                  <a:gd name="T44" fmla="*/ 2984 w 9364"/>
                  <a:gd name="T45" fmla="*/ 1287 h 1959"/>
                  <a:gd name="T46" fmla="*/ 2809 w 9364"/>
                  <a:gd name="T47" fmla="*/ 1577 h 1959"/>
                  <a:gd name="T48" fmla="*/ 2499 w 9364"/>
                  <a:gd name="T49" fmla="*/ 1959 h 1959"/>
                  <a:gd name="T50" fmla="*/ 2488 w 9364"/>
                  <a:gd name="T51" fmla="*/ 1959 h 19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364" h="1959">
                    <a:moveTo>
                      <a:pt x="2488" y="1959"/>
                    </a:moveTo>
                    <a:cubicBezTo>
                      <a:pt x="2347" y="1959"/>
                      <a:pt x="2235" y="1795"/>
                      <a:pt x="2116" y="1621"/>
                    </a:cubicBezTo>
                    <a:cubicBezTo>
                      <a:pt x="2056" y="1534"/>
                      <a:pt x="1933" y="1353"/>
                      <a:pt x="1884" y="1357"/>
                    </a:cubicBezTo>
                    <a:cubicBezTo>
                      <a:pt x="1281" y="1406"/>
                      <a:pt x="681" y="1473"/>
                      <a:pt x="101" y="1557"/>
                    </a:cubicBezTo>
                    <a:cubicBezTo>
                      <a:pt x="56" y="1564"/>
                      <a:pt x="14" y="1532"/>
                      <a:pt x="7" y="1487"/>
                    </a:cubicBezTo>
                    <a:cubicBezTo>
                      <a:pt x="0" y="1442"/>
                      <a:pt x="32" y="1400"/>
                      <a:pt x="77" y="1393"/>
                    </a:cubicBezTo>
                    <a:cubicBezTo>
                      <a:pt x="661" y="1309"/>
                      <a:pt x="1264" y="1241"/>
                      <a:pt x="1870" y="1192"/>
                    </a:cubicBezTo>
                    <a:cubicBezTo>
                      <a:pt x="2016" y="1180"/>
                      <a:pt x="2131" y="1348"/>
                      <a:pt x="2253" y="1527"/>
                    </a:cubicBezTo>
                    <a:cubicBezTo>
                      <a:pt x="2316" y="1620"/>
                      <a:pt x="2435" y="1793"/>
                      <a:pt x="2487" y="1794"/>
                    </a:cubicBezTo>
                    <a:cubicBezTo>
                      <a:pt x="2532" y="1776"/>
                      <a:pt x="2615" y="1601"/>
                      <a:pt x="2659" y="1506"/>
                    </a:cubicBezTo>
                    <a:cubicBezTo>
                      <a:pt x="2755" y="1303"/>
                      <a:pt x="2838" y="1128"/>
                      <a:pt x="2975" y="1122"/>
                    </a:cubicBezTo>
                    <a:cubicBezTo>
                      <a:pt x="3458" y="1100"/>
                      <a:pt x="3951" y="1088"/>
                      <a:pt x="4441" y="1088"/>
                    </a:cubicBezTo>
                    <a:cubicBezTo>
                      <a:pt x="5934" y="1088"/>
                      <a:pt x="7402" y="1191"/>
                      <a:pt x="8804" y="1393"/>
                    </a:cubicBezTo>
                    <a:cubicBezTo>
                      <a:pt x="8903" y="1407"/>
                      <a:pt x="9003" y="1378"/>
                      <a:pt x="9079" y="1313"/>
                    </a:cubicBezTo>
                    <a:cubicBezTo>
                      <a:pt x="9155" y="1247"/>
                      <a:pt x="9198" y="1152"/>
                      <a:pt x="9198" y="1052"/>
                    </a:cubicBezTo>
                    <a:lnTo>
                      <a:pt x="9198" y="83"/>
                    </a:lnTo>
                    <a:cubicBezTo>
                      <a:pt x="9198" y="37"/>
                      <a:pt x="9235" y="0"/>
                      <a:pt x="9281" y="0"/>
                    </a:cubicBezTo>
                    <a:cubicBezTo>
                      <a:pt x="9327" y="0"/>
                      <a:pt x="9364" y="37"/>
                      <a:pt x="9364" y="83"/>
                    </a:cubicBezTo>
                    <a:lnTo>
                      <a:pt x="9364" y="1052"/>
                    </a:lnTo>
                    <a:cubicBezTo>
                      <a:pt x="9364" y="1200"/>
                      <a:pt x="9300" y="1341"/>
                      <a:pt x="9187" y="1438"/>
                    </a:cubicBezTo>
                    <a:cubicBezTo>
                      <a:pt x="9075" y="1535"/>
                      <a:pt x="8927" y="1578"/>
                      <a:pt x="8780" y="1557"/>
                    </a:cubicBezTo>
                    <a:cubicBezTo>
                      <a:pt x="7387" y="1356"/>
                      <a:pt x="5926" y="1254"/>
                      <a:pt x="4441" y="1254"/>
                    </a:cubicBezTo>
                    <a:cubicBezTo>
                      <a:pt x="3954" y="1254"/>
                      <a:pt x="3464" y="1265"/>
                      <a:pt x="2984" y="1287"/>
                    </a:cubicBezTo>
                    <a:cubicBezTo>
                      <a:pt x="2939" y="1303"/>
                      <a:pt x="2855" y="1481"/>
                      <a:pt x="2809" y="1577"/>
                    </a:cubicBezTo>
                    <a:cubicBezTo>
                      <a:pt x="2714" y="1778"/>
                      <a:pt x="2633" y="1951"/>
                      <a:pt x="2499" y="1959"/>
                    </a:cubicBezTo>
                    <a:cubicBezTo>
                      <a:pt x="2495" y="1959"/>
                      <a:pt x="2492" y="1959"/>
                      <a:pt x="2488" y="1959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1288">
                <a:extLst>
                  <a:ext uri="{FF2B5EF4-FFF2-40B4-BE49-F238E27FC236}">
                    <a16:creationId xmlns:a16="http://schemas.microsoft.com/office/drawing/2014/main" id="{A19A779B-50D6-1A53-A2A1-5A8534DE17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372" y="2701216"/>
                <a:ext cx="80074" cy="116204"/>
              </a:xfrm>
              <a:custGeom>
                <a:avLst/>
                <a:gdLst>
                  <a:gd name="T0" fmla="*/ 83 w 166"/>
                  <a:gd name="T1" fmla="*/ 265 h 265"/>
                  <a:gd name="T2" fmla="*/ 0 w 166"/>
                  <a:gd name="T3" fmla="*/ 182 h 265"/>
                  <a:gd name="T4" fmla="*/ 0 w 166"/>
                  <a:gd name="T5" fmla="*/ 83 h 265"/>
                  <a:gd name="T6" fmla="*/ 83 w 166"/>
                  <a:gd name="T7" fmla="*/ 0 h 265"/>
                  <a:gd name="T8" fmla="*/ 166 w 166"/>
                  <a:gd name="T9" fmla="*/ 83 h 265"/>
                  <a:gd name="T10" fmla="*/ 166 w 166"/>
                  <a:gd name="T11" fmla="*/ 182 h 265"/>
                  <a:gd name="T12" fmla="*/ 83 w 166"/>
                  <a:gd name="T13" fmla="*/ 265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6" h="265">
                    <a:moveTo>
                      <a:pt x="83" y="265"/>
                    </a:moveTo>
                    <a:cubicBezTo>
                      <a:pt x="37" y="265"/>
                      <a:pt x="0" y="228"/>
                      <a:pt x="0" y="182"/>
                    </a:cubicBezTo>
                    <a:lnTo>
                      <a:pt x="0" y="83"/>
                    </a:lnTo>
                    <a:cubicBezTo>
                      <a:pt x="0" y="37"/>
                      <a:pt x="37" y="0"/>
                      <a:pt x="83" y="0"/>
                    </a:cubicBezTo>
                    <a:cubicBezTo>
                      <a:pt x="129" y="0"/>
                      <a:pt x="166" y="37"/>
                      <a:pt x="166" y="83"/>
                    </a:cubicBezTo>
                    <a:lnTo>
                      <a:pt x="166" y="182"/>
                    </a:lnTo>
                    <a:cubicBezTo>
                      <a:pt x="166" y="228"/>
                      <a:pt x="129" y="265"/>
                      <a:pt x="83" y="265"/>
                    </a:cubicBezTo>
                    <a:close/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1289">
                <a:extLst>
                  <a:ext uri="{FF2B5EF4-FFF2-40B4-BE49-F238E27FC236}">
                    <a16:creationId xmlns:a16="http://schemas.microsoft.com/office/drawing/2014/main" id="{55FC831A-46BA-0D5A-97F6-4030E19EA8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372" y="777014"/>
                <a:ext cx="1798018" cy="1828505"/>
              </a:xfrm>
              <a:custGeom>
                <a:avLst/>
                <a:gdLst>
                  <a:gd name="T0" fmla="*/ 83 w 3811"/>
                  <a:gd name="T1" fmla="*/ 4133 h 4133"/>
                  <a:gd name="T2" fmla="*/ 0 w 3811"/>
                  <a:gd name="T3" fmla="*/ 4050 h 4133"/>
                  <a:gd name="T4" fmla="*/ 0 w 3811"/>
                  <a:gd name="T5" fmla="*/ 808 h 4133"/>
                  <a:gd name="T6" fmla="*/ 436 w 3811"/>
                  <a:gd name="T7" fmla="*/ 303 h 4133"/>
                  <a:gd name="T8" fmla="*/ 3723 w 3811"/>
                  <a:gd name="T9" fmla="*/ 2 h 4133"/>
                  <a:gd name="T10" fmla="*/ 3809 w 3811"/>
                  <a:gd name="T11" fmla="*/ 82 h 4133"/>
                  <a:gd name="T12" fmla="*/ 3730 w 3811"/>
                  <a:gd name="T13" fmla="*/ 168 h 4133"/>
                  <a:gd name="T14" fmla="*/ 460 w 3811"/>
                  <a:gd name="T15" fmla="*/ 467 h 4133"/>
                  <a:gd name="T16" fmla="*/ 166 w 3811"/>
                  <a:gd name="T17" fmla="*/ 808 h 4133"/>
                  <a:gd name="T18" fmla="*/ 166 w 3811"/>
                  <a:gd name="T19" fmla="*/ 4050 h 4133"/>
                  <a:gd name="T20" fmla="*/ 83 w 3811"/>
                  <a:gd name="T21" fmla="*/ 4133 h 4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11" h="4133">
                    <a:moveTo>
                      <a:pt x="83" y="4133"/>
                    </a:moveTo>
                    <a:cubicBezTo>
                      <a:pt x="37" y="4133"/>
                      <a:pt x="0" y="4096"/>
                      <a:pt x="0" y="4050"/>
                    </a:cubicBezTo>
                    <a:lnTo>
                      <a:pt x="0" y="808"/>
                    </a:lnTo>
                    <a:cubicBezTo>
                      <a:pt x="0" y="557"/>
                      <a:pt x="188" y="340"/>
                      <a:pt x="436" y="303"/>
                    </a:cubicBezTo>
                    <a:cubicBezTo>
                      <a:pt x="1495" y="145"/>
                      <a:pt x="2601" y="44"/>
                      <a:pt x="3723" y="2"/>
                    </a:cubicBezTo>
                    <a:cubicBezTo>
                      <a:pt x="3769" y="0"/>
                      <a:pt x="3808" y="36"/>
                      <a:pt x="3809" y="82"/>
                    </a:cubicBezTo>
                    <a:cubicBezTo>
                      <a:pt x="3811" y="128"/>
                      <a:pt x="3775" y="166"/>
                      <a:pt x="3730" y="168"/>
                    </a:cubicBezTo>
                    <a:cubicBezTo>
                      <a:pt x="2613" y="210"/>
                      <a:pt x="1513" y="310"/>
                      <a:pt x="460" y="467"/>
                    </a:cubicBezTo>
                    <a:cubicBezTo>
                      <a:pt x="293" y="492"/>
                      <a:pt x="166" y="639"/>
                      <a:pt x="166" y="808"/>
                    </a:cubicBezTo>
                    <a:lnTo>
                      <a:pt x="166" y="4050"/>
                    </a:lnTo>
                    <a:cubicBezTo>
                      <a:pt x="166" y="4096"/>
                      <a:pt x="129" y="4133"/>
                      <a:pt x="83" y="4133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1290">
                <a:extLst>
                  <a:ext uri="{FF2B5EF4-FFF2-40B4-BE49-F238E27FC236}">
                    <a16:creationId xmlns:a16="http://schemas.microsoft.com/office/drawing/2014/main" id="{098DF72E-95D2-2C13-34C7-5DD5502912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1494" y="766762"/>
                <a:ext cx="353053" cy="75191"/>
              </a:xfrm>
              <a:custGeom>
                <a:avLst/>
                <a:gdLst>
                  <a:gd name="T0" fmla="*/ 83 w 750"/>
                  <a:gd name="T1" fmla="*/ 171 h 171"/>
                  <a:gd name="T2" fmla="*/ 0 w 750"/>
                  <a:gd name="T3" fmla="*/ 90 h 171"/>
                  <a:gd name="T4" fmla="*/ 82 w 750"/>
                  <a:gd name="T5" fmla="*/ 5 h 171"/>
                  <a:gd name="T6" fmla="*/ 667 w 750"/>
                  <a:gd name="T7" fmla="*/ 0 h 171"/>
                  <a:gd name="T8" fmla="*/ 750 w 750"/>
                  <a:gd name="T9" fmla="*/ 83 h 171"/>
                  <a:gd name="T10" fmla="*/ 667 w 750"/>
                  <a:gd name="T11" fmla="*/ 166 h 171"/>
                  <a:gd name="T12" fmla="*/ 85 w 750"/>
                  <a:gd name="T13" fmla="*/ 171 h 171"/>
                  <a:gd name="T14" fmla="*/ 83 w 750"/>
                  <a:gd name="T15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0" h="171">
                    <a:moveTo>
                      <a:pt x="83" y="171"/>
                    </a:moveTo>
                    <a:cubicBezTo>
                      <a:pt x="38" y="171"/>
                      <a:pt x="1" y="135"/>
                      <a:pt x="0" y="90"/>
                    </a:cubicBezTo>
                    <a:cubicBezTo>
                      <a:pt x="0" y="44"/>
                      <a:pt x="36" y="6"/>
                      <a:pt x="82" y="5"/>
                    </a:cubicBezTo>
                    <a:cubicBezTo>
                      <a:pt x="276" y="2"/>
                      <a:pt x="472" y="0"/>
                      <a:pt x="667" y="0"/>
                    </a:cubicBezTo>
                    <a:cubicBezTo>
                      <a:pt x="712" y="0"/>
                      <a:pt x="750" y="37"/>
                      <a:pt x="750" y="83"/>
                    </a:cubicBezTo>
                    <a:cubicBezTo>
                      <a:pt x="750" y="129"/>
                      <a:pt x="712" y="166"/>
                      <a:pt x="667" y="166"/>
                    </a:cubicBezTo>
                    <a:cubicBezTo>
                      <a:pt x="473" y="166"/>
                      <a:pt x="278" y="168"/>
                      <a:pt x="85" y="171"/>
                    </a:cubicBezTo>
                    <a:lnTo>
                      <a:pt x="83" y="171"/>
                    </a:ln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1291">
                <a:extLst>
                  <a:ext uri="{FF2B5EF4-FFF2-40B4-BE49-F238E27FC236}">
                    <a16:creationId xmlns:a16="http://schemas.microsoft.com/office/drawing/2014/main" id="{C58E2E8F-A904-9D9F-D9D9-DDC825FD6E4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87961" y="1105120"/>
                <a:ext cx="371251" cy="297347"/>
              </a:xfrm>
              <a:custGeom>
                <a:avLst/>
                <a:gdLst>
                  <a:gd name="T0" fmla="*/ 557 w 782"/>
                  <a:gd name="T1" fmla="*/ 340 h 667"/>
                  <a:gd name="T2" fmla="*/ 561 w 782"/>
                  <a:gd name="T3" fmla="*/ 360 h 667"/>
                  <a:gd name="T4" fmla="*/ 568 w 782"/>
                  <a:gd name="T5" fmla="*/ 364 h 667"/>
                  <a:gd name="T6" fmla="*/ 583 w 782"/>
                  <a:gd name="T7" fmla="*/ 361 h 667"/>
                  <a:gd name="T8" fmla="*/ 616 w 782"/>
                  <a:gd name="T9" fmla="*/ 357 h 667"/>
                  <a:gd name="T10" fmla="*/ 736 w 782"/>
                  <a:gd name="T11" fmla="*/ 394 h 667"/>
                  <a:gd name="T12" fmla="*/ 782 w 782"/>
                  <a:gd name="T13" fmla="*/ 505 h 667"/>
                  <a:gd name="T14" fmla="*/ 731 w 782"/>
                  <a:gd name="T15" fmla="*/ 626 h 667"/>
                  <a:gd name="T16" fmla="*/ 610 w 782"/>
                  <a:gd name="T17" fmla="*/ 667 h 667"/>
                  <a:gd name="T18" fmla="*/ 486 w 782"/>
                  <a:gd name="T19" fmla="*/ 620 h 667"/>
                  <a:gd name="T20" fmla="*/ 432 w 782"/>
                  <a:gd name="T21" fmla="*/ 489 h 667"/>
                  <a:gd name="T22" fmla="*/ 509 w 782"/>
                  <a:gd name="T23" fmla="*/ 244 h 667"/>
                  <a:gd name="T24" fmla="*/ 698 w 782"/>
                  <a:gd name="T25" fmla="*/ 30 h 667"/>
                  <a:gd name="T26" fmla="*/ 751 w 782"/>
                  <a:gd name="T27" fmla="*/ 0 h 667"/>
                  <a:gd name="T28" fmla="*/ 767 w 782"/>
                  <a:gd name="T29" fmla="*/ 15 h 667"/>
                  <a:gd name="T30" fmla="*/ 752 w 782"/>
                  <a:gd name="T31" fmla="*/ 39 h 667"/>
                  <a:gd name="T32" fmla="*/ 603 w 782"/>
                  <a:gd name="T33" fmla="*/ 207 h 667"/>
                  <a:gd name="T34" fmla="*/ 557 w 782"/>
                  <a:gd name="T35" fmla="*/ 340 h 667"/>
                  <a:gd name="T36" fmla="*/ 126 w 782"/>
                  <a:gd name="T37" fmla="*/ 340 h 667"/>
                  <a:gd name="T38" fmla="*/ 129 w 782"/>
                  <a:gd name="T39" fmla="*/ 360 h 667"/>
                  <a:gd name="T40" fmla="*/ 137 w 782"/>
                  <a:gd name="T41" fmla="*/ 364 h 667"/>
                  <a:gd name="T42" fmla="*/ 151 w 782"/>
                  <a:gd name="T43" fmla="*/ 361 h 667"/>
                  <a:gd name="T44" fmla="*/ 184 w 782"/>
                  <a:gd name="T45" fmla="*/ 357 h 667"/>
                  <a:gd name="T46" fmla="*/ 304 w 782"/>
                  <a:gd name="T47" fmla="*/ 394 h 667"/>
                  <a:gd name="T48" fmla="*/ 350 w 782"/>
                  <a:gd name="T49" fmla="*/ 505 h 667"/>
                  <a:gd name="T50" fmla="*/ 300 w 782"/>
                  <a:gd name="T51" fmla="*/ 626 h 667"/>
                  <a:gd name="T52" fmla="*/ 179 w 782"/>
                  <a:gd name="T53" fmla="*/ 667 h 667"/>
                  <a:gd name="T54" fmla="*/ 55 w 782"/>
                  <a:gd name="T55" fmla="*/ 620 h 667"/>
                  <a:gd name="T56" fmla="*/ 0 w 782"/>
                  <a:gd name="T57" fmla="*/ 489 h 667"/>
                  <a:gd name="T58" fmla="*/ 77 w 782"/>
                  <a:gd name="T59" fmla="*/ 244 h 667"/>
                  <a:gd name="T60" fmla="*/ 266 w 782"/>
                  <a:gd name="T61" fmla="*/ 30 h 667"/>
                  <a:gd name="T62" fmla="*/ 319 w 782"/>
                  <a:gd name="T63" fmla="*/ 0 h 667"/>
                  <a:gd name="T64" fmla="*/ 335 w 782"/>
                  <a:gd name="T65" fmla="*/ 15 h 667"/>
                  <a:gd name="T66" fmla="*/ 321 w 782"/>
                  <a:gd name="T67" fmla="*/ 39 h 667"/>
                  <a:gd name="T68" fmla="*/ 171 w 782"/>
                  <a:gd name="T69" fmla="*/ 207 h 667"/>
                  <a:gd name="T70" fmla="*/ 126 w 782"/>
                  <a:gd name="T71" fmla="*/ 340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82" h="667">
                    <a:moveTo>
                      <a:pt x="557" y="340"/>
                    </a:moveTo>
                    <a:cubicBezTo>
                      <a:pt x="557" y="350"/>
                      <a:pt x="559" y="356"/>
                      <a:pt x="561" y="360"/>
                    </a:cubicBezTo>
                    <a:lnTo>
                      <a:pt x="568" y="364"/>
                    </a:lnTo>
                    <a:lnTo>
                      <a:pt x="583" y="361"/>
                    </a:lnTo>
                    <a:cubicBezTo>
                      <a:pt x="595" y="358"/>
                      <a:pt x="606" y="357"/>
                      <a:pt x="616" y="357"/>
                    </a:cubicBezTo>
                    <a:cubicBezTo>
                      <a:pt x="666" y="357"/>
                      <a:pt x="706" y="369"/>
                      <a:pt x="736" y="394"/>
                    </a:cubicBezTo>
                    <a:cubicBezTo>
                      <a:pt x="766" y="419"/>
                      <a:pt x="782" y="456"/>
                      <a:pt x="782" y="505"/>
                    </a:cubicBezTo>
                    <a:cubicBezTo>
                      <a:pt x="782" y="558"/>
                      <a:pt x="765" y="598"/>
                      <a:pt x="731" y="626"/>
                    </a:cubicBezTo>
                    <a:cubicBezTo>
                      <a:pt x="698" y="653"/>
                      <a:pt x="658" y="667"/>
                      <a:pt x="610" y="667"/>
                    </a:cubicBezTo>
                    <a:cubicBezTo>
                      <a:pt x="564" y="667"/>
                      <a:pt x="523" y="651"/>
                      <a:pt x="486" y="620"/>
                    </a:cubicBezTo>
                    <a:cubicBezTo>
                      <a:pt x="450" y="589"/>
                      <a:pt x="432" y="546"/>
                      <a:pt x="432" y="489"/>
                    </a:cubicBezTo>
                    <a:cubicBezTo>
                      <a:pt x="432" y="412"/>
                      <a:pt x="458" y="330"/>
                      <a:pt x="509" y="244"/>
                    </a:cubicBezTo>
                    <a:cubicBezTo>
                      <a:pt x="561" y="158"/>
                      <a:pt x="624" y="86"/>
                      <a:pt x="698" y="30"/>
                    </a:cubicBezTo>
                    <a:cubicBezTo>
                      <a:pt x="726" y="10"/>
                      <a:pt x="743" y="0"/>
                      <a:pt x="751" y="0"/>
                    </a:cubicBezTo>
                    <a:cubicBezTo>
                      <a:pt x="761" y="6"/>
                      <a:pt x="767" y="10"/>
                      <a:pt x="767" y="15"/>
                    </a:cubicBezTo>
                    <a:cubicBezTo>
                      <a:pt x="767" y="22"/>
                      <a:pt x="762" y="30"/>
                      <a:pt x="752" y="39"/>
                    </a:cubicBezTo>
                    <a:cubicBezTo>
                      <a:pt x="683" y="102"/>
                      <a:pt x="633" y="158"/>
                      <a:pt x="603" y="207"/>
                    </a:cubicBezTo>
                    <a:cubicBezTo>
                      <a:pt x="573" y="256"/>
                      <a:pt x="557" y="300"/>
                      <a:pt x="557" y="340"/>
                    </a:cubicBezTo>
                    <a:close/>
                    <a:moveTo>
                      <a:pt x="126" y="340"/>
                    </a:moveTo>
                    <a:cubicBezTo>
                      <a:pt x="126" y="350"/>
                      <a:pt x="127" y="356"/>
                      <a:pt x="129" y="360"/>
                    </a:cubicBezTo>
                    <a:lnTo>
                      <a:pt x="137" y="364"/>
                    </a:lnTo>
                    <a:lnTo>
                      <a:pt x="151" y="361"/>
                    </a:lnTo>
                    <a:cubicBezTo>
                      <a:pt x="163" y="358"/>
                      <a:pt x="174" y="357"/>
                      <a:pt x="184" y="357"/>
                    </a:cubicBezTo>
                    <a:cubicBezTo>
                      <a:pt x="234" y="357"/>
                      <a:pt x="274" y="369"/>
                      <a:pt x="304" y="394"/>
                    </a:cubicBezTo>
                    <a:cubicBezTo>
                      <a:pt x="335" y="419"/>
                      <a:pt x="350" y="456"/>
                      <a:pt x="350" y="505"/>
                    </a:cubicBezTo>
                    <a:cubicBezTo>
                      <a:pt x="350" y="558"/>
                      <a:pt x="333" y="598"/>
                      <a:pt x="300" y="626"/>
                    </a:cubicBezTo>
                    <a:cubicBezTo>
                      <a:pt x="266" y="653"/>
                      <a:pt x="226" y="667"/>
                      <a:pt x="179" y="667"/>
                    </a:cubicBezTo>
                    <a:cubicBezTo>
                      <a:pt x="132" y="667"/>
                      <a:pt x="91" y="651"/>
                      <a:pt x="55" y="620"/>
                    </a:cubicBezTo>
                    <a:cubicBezTo>
                      <a:pt x="18" y="589"/>
                      <a:pt x="0" y="546"/>
                      <a:pt x="0" y="489"/>
                    </a:cubicBezTo>
                    <a:cubicBezTo>
                      <a:pt x="0" y="412"/>
                      <a:pt x="26" y="330"/>
                      <a:pt x="77" y="244"/>
                    </a:cubicBezTo>
                    <a:cubicBezTo>
                      <a:pt x="129" y="158"/>
                      <a:pt x="192" y="86"/>
                      <a:pt x="266" y="30"/>
                    </a:cubicBezTo>
                    <a:cubicBezTo>
                      <a:pt x="294" y="10"/>
                      <a:pt x="311" y="0"/>
                      <a:pt x="319" y="0"/>
                    </a:cubicBezTo>
                    <a:cubicBezTo>
                      <a:pt x="330" y="6"/>
                      <a:pt x="335" y="10"/>
                      <a:pt x="335" y="15"/>
                    </a:cubicBezTo>
                    <a:cubicBezTo>
                      <a:pt x="335" y="22"/>
                      <a:pt x="330" y="30"/>
                      <a:pt x="321" y="39"/>
                    </a:cubicBezTo>
                    <a:cubicBezTo>
                      <a:pt x="251" y="102"/>
                      <a:pt x="202" y="158"/>
                      <a:pt x="171" y="207"/>
                    </a:cubicBezTo>
                    <a:cubicBezTo>
                      <a:pt x="141" y="256"/>
                      <a:pt x="126" y="300"/>
                      <a:pt x="126" y="340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1292">
                <a:extLst>
                  <a:ext uri="{FF2B5EF4-FFF2-40B4-BE49-F238E27FC236}">
                    <a16:creationId xmlns:a16="http://schemas.microsoft.com/office/drawing/2014/main" id="{07D150DB-63DB-300C-3E7E-4B95280FF04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46057" y="2745646"/>
                <a:ext cx="371251" cy="293928"/>
              </a:xfrm>
              <a:custGeom>
                <a:avLst/>
                <a:gdLst>
                  <a:gd name="T0" fmla="*/ 224 w 781"/>
                  <a:gd name="T1" fmla="*/ 326 h 666"/>
                  <a:gd name="T2" fmla="*/ 220 w 781"/>
                  <a:gd name="T3" fmla="*/ 307 h 666"/>
                  <a:gd name="T4" fmla="*/ 213 w 781"/>
                  <a:gd name="T5" fmla="*/ 303 h 666"/>
                  <a:gd name="T6" fmla="*/ 198 w 781"/>
                  <a:gd name="T7" fmla="*/ 306 h 666"/>
                  <a:gd name="T8" fmla="*/ 166 w 781"/>
                  <a:gd name="T9" fmla="*/ 310 h 666"/>
                  <a:gd name="T10" fmla="*/ 45 w 781"/>
                  <a:gd name="T11" fmla="*/ 273 h 666"/>
                  <a:gd name="T12" fmla="*/ 0 w 781"/>
                  <a:gd name="T13" fmla="*/ 162 h 666"/>
                  <a:gd name="T14" fmla="*/ 50 w 781"/>
                  <a:gd name="T15" fmla="*/ 41 h 666"/>
                  <a:gd name="T16" fmla="*/ 171 w 781"/>
                  <a:gd name="T17" fmla="*/ 0 h 666"/>
                  <a:gd name="T18" fmla="*/ 295 w 781"/>
                  <a:gd name="T19" fmla="*/ 46 h 666"/>
                  <a:gd name="T20" fmla="*/ 350 w 781"/>
                  <a:gd name="T21" fmla="*/ 177 h 666"/>
                  <a:gd name="T22" fmla="*/ 272 w 781"/>
                  <a:gd name="T23" fmla="*/ 423 h 666"/>
                  <a:gd name="T24" fmla="*/ 84 w 781"/>
                  <a:gd name="T25" fmla="*/ 636 h 666"/>
                  <a:gd name="T26" fmla="*/ 31 w 781"/>
                  <a:gd name="T27" fmla="*/ 666 h 666"/>
                  <a:gd name="T28" fmla="*/ 14 w 781"/>
                  <a:gd name="T29" fmla="*/ 652 h 666"/>
                  <a:gd name="T30" fmla="*/ 29 w 781"/>
                  <a:gd name="T31" fmla="*/ 627 h 666"/>
                  <a:gd name="T32" fmla="*/ 178 w 781"/>
                  <a:gd name="T33" fmla="*/ 459 h 666"/>
                  <a:gd name="T34" fmla="*/ 224 w 781"/>
                  <a:gd name="T35" fmla="*/ 326 h 666"/>
                  <a:gd name="T36" fmla="*/ 656 w 781"/>
                  <a:gd name="T37" fmla="*/ 326 h 666"/>
                  <a:gd name="T38" fmla="*/ 652 w 781"/>
                  <a:gd name="T39" fmla="*/ 307 h 666"/>
                  <a:gd name="T40" fmla="*/ 645 w 781"/>
                  <a:gd name="T41" fmla="*/ 303 h 666"/>
                  <a:gd name="T42" fmla="*/ 630 w 781"/>
                  <a:gd name="T43" fmla="*/ 306 h 666"/>
                  <a:gd name="T44" fmla="*/ 597 w 781"/>
                  <a:gd name="T45" fmla="*/ 310 h 666"/>
                  <a:gd name="T46" fmla="*/ 477 w 781"/>
                  <a:gd name="T47" fmla="*/ 273 h 666"/>
                  <a:gd name="T48" fmla="*/ 432 w 781"/>
                  <a:gd name="T49" fmla="*/ 162 h 666"/>
                  <a:gd name="T50" fmla="*/ 482 w 781"/>
                  <a:gd name="T51" fmla="*/ 41 h 666"/>
                  <a:gd name="T52" fmla="*/ 603 w 781"/>
                  <a:gd name="T53" fmla="*/ 0 h 666"/>
                  <a:gd name="T54" fmla="*/ 727 w 781"/>
                  <a:gd name="T55" fmla="*/ 46 h 666"/>
                  <a:gd name="T56" fmla="*/ 781 w 781"/>
                  <a:gd name="T57" fmla="*/ 177 h 666"/>
                  <a:gd name="T58" fmla="*/ 704 w 781"/>
                  <a:gd name="T59" fmla="*/ 423 h 666"/>
                  <a:gd name="T60" fmla="*/ 515 w 781"/>
                  <a:gd name="T61" fmla="*/ 636 h 666"/>
                  <a:gd name="T62" fmla="*/ 462 w 781"/>
                  <a:gd name="T63" fmla="*/ 666 h 666"/>
                  <a:gd name="T64" fmla="*/ 446 w 781"/>
                  <a:gd name="T65" fmla="*/ 652 h 666"/>
                  <a:gd name="T66" fmla="*/ 461 w 781"/>
                  <a:gd name="T67" fmla="*/ 627 h 666"/>
                  <a:gd name="T68" fmla="*/ 610 w 781"/>
                  <a:gd name="T69" fmla="*/ 459 h 666"/>
                  <a:gd name="T70" fmla="*/ 656 w 781"/>
                  <a:gd name="T71" fmla="*/ 326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81" h="666">
                    <a:moveTo>
                      <a:pt x="224" y="326"/>
                    </a:moveTo>
                    <a:cubicBezTo>
                      <a:pt x="224" y="317"/>
                      <a:pt x="223" y="310"/>
                      <a:pt x="220" y="307"/>
                    </a:cubicBezTo>
                    <a:lnTo>
                      <a:pt x="213" y="303"/>
                    </a:lnTo>
                    <a:lnTo>
                      <a:pt x="198" y="306"/>
                    </a:lnTo>
                    <a:cubicBezTo>
                      <a:pt x="186" y="308"/>
                      <a:pt x="175" y="310"/>
                      <a:pt x="166" y="310"/>
                    </a:cubicBezTo>
                    <a:cubicBezTo>
                      <a:pt x="116" y="310"/>
                      <a:pt x="76" y="297"/>
                      <a:pt x="45" y="273"/>
                    </a:cubicBezTo>
                    <a:cubicBezTo>
                      <a:pt x="15" y="248"/>
                      <a:pt x="0" y="211"/>
                      <a:pt x="0" y="162"/>
                    </a:cubicBezTo>
                    <a:cubicBezTo>
                      <a:pt x="0" y="109"/>
                      <a:pt x="16" y="69"/>
                      <a:pt x="50" y="41"/>
                    </a:cubicBezTo>
                    <a:cubicBezTo>
                      <a:pt x="83" y="13"/>
                      <a:pt x="124" y="0"/>
                      <a:pt x="171" y="0"/>
                    </a:cubicBezTo>
                    <a:cubicBezTo>
                      <a:pt x="217" y="0"/>
                      <a:pt x="258" y="15"/>
                      <a:pt x="295" y="46"/>
                    </a:cubicBezTo>
                    <a:cubicBezTo>
                      <a:pt x="331" y="77"/>
                      <a:pt x="350" y="121"/>
                      <a:pt x="350" y="177"/>
                    </a:cubicBezTo>
                    <a:cubicBezTo>
                      <a:pt x="350" y="255"/>
                      <a:pt x="324" y="337"/>
                      <a:pt x="272" y="423"/>
                    </a:cubicBezTo>
                    <a:cubicBezTo>
                      <a:pt x="221" y="509"/>
                      <a:pt x="158" y="580"/>
                      <a:pt x="84" y="636"/>
                    </a:cubicBezTo>
                    <a:cubicBezTo>
                      <a:pt x="56" y="656"/>
                      <a:pt x="38" y="666"/>
                      <a:pt x="31" y="666"/>
                    </a:cubicBezTo>
                    <a:cubicBezTo>
                      <a:pt x="20" y="661"/>
                      <a:pt x="14" y="656"/>
                      <a:pt x="14" y="652"/>
                    </a:cubicBezTo>
                    <a:cubicBezTo>
                      <a:pt x="14" y="645"/>
                      <a:pt x="19" y="637"/>
                      <a:pt x="29" y="627"/>
                    </a:cubicBezTo>
                    <a:cubicBezTo>
                      <a:pt x="98" y="564"/>
                      <a:pt x="148" y="508"/>
                      <a:pt x="178" y="459"/>
                    </a:cubicBezTo>
                    <a:cubicBezTo>
                      <a:pt x="209" y="410"/>
                      <a:pt x="224" y="366"/>
                      <a:pt x="224" y="326"/>
                    </a:cubicBezTo>
                    <a:close/>
                    <a:moveTo>
                      <a:pt x="656" y="326"/>
                    </a:moveTo>
                    <a:cubicBezTo>
                      <a:pt x="656" y="317"/>
                      <a:pt x="654" y="310"/>
                      <a:pt x="652" y="307"/>
                    </a:cubicBezTo>
                    <a:lnTo>
                      <a:pt x="645" y="303"/>
                    </a:lnTo>
                    <a:lnTo>
                      <a:pt x="630" y="306"/>
                    </a:lnTo>
                    <a:cubicBezTo>
                      <a:pt x="618" y="308"/>
                      <a:pt x="607" y="310"/>
                      <a:pt x="597" y="310"/>
                    </a:cubicBezTo>
                    <a:cubicBezTo>
                      <a:pt x="548" y="310"/>
                      <a:pt x="507" y="297"/>
                      <a:pt x="477" y="273"/>
                    </a:cubicBezTo>
                    <a:cubicBezTo>
                      <a:pt x="447" y="248"/>
                      <a:pt x="432" y="211"/>
                      <a:pt x="432" y="162"/>
                    </a:cubicBezTo>
                    <a:cubicBezTo>
                      <a:pt x="432" y="109"/>
                      <a:pt x="448" y="69"/>
                      <a:pt x="482" y="41"/>
                    </a:cubicBezTo>
                    <a:cubicBezTo>
                      <a:pt x="515" y="13"/>
                      <a:pt x="555" y="0"/>
                      <a:pt x="603" y="0"/>
                    </a:cubicBezTo>
                    <a:cubicBezTo>
                      <a:pt x="649" y="0"/>
                      <a:pt x="690" y="15"/>
                      <a:pt x="727" y="46"/>
                    </a:cubicBezTo>
                    <a:cubicBezTo>
                      <a:pt x="763" y="77"/>
                      <a:pt x="781" y="121"/>
                      <a:pt x="781" y="177"/>
                    </a:cubicBezTo>
                    <a:cubicBezTo>
                      <a:pt x="781" y="255"/>
                      <a:pt x="755" y="337"/>
                      <a:pt x="704" y="423"/>
                    </a:cubicBezTo>
                    <a:cubicBezTo>
                      <a:pt x="652" y="509"/>
                      <a:pt x="589" y="580"/>
                      <a:pt x="515" y="636"/>
                    </a:cubicBezTo>
                    <a:cubicBezTo>
                      <a:pt x="487" y="656"/>
                      <a:pt x="470" y="666"/>
                      <a:pt x="462" y="666"/>
                    </a:cubicBezTo>
                    <a:cubicBezTo>
                      <a:pt x="452" y="661"/>
                      <a:pt x="446" y="656"/>
                      <a:pt x="446" y="652"/>
                    </a:cubicBezTo>
                    <a:cubicBezTo>
                      <a:pt x="446" y="645"/>
                      <a:pt x="451" y="637"/>
                      <a:pt x="461" y="627"/>
                    </a:cubicBezTo>
                    <a:cubicBezTo>
                      <a:pt x="530" y="564"/>
                      <a:pt x="580" y="508"/>
                      <a:pt x="610" y="459"/>
                    </a:cubicBezTo>
                    <a:cubicBezTo>
                      <a:pt x="640" y="410"/>
                      <a:pt x="656" y="366"/>
                      <a:pt x="656" y="326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D1FAF38-D960-C1D7-FD89-87DCBCB0DC3A}"/>
                </a:ext>
              </a:extLst>
            </p:cNvPr>
            <p:cNvSpPr txBox="1"/>
            <p:nvPr/>
          </p:nvSpPr>
          <p:spPr>
            <a:xfrm>
              <a:off x="6877049" y="4629150"/>
              <a:ext cx="33432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Đáp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58" y="2164466"/>
            <a:ext cx="4965039" cy="397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16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sult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peech Bubble: Oval 83">
            <a:extLst>
              <a:ext uri="{FF2B5EF4-FFF2-40B4-BE49-F238E27FC236}">
                <a16:creationId xmlns:a16="http://schemas.microsoft.com/office/drawing/2014/main" id="{9D8BA10A-1F4D-C6C2-4615-238E05B57885}"/>
              </a:ext>
            </a:extLst>
          </p:cNvPr>
          <p:cNvSpPr/>
          <p:nvPr/>
        </p:nvSpPr>
        <p:spPr>
          <a:xfrm>
            <a:off x="4577052" y="197657"/>
            <a:ext cx="6681498" cy="3377046"/>
          </a:xfrm>
          <a:prstGeom prst="wedgeEllipseCallout">
            <a:avLst>
              <a:gd name="adj1" fmla="val -43194"/>
              <a:gd name="adj2" fmla="val 39372"/>
            </a:avLst>
          </a:prstGeom>
          <a:ln w="28575">
            <a:prstDash val="dash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gọi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tên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trạng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ấy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lúc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đang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nhắc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tôi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Đố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tôi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ai?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DB1740A-7619-CA45-777B-424AD91E93C8}"/>
              </a:ext>
            </a:extLst>
          </p:cNvPr>
          <p:cNvGrpSpPr/>
          <p:nvPr/>
        </p:nvGrpSpPr>
        <p:grpSpPr>
          <a:xfrm>
            <a:off x="6448424" y="4218985"/>
            <a:ext cx="3971925" cy="1665108"/>
            <a:chOff x="6448424" y="4218985"/>
            <a:chExt cx="3971925" cy="1665108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FC2F4F6A-72C4-AFE1-7DF0-79E8164F301C}"/>
                </a:ext>
              </a:extLst>
            </p:cNvPr>
            <p:cNvGrpSpPr/>
            <p:nvPr/>
          </p:nvGrpSpPr>
          <p:grpSpPr>
            <a:xfrm>
              <a:off x="6448424" y="4218985"/>
              <a:ext cx="3971925" cy="1665108"/>
              <a:chOff x="4142372" y="766762"/>
              <a:chExt cx="4710364" cy="2775224"/>
            </a:xfrm>
          </p:grpSpPr>
          <p:sp>
            <p:nvSpPr>
              <p:cNvPr id="86" name="Freeform 1286">
                <a:extLst>
                  <a:ext uri="{FF2B5EF4-FFF2-40B4-BE49-F238E27FC236}">
                    <a16:creationId xmlns:a16="http://schemas.microsoft.com/office/drawing/2014/main" id="{5F104E7C-4DFC-12C5-98E9-7BF5B1FE66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8535" y="946496"/>
                <a:ext cx="4564201" cy="2180533"/>
              </a:xfrm>
              <a:custGeom>
                <a:avLst/>
                <a:gdLst>
                  <a:gd name="T0" fmla="*/ 0 w 9680"/>
                  <a:gd name="T1" fmla="*/ 745 h 4929"/>
                  <a:gd name="T2" fmla="*/ 0 w 9680"/>
                  <a:gd name="T3" fmla="*/ 4468 h 4929"/>
                  <a:gd name="T4" fmla="*/ 488 w 9680"/>
                  <a:gd name="T5" fmla="*/ 4891 h 4929"/>
                  <a:gd name="T6" fmla="*/ 4840 w 9680"/>
                  <a:gd name="T7" fmla="*/ 4587 h 4929"/>
                  <a:gd name="T8" fmla="*/ 9192 w 9680"/>
                  <a:gd name="T9" fmla="*/ 4891 h 4929"/>
                  <a:gd name="T10" fmla="*/ 9680 w 9680"/>
                  <a:gd name="T11" fmla="*/ 4468 h 4929"/>
                  <a:gd name="T12" fmla="*/ 9680 w 9680"/>
                  <a:gd name="T13" fmla="*/ 745 h 4929"/>
                  <a:gd name="T14" fmla="*/ 9316 w 9680"/>
                  <a:gd name="T15" fmla="*/ 322 h 4929"/>
                  <a:gd name="T16" fmla="*/ 4840 w 9680"/>
                  <a:gd name="T17" fmla="*/ 0 h 4929"/>
                  <a:gd name="T18" fmla="*/ 364 w 9680"/>
                  <a:gd name="T19" fmla="*/ 322 h 4929"/>
                  <a:gd name="T20" fmla="*/ 0 w 9680"/>
                  <a:gd name="T21" fmla="*/ 745 h 49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80" h="4929">
                    <a:moveTo>
                      <a:pt x="0" y="745"/>
                    </a:moveTo>
                    <a:lnTo>
                      <a:pt x="0" y="4468"/>
                    </a:lnTo>
                    <a:cubicBezTo>
                      <a:pt x="0" y="4728"/>
                      <a:pt x="231" y="4929"/>
                      <a:pt x="488" y="4891"/>
                    </a:cubicBezTo>
                    <a:cubicBezTo>
                      <a:pt x="1854" y="4694"/>
                      <a:pt x="3317" y="4587"/>
                      <a:pt x="4840" y="4587"/>
                    </a:cubicBezTo>
                    <a:cubicBezTo>
                      <a:pt x="6363" y="4587"/>
                      <a:pt x="7826" y="4694"/>
                      <a:pt x="9192" y="4891"/>
                    </a:cubicBezTo>
                    <a:cubicBezTo>
                      <a:pt x="9449" y="4929"/>
                      <a:pt x="9680" y="4728"/>
                      <a:pt x="9680" y="4468"/>
                    </a:cubicBezTo>
                    <a:lnTo>
                      <a:pt x="9680" y="745"/>
                    </a:lnTo>
                    <a:cubicBezTo>
                      <a:pt x="9680" y="533"/>
                      <a:pt x="9525" y="353"/>
                      <a:pt x="9316" y="322"/>
                    </a:cubicBezTo>
                    <a:cubicBezTo>
                      <a:pt x="7915" y="113"/>
                      <a:pt x="6409" y="0"/>
                      <a:pt x="4840" y="0"/>
                    </a:cubicBezTo>
                    <a:cubicBezTo>
                      <a:pt x="3271" y="0"/>
                      <a:pt x="1765" y="113"/>
                      <a:pt x="364" y="322"/>
                    </a:cubicBezTo>
                    <a:cubicBezTo>
                      <a:pt x="155" y="353"/>
                      <a:pt x="0" y="533"/>
                      <a:pt x="0" y="745"/>
                    </a:cubicBezTo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1287">
                <a:extLst>
                  <a:ext uri="{FF2B5EF4-FFF2-40B4-BE49-F238E27FC236}">
                    <a16:creationId xmlns:a16="http://schemas.microsoft.com/office/drawing/2014/main" id="{28E0AB97-AEAD-5DD6-D5E9-CE3860D27D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1676" y="2677291"/>
                <a:ext cx="4414973" cy="864695"/>
              </a:xfrm>
              <a:custGeom>
                <a:avLst/>
                <a:gdLst>
                  <a:gd name="T0" fmla="*/ 2488 w 9364"/>
                  <a:gd name="T1" fmla="*/ 1959 h 1959"/>
                  <a:gd name="T2" fmla="*/ 2116 w 9364"/>
                  <a:gd name="T3" fmla="*/ 1621 h 1959"/>
                  <a:gd name="T4" fmla="*/ 1884 w 9364"/>
                  <a:gd name="T5" fmla="*/ 1357 h 1959"/>
                  <a:gd name="T6" fmla="*/ 101 w 9364"/>
                  <a:gd name="T7" fmla="*/ 1557 h 1959"/>
                  <a:gd name="T8" fmla="*/ 7 w 9364"/>
                  <a:gd name="T9" fmla="*/ 1487 h 1959"/>
                  <a:gd name="T10" fmla="*/ 77 w 9364"/>
                  <a:gd name="T11" fmla="*/ 1393 h 1959"/>
                  <a:gd name="T12" fmla="*/ 1870 w 9364"/>
                  <a:gd name="T13" fmla="*/ 1192 h 1959"/>
                  <a:gd name="T14" fmla="*/ 2253 w 9364"/>
                  <a:gd name="T15" fmla="*/ 1527 h 1959"/>
                  <a:gd name="T16" fmla="*/ 2487 w 9364"/>
                  <a:gd name="T17" fmla="*/ 1794 h 1959"/>
                  <a:gd name="T18" fmla="*/ 2659 w 9364"/>
                  <a:gd name="T19" fmla="*/ 1506 h 1959"/>
                  <a:gd name="T20" fmla="*/ 2975 w 9364"/>
                  <a:gd name="T21" fmla="*/ 1122 h 1959"/>
                  <a:gd name="T22" fmla="*/ 4441 w 9364"/>
                  <a:gd name="T23" fmla="*/ 1088 h 1959"/>
                  <a:gd name="T24" fmla="*/ 8804 w 9364"/>
                  <a:gd name="T25" fmla="*/ 1393 h 1959"/>
                  <a:gd name="T26" fmla="*/ 9079 w 9364"/>
                  <a:gd name="T27" fmla="*/ 1313 h 1959"/>
                  <a:gd name="T28" fmla="*/ 9198 w 9364"/>
                  <a:gd name="T29" fmla="*/ 1052 h 1959"/>
                  <a:gd name="T30" fmla="*/ 9198 w 9364"/>
                  <a:gd name="T31" fmla="*/ 83 h 1959"/>
                  <a:gd name="T32" fmla="*/ 9281 w 9364"/>
                  <a:gd name="T33" fmla="*/ 0 h 1959"/>
                  <a:gd name="T34" fmla="*/ 9364 w 9364"/>
                  <a:gd name="T35" fmla="*/ 83 h 1959"/>
                  <a:gd name="T36" fmla="*/ 9364 w 9364"/>
                  <a:gd name="T37" fmla="*/ 1052 h 1959"/>
                  <a:gd name="T38" fmla="*/ 9187 w 9364"/>
                  <a:gd name="T39" fmla="*/ 1438 h 1959"/>
                  <a:gd name="T40" fmla="*/ 8780 w 9364"/>
                  <a:gd name="T41" fmla="*/ 1557 h 1959"/>
                  <a:gd name="T42" fmla="*/ 4441 w 9364"/>
                  <a:gd name="T43" fmla="*/ 1254 h 1959"/>
                  <a:gd name="T44" fmla="*/ 2984 w 9364"/>
                  <a:gd name="T45" fmla="*/ 1287 h 1959"/>
                  <a:gd name="T46" fmla="*/ 2809 w 9364"/>
                  <a:gd name="T47" fmla="*/ 1577 h 1959"/>
                  <a:gd name="T48" fmla="*/ 2499 w 9364"/>
                  <a:gd name="T49" fmla="*/ 1959 h 1959"/>
                  <a:gd name="T50" fmla="*/ 2488 w 9364"/>
                  <a:gd name="T51" fmla="*/ 1959 h 19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364" h="1959">
                    <a:moveTo>
                      <a:pt x="2488" y="1959"/>
                    </a:moveTo>
                    <a:cubicBezTo>
                      <a:pt x="2347" y="1959"/>
                      <a:pt x="2235" y="1795"/>
                      <a:pt x="2116" y="1621"/>
                    </a:cubicBezTo>
                    <a:cubicBezTo>
                      <a:pt x="2056" y="1534"/>
                      <a:pt x="1933" y="1353"/>
                      <a:pt x="1884" y="1357"/>
                    </a:cubicBezTo>
                    <a:cubicBezTo>
                      <a:pt x="1281" y="1406"/>
                      <a:pt x="681" y="1473"/>
                      <a:pt x="101" y="1557"/>
                    </a:cubicBezTo>
                    <a:cubicBezTo>
                      <a:pt x="56" y="1564"/>
                      <a:pt x="14" y="1532"/>
                      <a:pt x="7" y="1487"/>
                    </a:cubicBezTo>
                    <a:cubicBezTo>
                      <a:pt x="0" y="1442"/>
                      <a:pt x="32" y="1400"/>
                      <a:pt x="77" y="1393"/>
                    </a:cubicBezTo>
                    <a:cubicBezTo>
                      <a:pt x="661" y="1309"/>
                      <a:pt x="1264" y="1241"/>
                      <a:pt x="1870" y="1192"/>
                    </a:cubicBezTo>
                    <a:cubicBezTo>
                      <a:pt x="2016" y="1180"/>
                      <a:pt x="2131" y="1348"/>
                      <a:pt x="2253" y="1527"/>
                    </a:cubicBezTo>
                    <a:cubicBezTo>
                      <a:pt x="2316" y="1620"/>
                      <a:pt x="2435" y="1793"/>
                      <a:pt x="2487" y="1794"/>
                    </a:cubicBezTo>
                    <a:cubicBezTo>
                      <a:pt x="2532" y="1776"/>
                      <a:pt x="2615" y="1601"/>
                      <a:pt x="2659" y="1506"/>
                    </a:cubicBezTo>
                    <a:cubicBezTo>
                      <a:pt x="2755" y="1303"/>
                      <a:pt x="2838" y="1128"/>
                      <a:pt x="2975" y="1122"/>
                    </a:cubicBezTo>
                    <a:cubicBezTo>
                      <a:pt x="3458" y="1100"/>
                      <a:pt x="3951" y="1088"/>
                      <a:pt x="4441" y="1088"/>
                    </a:cubicBezTo>
                    <a:cubicBezTo>
                      <a:pt x="5934" y="1088"/>
                      <a:pt x="7402" y="1191"/>
                      <a:pt x="8804" y="1393"/>
                    </a:cubicBezTo>
                    <a:cubicBezTo>
                      <a:pt x="8903" y="1407"/>
                      <a:pt x="9003" y="1378"/>
                      <a:pt x="9079" y="1313"/>
                    </a:cubicBezTo>
                    <a:cubicBezTo>
                      <a:pt x="9155" y="1247"/>
                      <a:pt x="9198" y="1152"/>
                      <a:pt x="9198" y="1052"/>
                    </a:cubicBezTo>
                    <a:lnTo>
                      <a:pt x="9198" y="83"/>
                    </a:lnTo>
                    <a:cubicBezTo>
                      <a:pt x="9198" y="37"/>
                      <a:pt x="9235" y="0"/>
                      <a:pt x="9281" y="0"/>
                    </a:cubicBezTo>
                    <a:cubicBezTo>
                      <a:pt x="9327" y="0"/>
                      <a:pt x="9364" y="37"/>
                      <a:pt x="9364" y="83"/>
                    </a:cubicBezTo>
                    <a:lnTo>
                      <a:pt x="9364" y="1052"/>
                    </a:lnTo>
                    <a:cubicBezTo>
                      <a:pt x="9364" y="1200"/>
                      <a:pt x="9300" y="1341"/>
                      <a:pt x="9187" y="1438"/>
                    </a:cubicBezTo>
                    <a:cubicBezTo>
                      <a:pt x="9075" y="1535"/>
                      <a:pt x="8927" y="1578"/>
                      <a:pt x="8780" y="1557"/>
                    </a:cubicBezTo>
                    <a:cubicBezTo>
                      <a:pt x="7387" y="1356"/>
                      <a:pt x="5926" y="1254"/>
                      <a:pt x="4441" y="1254"/>
                    </a:cubicBezTo>
                    <a:cubicBezTo>
                      <a:pt x="3954" y="1254"/>
                      <a:pt x="3464" y="1265"/>
                      <a:pt x="2984" y="1287"/>
                    </a:cubicBezTo>
                    <a:cubicBezTo>
                      <a:pt x="2939" y="1303"/>
                      <a:pt x="2855" y="1481"/>
                      <a:pt x="2809" y="1577"/>
                    </a:cubicBezTo>
                    <a:cubicBezTo>
                      <a:pt x="2714" y="1778"/>
                      <a:pt x="2633" y="1951"/>
                      <a:pt x="2499" y="1959"/>
                    </a:cubicBezTo>
                    <a:cubicBezTo>
                      <a:pt x="2495" y="1959"/>
                      <a:pt x="2492" y="1959"/>
                      <a:pt x="2488" y="1959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1288">
                <a:extLst>
                  <a:ext uri="{FF2B5EF4-FFF2-40B4-BE49-F238E27FC236}">
                    <a16:creationId xmlns:a16="http://schemas.microsoft.com/office/drawing/2014/main" id="{A19A779B-50D6-1A53-A2A1-5A8534DE17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372" y="2701216"/>
                <a:ext cx="80074" cy="116204"/>
              </a:xfrm>
              <a:custGeom>
                <a:avLst/>
                <a:gdLst>
                  <a:gd name="T0" fmla="*/ 83 w 166"/>
                  <a:gd name="T1" fmla="*/ 265 h 265"/>
                  <a:gd name="T2" fmla="*/ 0 w 166"/>
                  <a:gd name="T3" fmla="*/ 182 h 265"/>
                  <a:gd name="T4" fmla="*/ 0 w 166"/>
                  <a:gd name="T5" fmla="*/ 83 h 265"/>
                  <a:gd name="T6" fmla="*/ 83 w 166"/>
                  <a:gd name="T7" fmla="*/ 0 h 265"/>
                  <a:gd name="T8" fmla="*/ 166 w 166"/>
                  <a:gd name="T9" fmla="*/ 83 h 265"/>
                  <a:gd name="T10" fmla="*/ 166 w 166"/>
                  <a:gd name="T11" fmla="*/ 182 h 265"/>
                  <a:gd name="T12" fmla="*/ 83 w 166"/>
                  <a:gd name="T13" fmla="*/ 265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6" h="265">
                    <a:moveTo>
                      <a:pt x="83" y="265"/>
                    </a:moveTo>
                    <a:cubicBezTo>
                      <a:pt x="37" y="265"/>
                      <a:pt x="0" y="228"/>
                      <a:pt x="0" y="182"/>
                    </a:cubicBezTo>
                    <a:lnTo>
                      <a:pt x="0" y="83"/>
                    </a:lnTo>
                    <a:cubicBezTo>
                      <a:pt x="0" y="37"/>
                      <a:pt x="37" y="0"/>
                      <a:pt x="83" y="0"/>
                    </a:cubicBezTo>
                    <a:cubicBezTo>
                      <a:pt x="129" y="0"/>
                      <a:pt x="166" y="37"/>
                      <a:pt x="166" y="83"/>
                    </a:cubicBezTo>
                    <a:lnTo>
                      <a:pt x="166" y="182"/>
                    </a:lnTo>
                    <a:cubicBezTo>
                      <a:pt x="166" y="228"/>
                      <a:pt x="129" y="265"/>
                      <a:pt x="83" y="265"/>
                    </a:cubicBezTo>
                    <a:close/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1289">
                <a:extLst>
                  <a:ext uri="{FF2B5EF4-FFF2-40B4-BE49-F238E27FC236}">
                    <a16:creationId xmlns:a16="http://schemas.microsoft.com/office/drawing/2014/main" id="{55FC831A-46BA-0D5A-97F6-4030E19EA8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372" y="777014"/>
                <a:ext cx="1798018" cy="1828505"/>
              </a:xfrm>
              <a:custGeom>
                <a:avLst/>
                <a:gdLst>
                  <a:gd name="T0" fmla="*/ 83 w 3811"/>
                  <a:gd name="T1" fmla="*/ 4133 h 4133"/>
                  <a:gd name="T2" fmla="*/ 0 w 3811"/>
                  <a:gd name="T3" fmla="*/ 4050 h 4133"/>
                  <a:gd name="T4" fmla="*/ 0 w 3811"/>
                  <a:gd name="T5" fmla="*/ 808 h 4133"/>
                  <a:gd name="T6" fmla="*/ 436 w 3811"/>
                  <a:gd name="T7" fmla="*/ 303 h 4133"/>
                  <a:gd name="T8" fmla="*/ 3723 w 3811"/>
                  <a:gd name="T9" fmla="*/ 2 h 4133"/>
                  <a:gd name="T10" fmla="*/ 3809 w 3811"/>
                  <a:gd name="T11" fmla="*/ 82 h 4133"/>
                  <a:gd name="T12" fmla="*/ 3730 w 3811"/>
                  <a:gd name="T13" fmla="*/ 168 h 4133"/>
                  <a:gd name="T14" fmla="*/ 460 w 3811"/>
                  <a:gd name="T15" fmla="*/ 467 h 4133"/>
                  <a:gd name="T16" fmla="*/ 166 w 3811"/>
                  <a:gd name="T17" fmla="*/ 808 h 4133"/>
                  <a:gd name="T18" fmla="*/ 166 w 3811"/>
                  <a:gd name="T19" fmla="*/ 4050 h 4133"/>
                  <a:gd name="T20" fmla="*/ 83 w 3811"/>
                  <a:gd name="T21" fmla="*/ 4133 h 4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11" h="4133">
                    <a:moveTo>
                      <a:pt x="83" y="4133"/>
                    </a:moveTo>
                    <a:cubicBezTo>
                      <a:pt x="37" y="4133"/>
                      <a:pt x="0" y="4096"/>
                      <a:pt x="0" y="4050"/>
                    </a:cubicBezTo>
                    <a:lnTo>
                      <a:pt x="0" y="808"/>
                    </a:lnTo>
                    <a:cubicBezTo>
                      <a:pt x="0" y="557"/>
                      <a:pt x="188" y="340"/>
                      <a:pt x="436" y="303"/>
                    </a:cubicBezTo>
                    <a:cubicBezTo>
                      <a:pt x="1495" y="145"/>
                      <a:pt x="2601" y="44"/>
                      <a:pt x="3723" y="2"/>
                    </a:cubicBezTo>
                    <a:cubicBezTo>
                      <a:pt x="3769" y="0"/>
                      <a:pt x="3808" y="36"/>
                      <a:pt x="3809" y="82"/>
                    </a:cubicBezTo>
                    <a:cubicBezTo>
                      <a:pt x="3811" y="128"/>
                      <a:pt x="3775" y="166"/>
                      <a:pt x="3730" y="168"/>
                    </a:cubicBezTo>
                    <a:cubicBezTo>
                      <a:pt x="2613" y="210"/>
                      <a:pt x="1513" y="310"/>
                      <a:pt x="460" y="467"/>
                    </a:cubicBezTo>
                    <a:cubicBezTo>
                      <a:pt x="293" y="492"/>
                      <a:pt x="166" y="639"/>
                      <a:pt x="166" y="808"/>
                    </a:cubicBezTo>
                    <a:lnTo>
                      <a:pt x="166" y="4050"/>
                    </a:lnTo>
                    <a:cubicBezTo>
                      <a:pt x="166" y="4096"/>
                      <a:pt x="129" y="4133"/>
                      <a:pt x="83" y="4133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1290">
                <a:extLst>
                  <a:ext uri="{FF2B5EF4-FFF2-40B4-BE49-F238E27FC236}">
                    <a16:creationId xmlns:a16="http://schemas.microsoft.com/office/drawing/2014/main" id="{098DF72E-95D2-2C13-34C7-5DD5502912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1494" y="766762"/>
                <a:ext cx="353053" cy="75191"/>
              </a:xfrm>
              <a:custGeom>
                <a:avLst/>
                <a:gdLst>
                  <a:gd name="T0" fmla="*/ 83 w 750"/>
                  <a:gd name="T1" fmla="*/ 171 h 171"/>
                  <a:gd name="T2" fmla="*/ 0 w 750"/>
                  <a:gd name="T3" fmla="*/ 90 h 171"/>
                  <a:gd name="T4" fmla="*/ 82 w 750"/>
                  <a:gd name="T5" fmla="*/ 5 h 171"/>
                  <a:gd name="T6" fmla="*/ 667 w 750"/>
                  <a:gd name="T7" fmla="*/ 0 h 171"/>
                  <a:gd name="T8" fmla="*/ 750 w 750"/>
                  <a:gd name="T9" fmla="*/ 83 h 171"/>
                  <a:gd name="T10" fmla="*/ 667 w 750"/>
                  <a:gd name="T11" fmla="*/ 166 h 171"/>
                  <a:gd name="T12" fmla="*/ 85 w 750"/>
                  <a:gd name="T13" fmla="*/ 171 h 171"/>
                  <a:gd name="T14" fmla="*/ 83 w 750"/>
                  <a:gd name="T15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0" h="171">
                    <a:moveTo>
                      <a:pt x="83" y="171"/>
                    </a:moveTo>
                    <a:cubicBezTo>
                      <a:pt x="38" y="171"/>
                      <a:pt x="1" y="135"/>
                      <a:pt x="0" y="90"/>
                    </a:cubicBezTo>
                    <a:cubicBezTo>
                      <a:pt x="0" y="44"/>
                      <a:pt x="36" y="6"/>
                      <a:pt x="82" y="5"/>
                    </a:cubicBezTo>
                    <a:cubicBezTo>
                      <a:pt x="276" y="2"/>
                      <a:pt x="472" y="0"/>
                      <a:pt x="667" y="0"/>
                    </a:cubicBezTo>
                    <a:cubicBezTo>
                      <a:pt x="712" y="0"/>
                      <a:pt x="750" y="37"/>
                      <a:pt x="750" y="83"/>
                    </a:cubicBezTo>
                    <a:cubicBezTo>
                      <a:pt x="750" y="129"/>
                      <a:pt x="712" y="166"/>
                      <a:pt x="667" y="166"/>
                    </a:cubicBezTo>
                    <a:cubicBezTo>
                      <a:pt x="473" y="166"/>
                      <a:pt x="278" y="168"/>
                      <a:pt x="85" y="171"/>
                    </a:cubicBezTo>
                    <a:lnTo>
                      <a:pt x="83" y="171"/>
                    </a:ln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1291">
                <a:extLst>
                  <a:ext uri="{FF2B5EF4-FFF2-40B4-BE49-F238E27FC236}">
                    <a16:creationId xmlns:a16="http://schemas.microsoft.com/office/drawing/2014/main" id="{C58E2E8F-A904-9D9F-D9D9-DDC825FD6E4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87961" y="1105120"/>
                <a:ext cx="371251" cy="297347"/>
              </a:xfrm>
              <a:custGeom>
                <a:avLst/>
                <a:gdLst>
                  <a:gd name="T0" fmla="*/ 557 w 782"/>
                  <a:gd name="T1" fmla="*/ 340 h 667"/>
                  <a:gd name="T2" fmla="*/ 561 w 782"/>
                  <a:gd name="T3" fmla="*/ 360 h 667"/>
                  <a:gd name="T4" fmla="*/ 568 w 782"/>
                  <a:gd name="T5" fmla="*/ 364 h 667"/>
                  <a:gd name="T6" fmla="*/ 583 w 782"/>
                  <a:gd name="T7" fmla="*/ 361 h 667"/>
                  <a:gd name="T8" fmla="*/ 616 w 782"/>
                  <a:gd name="T9" fmla="*/ 357 h 667"/>
                  <a:gd name="T10" fmla="*/ 736 w 782"/>
                  <a:gd name="T11" fmla="*/ 394 h 667"/>
                  <a:gd name="T12" fmla="*/ 782 w 782"/>
                  <a:gd name="T13" fmla="*/ 505 h 667"/>
                  <a:gd name="T14" fmla="*/ 731 w 782"/>
                  <a:gd name="T15" fmla="*/ 626 h 667"/>
                  <a:gd name="T16" fmla="*/ 610 w 782"/>
                  <a:gd name="T17" fmla="*/ 667 h 667"/>
                  <a:gd name="T18" fmla="*/ 486 w 782"/>
                  <a:gd name="T19" fmla="*/ 620 h 667"/>
                  <a:gd name="T20" fmla="*/ 432 w 782"/>
                  <a:gd name="T21" fmla="*/ 489 h 667"/>
                  <a:gd name="T22" fmla="*/ 509 w 782"/>
                  <a:gd name="T23" fmla="*/ 244 h 667"/>
                  <a:gd name="T24" fmla="*/ 698 w 782"/>
                  <a:gd name="T25" fmla="*/ 30 h 667"/>
                  <a:gd name="T26" fmla="*/ 751 w 782"/>
                  <a:gd name="T27" fmla="*/ 0 h 667"/>
                  <a:gd name="T28" fmla="*/ 767 w 782"/>
                  <a:gd name="T29" fmla="*/ 15 h 667"/>
                  <a:gd name="T30" fmla="*/ 752 w 782"/>
                  <a:gd name="T31" fmla="*/ 39 h 667"/>
                  <a:gd name="T32" fmla="*/ 603 w 782"/>
                  <a:gd name="T33" fmla="*/ 207 h 667"/>
                  <a:gd name="T34" fmla="*/ 557 w 782"/>
                  <a:gd name="T35" fmla="*/ 340 h 667"/>
                  <a:gd name="T36" fmla="*/ 126 w 782"/>
                  <a:gd name="T37" fmla="*/ 340 h 667"/>
                  <a:gd name="T38" fmla="*/ 129 w 782"/>
                  <a:gd name="T39" fmla="*/ 360 h 667"/>
                  <a:gd name="T40" fmla="*/ 137 w 782"/>
                  <a:gd name="T41" fmla="*/ 364 h 667"/>
                  <a:gd name="T42" fmla="*/ 151 w 782"/>
                  <a:gd name="T43" fmla="*/ 361 h 667"/>
                  <a:gd name="T44" fmla="*/ 184 w 782"/>
                  <a:gd name="T45" fmla="*/ 357 h 667"/>
                  <a:gd name="T46" fmla="*/ 304 w 782"/>
                  <a:gd name="T47" fmla="*/ 394 h 667"/>
                  <a:gd name="T48" fmla="*/ 350 w 782"/>
                  <a:gd name="T49" fmla="*/ 505 h 667"/>
                  <a:gd name="T50" fmla="*/ 300 w 782"/>
                  <a:gd name="T51" fmla="*/ 626 h 667"/>
                  <a:gd name="T52" fmla="*/ 179 w 782"/>
                  <a:gd name="T53" fmla="*/ 667 h 667"/>
                  <a:gd name="T54" fmla="*/ 55 w 782"/>
                  <a:gd name="T55" fmla="*/ 620 h 667"/>
                  <a:gd name="T56" fmla="*/ 0 w 782"/>
                  <a:gd name="T57" fmla="*/ 489 h 667"/>
                  <a:gd name="T58" fmla="*/ 77 w 782"/>
                  <a:gd name="T59" fmla="*/ 244 h 667"/>
                  <a:gd name="T60" fmla="*/ 266 w 782"/>
                  <a:gd name="T61" fmla="*/ 30 h 667"/>
                  <a:gd name="T62" fmla="*/ 319 w 782"/>
                  <a:gd name="T63" fmla="*/ 0 h 667"/>
                  <a:gd name="T64" fmla="*/ 335 w 782"/>
                  <a:gd name="T65" fmla="*/ 15 h 667"/>
                  <a:gd name="T66" fmla="*/ 321 w 782"/>
                  <a:gd name="T67" fmla="*/ 39 h 667"/>
                  <a:gd name="T68" fmla="*/ 171 w 782"/>
                  <a:gd name="T69" fmla="*/ 207 h 667"/>
                  <a:gd name="T70" fmla="*/ 126 w 782"/>
                  <a:gd name="T71" fmla="*/ 340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82" h="667">
                    <a:moveTo>
                      <a:pt x="557" y="340"/>
                    </a:moveTo>
                    <a:cubicBezTo>
                      <a:pt x="557" y="350"/>
                      <a:pt x="559" y="356"/>
                      <a:pt x="561" y="360"/>
                    </a:cubicBezTo>
                    <a:lnTo>
                      <a:pt x="568" y="364"/>
                    </a:lnTo>
                    <a:lnTo>
                      <a:pt x="583" y="361"/>
                    </a:lnTo>
                    <a:cubicBezTo>
                      <a:pt x="595" y="358"/>
                      <a:pt x="606" y="357"/>
                      <a:pt x="616" y="357"/>
                    </a:cubicBezTo>
                    <a:cubicBezTo>
                      <a:pt x="666" y="357"/>
                      <a:pt x="706" y="369"/>
                      <a:pt x="736" y="394"/>
                    </a:cubicBezTo>
                    <a:cubicBezTo>
                      <a:pt x="766" y="419"/>
                      <a:pt x="782" y="456"/>
                      <a:pt x="782" y="505"/>
                    </a:cubicBezTo>
                    <a:cubicBezTo>
                      <a:pt x="782" y="558"/>
                      <a:pt x="765" y="598"/>
                      <a:pt x="731" y="626"/>
                    </a:cubicBezTo>
                    <a:cubicBezTo>
                      <a:pt x="698" y="653"/>
                      <a:pt x="658" y="667"/>
                      <a:pt x="610" y="667"/>
                    </a:cubicBezTo>
                    <a:cubicBezTo>
                      <a:pt x="564" y="667"/>
                      <a:pt x="523" y="651"/>
                      <a:pt x="486" y="620"/>
                    </a:cubicBezTo>
                    <a:cubicBezTo>
                      <a:pt x="450" y="589"/>
                      <a:pt x="432" y="546"/>
                      <a:pt x="432" y="489"/>
                    </a:cubicBezTo>
                    <a:cubicBezTo>
                      <a:pt x="432" y="412"/>
                      <a:pt x="458" y="330"/>
                      <a:pt x="509" y="244"/>
                    </a:cubicBezTo>
                    <a:cubicBezTo>
                      <a:pt x="561" y="158"/>
                      <a:pt x="624" y="86"/>
                      <a:pt x="698" y="30"/>
                    </a:cubicBezTo>
                    <a:cubicBezTo>
                      <a:pt x="726" y="10"/>
                      <a:pt x="743" y="0"/>
                      <a:pt x="751" y="0"/>
                    </a:cubicBezTo>
                    <a:cubicBezTo>
                      <a:pt x="761" y="6"/>
                      <a:pt x="767" y="10"/>
                      <a:pt x="767" y="15"/>
                    </a:cubicBezTo>
                    <a:cubicBezTo>
                      <a:pt x="767" y="22"/>
                      <a:pt x="762" y="30"/>
                      <a:pt x="752" y="39"/>
                    </a:cubicBezTo>
                    <a:cubicBezTo>
                      <a:pt x="683" y="102"/>
                      <a:pt x="633" y="158"/>
                      <a:pt x="603" y="207"/>
                    </a:cubicBezTo>
                    <a:cubicBezTo>
                      <a:pt x="573" y="256"/>
                      <a:pt x="557" y="300"/>
                      <a:pt x="557" y="340"/>
                    </a:cubicBezTo>
                    <a:close/>
                    <a:moveTo>
                      <a:pt x="126" y="340"/>
                    </a:moveTo>
                    <a:cubicBezTo>
                      <a:pt x="126" y="350"/>
                      <a:pt x="127" y="356"/>
                      <a:pt x="129" y="360"/>
                    </a:cubicBezTo>
                    <a:lnTo>
                      <a:pt x="137" y="364"/>
                    </a:lnTo>
                    <a:lnTo>
                      <a:pt x="151" y="361"/>
                    </a:lnTo>
                    <a:cubicBezTo>
                      <a:pt x="163" y="358"/>
                      <a:pt x="174" y="357"/>
                      <a:pt x="184" y="357"/>
                    </a:cubicBezTo>
                    <a:cubicBezTo>
                      <a:pt x="234" y="357"/>
                      <a:pt x="274" y="369"/>
                      <a:pt x="304" y="394"/>
                    </a:cubicBezTo>
                    <a:cubicBezTo>
                      <a:pt x="335" y="419"/>
                      <a:pt x="350" y="456"/>
                      <a:pt x="350" y="505"/>
                    </a:cubicBezTo>
                    <a:cubicBezTo>
                      <a:pt x="350" y="558"/>
                      <a:pt x="333" y="598"/>
                      <a:pt x="300" y="626"/>
                    </a:cubicBezTo>
                    <a:cubicBezTo>
                      <a:pt x="266" y="653"/>
                      <a:pt x="226" y="667"/>
                      <a:pt x="179" y="667"/>
                    </a:cubicBezTo>
                    <a:cubicBezTo>
                      <a:pt x="132" y="667"/>
                      <a:pt x="91" y="651"/>
                      <a:pt x="55" y="620"/>
                    </a:cubicBezTo>
                    <a:cubicBezTo>
                      <a:pt x="18" y="589"/>
                      <a:pt x="0" y="546"/>
                      <a:pt x="0" y="489"/>
                    </a:cubicBezTo>
                    <a:cubicBezTo>
                      <a:pt x="0" y="412"/>
                      <a:pt x="26" y="330"/>
                      <a:pt x="77" y="244"/>
                    </a:cubicBezTo>
                    <a:cubicBezTo>
                      <a:pt x="129" y="158"/>
                      <a:pt x="192" y="86"/>
                      <a:pt x="266" y="30"/>
                    </a:cubicBezTo>
                    <a:cubicBezTo>
                      <a:pt x="294" y="10"/>
                      <a:pt x="311" y="0"/>
                      <a:pt x="319" y="0"/>
                    </a:cubicBezTo>
                    <a:cubicBezTo>
                      <a:pt x="330" y="6"/>
                      <a:pt x="335" y="10"/>
                      <a:pt x="335" y="15"/>
                    </a:cubicBezTo>
                    <a:cubicBezTo>
                      <a:pt x="335" y="22"/>
                      <a:pt x="330" y="30"/>
                      <a:pt x="321" y="39"/>
                    </a:cubicBezTo>
                    <a:cubicBezTo>
                      <a:pt x="251" y="102"/>
                      <a:pt x="202" y="158"/>
                      <a:pt x="171" y="207"/>
                    </a:cubicBezTo>
                    <a:cubicBezTo>
                      <a:pt x="141" y="256"/>
                      <a:pt x="126" y="300"/>
                      <a:pt x="126" y="340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1292">
                <a:extLst>
                  <a:ext uri="{FF2B5EF4-FFF2-40B4-BE49-F238E27FC236}">
                    <a16:creationId xmlns:a16="http://schemas.microsoft.com/office/drawing/2014/main" id="{07D150DB-63DB-300C-3E7E-4B95280FF04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46057" y="2745646"/>
                <a:ext cx="371251" cy="293928"/>
              </a:xfrm>
              <a:custGeom>
                <a:avLst/>
                <a:gdLst>
                  <a:gd name="T0" fmla="*/ 224 w 781"/>
                  <a:gd name="T1" fmla="*/ 326 h 666"/>
                  <a:gd name="T2" fmla="*/ 220 w 781"/>
                  <a:gd name="T3" fmla="*/ 307 h 666"/>
                  <a:gd name="T4" fmla="*/ 213 w 781"/>
                  <a:gd name="T5" fmla="*/ 303 h 666"/>
                  <a:gd name="T6" fmla="*/ 198 w 781"/>
                  <a:gd name="T7" fmla="*/ 306 h 666"/>
                  <a:gd name="T8" fmla="*/ 166 w 781"/>
                  <a:gd name="T9" fmla="*/ 310 h 666"/>
                  <a:gd name="T10" fmla="*/ 45 w 781"/>
                  <a:gd name="T11" fmla="*/ 273 h 666"/>
                  <a:gd name="T12" fmla="*/ 0 w 781"/>
                  <a:gd name="T13" fmla="*/ 162 h 666"/>
                  <a:gd name="T14" fmla="*/ 50 w 781"/>
                  <a:gd name="T15" fmla="*/ 41 h 666"/>
                  <a:gd name="T16" fmla="*/ 171 w 781"/>
                  <a:gd name="T17" fmla="*/ 0 h 666"/>
                  <a:gd name="T18" fmla="*/ 295 w 781"/>
                  <a:gd name="T19" fmla="*/ 46 h 666"/>
                  <a:gd name="T20" fmla="*/ 350 w 781"/>
                  <a:gd name="T21" fmla="*/ 177 h 666"/>
                  <a:gd name="T22" fmla="*/ 272 w 781"/>
                  <a:gd name="T23" fmla="*/ 423 h 666"/>
                  <a:gd name="T24" fmla="*/ 84 w 781"/>
                  <a:gd name="T25" fmla="*/ 636 h 666"/>
                  <a:gd name="T26" fmla="*/ 31 w 781"/>
                  <a:gd name="T27" fmla="*/ 666 h 666"/>
                  <a:gd name="T28" fmla="*/ 14 w 781"/>
                  <a:gd name="T29" fmla="*/ 652 h 666"/>
                  <a:gd name="T30" fmla="*/ 29 w 781"/>
                  <a:gd name="T31" fmla="*/ 627 h 666"/>
                  <a:gd name="T32" fmla="*/ 178 w 781"/>
                  <a:gd name="T33" fmla="*/ 459 h 666"/>
                  <a:gd name="T34" fmla="*/ 224 w 781"/>
                  <a:gd name="T35" fmla="*/ 326 h 666"/>
                  <a:gd name="T36" fmla="*/ 656 w 781"/>
                  <a:gd name="T37" fmla="*/ 326 h 666"/>
                  <a:gd name="T38" fmla="*/ 652 w 781"/>
                  <a:gd name="T39" fmla="*/ 307 h 666"/>
                  <a:gd name="T40" fmla="*/ 645 w 781"/>
                  <a:gd name="T41" fmla="*/ 303 h 666"/>
                  <a:gd name="T42" fmla="*/ 630 w 781"/>
                  <a:gd name="T43" fmla="*/ 306 h 666"/>
                  <a:gd name="T44" fmla="*/ 597 w 781"/>
                  <a:gd name="T45" fmla="*/ 310 h 666"/>
                  <a:gd name="T46" fmla="*/ 477 w 781"/>
                  <a:gd name="T47" fmla="*/ 273 h 666"/>
                  <a:gd name="T48" fmla="*/ 432 w 781"/>
                  <a:gd name="T49" fmla="*/ 162 h 666"/>
                  <a:gd name="T50" fmla="*/ 482 w 781"/>
                  <a:gd name="T51" fmla="*/ 41 h 666"/>
                  <a:gd name="T52" fmla="*/ 603 w 781"/>
                  <a:gd name="T53" fmla="*/ 0 h 666"/>
                  <a:gd name="T54" fmla="*/ 727 w 781"/>
                  <a:gd name="T55" fmla="*/ 46 h 666"/>
                  <a:gd name="T56" fmla="*/ 781 w 781"/>
                  <a:gd name="T57" fmla="*/ 177 h 666"/>
                  <a:gd name="T58" fmla="*/ 704 w 781"/>
                  <a:gd name="T59" fmla="*/ 423 h 666"/>
                  <a:gd name="T60" fmla="*/ 515 w 781"/>
                  <a:gd name="T61" fmla="*/ 636 h 666"/>
                  <a:gd name="T62" fmla="*/ 462 w 781"/>
                  <a:gd name="T63" fmla="*/ 666 h 666"/>
                  <a:gd name="T64" fmla="*/ 446 w 781"/>
                  <a:gd name="T65" fmla="*/ 652 h 666"/>
                  <a:gd name="T66" fmla="*/ 461 w 781"/>
                  <a:gd name="T67" fmla="*/ 627 h 666"/>
                  <a:gd name="T68" fmla="*/ 610 w 781"/>
                  <a:gd name="T69" fmla="*/ 459 h 666"/>
                  <a:gd name="T70" fmla="*/ 656 w 781"/>
                  <a:gd name="T71" fmla="*/ 326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81" h="666">
                    <a:moveTo>
                      <a:pt x="224" y="326"/>
                    </a:moveTo>
                    <a:cubicBezTo>
                      <a:pt x="224" y="317"/>
                      <a:pt x="223" y="310"/>
                      <a:pt x="220" y="307"/>
                    </a:cubicBezTo>
                    <a:lnTo>
                      <a:pt x="213" y="303"/>
                    </a:lnTo>
                    <a:lnTo>
                      <a:pt x="198" y="306"/>
                    </a:lnTo>
                    <a:cubicBezTo>
                      <a:pt x="186" y="308"/>
                      <a:pt x="175" y="310"/>
                      <a:pt x="166" y="310"/>
                    </a:cubicBezTo>
                    <a:cubicBezTo>
                      <a:pt x="116" y="310"/>
                      <a:pt x="76" y="297"/>
                      <a:pt x="45" y="273"/>
                    </a:cubicBezTo>
                    <a:cubicBezTo>
                      <a:pt x="15" y="248"/>
                      <a:pt x="0" y="211"/>
                      <a:pt x="0" y="162"/>
                    </a:cubicBezTo>
                    <a:cubicBezTo>
                      <a:pt x="0" y="109"/>
                      <a:pt x="16" y="69"/>
                      <a:pt x="50" y="41"/>
                    </a:cubicBezTo>
                    <a:cubicBezTo>
                      <a:pt x="83" y="13"/>
                      <a:pt x="124" y="0"/>
                      <a:pt x="171" y="0"/>
                    </a:cubicBezTo>
                    <a:cubicBezTo>
                      <a:pt x="217" y="0"/>
                      <a:pt x="258" y="15"/>
                      <a:pt x="295" y="46"/>
                    </a:cubicBezTo>
                    <a:cubicBezTo>
                      <a:pt x="331" y="77"/>
                      <a:pt x="350" y="121"/>
                      <a:pt x="350" y="177"/>
                    </a:cubicBezTo>
                    <a:cubicBezTo>
                      <a:pt x="350" y="255"/>
                      <a:pt x="324" y="337"/>
                      <a:pt x="272" y="423"/>
                    </a:cubicBezTo>
                    <a:cubicBezTo>
                      <a:pt x="221" y="509"/>
                      <a:pt x="158" y="580"/>
                      <a:pt x="84" y="636"/>
                    </a:cubicBezTo>
                    <a:cubicBezTo>
                      <a:pt x="56" y="656"/>
                      <a:pt x="38" y="666"/>
                      <a:pt x="31" y="666"/>
                    </a:cubicBezTo>
                    <a:cubicBezTo>
                      <a:pt x="20" y="661"/>
                      <a:pt x="14" y="656"/>
                      <a:pt x="14" y="652"/>
                    </a:cubicBezTo>
                    <a:cubicBezTo>
                      <a:pt x="14" y="645"/>
                      <a:pt x="19" y="637"/>
                      <a:pt x="29" y="627"/>
                    </a:cubicBezTo>
                    <a:cubicBezTo>
                      <a:pt x="98" y="564"/>
                      <a:pt x="148" y="508"/>
                      <a:pt x="178" y="459"/>
                    </a:cubicBezTo>
                    <a:cubicBezTo>
                      <a:pt x="209" y="410"/>
                      <a:pt x="224" y="366"/>
                      <a:pt x="224" y="326"/>
                    </a:cubicBezTo>
                    <a:close/>
                    <a:moveTo>
                      <a:pt x="656" y="326"/>
                    </a:moveTo>
                    <a:cubicBezTo>
                      <a:pt x="656" y="317"/>
                      <a:pt x="654" y="310"/>
                      <a:pt x="652" y="307"/>
                    </a:cubicBezTo>
                    <a:lnTo>
                      <a:pt x="645" y="303"/>
                    </a:lnTo>
                    <a:lnTo>
                      <a:pt x="630" y="306"/>
                    </a:lnTo>
                    <a:cubicBezTo>
                      <a:pt x="618" y="308"/>
                      <a:pt x="607" y="310"/>
                      <a:pt x="597" y="310"/>
                    </a:cubicBezTo>
                    <a:cubicBezTo>
                      <a:pt x="548" y="310"/>
                      <a:pt x="507" y="297"/>
                      <a:pt x="477" y="273"/>
                    </a:cubicBezTo>
                    <a:cubicBezTo>
                      <a:pt x="447" y="248"/>
                      <a:pt x="432" y="211"/>
                      <a:pt x="432" y="162"/>
                    </a:cubicBezTo>
                    <a:cubicBezTo>
                      <a:pt x="432" y="109"/>
                      <a:pt x="448" y="69"/>
                      <a:pt x="482" y="41"/>
                    </a:cubicBezTo>
                    <a:cubicBezTo>
                      <a:pt x="515" y="13"/>
                      <a:pt x="555" y="0"/>
                      <a:pt x="603" y="0"/>
                    </a:cubicBezTo>
                    <a:cubicBezTo>
                      <a:pt x="649" y="0"/>
                      <a:pt x="690" y="15"/>
                      <a:pt x="727" y="46"/>
                    </a:cubicBezTo>
                    <a:cubicBezTo>
                      <a:pt x="763" y="77"/>
                      <a:pt x="781" y="121"/>
                      <a:pt x="781" y="177"/>
                    </a:cubicBezTo>
                    <a:cubicBezTo>
                      <a:pt x="781" y="255"/>
                      <a:pt x="755" y="337"/>
                      <a:pt x="704" y="423"/>
                    </a:cubicBezTo>
                    <a:cubicBezTo>
                      <a:pt x="652" y="509"/>
                      <a:pt x="589" y="580"/>
                      <a:pt x="515" y="636"/>
                    </a:cubicBezTo>
                    <a:cubicBezTo>
                      <a:pt x="487" y="656"/>
                      <a:pt x="470" y="666"/>
                      <a:pt x="462" y="666"/>
                    </a:cubicBezTo>
                    <a:cubicBezTo>
                      <a:pt x="452" y="661"/>
                      <a:pt x="446" y="656"/>
                      <a:pt x="446" y="652"/>
                    </a:cubicBezTo>
                    <a:cubicBezTo>
                      <a:pt x="446" y="645"/>
                      <a:pt x="451" y="637"/>
                      <a:pt x="461" y="627"/>
                    </a:cubicBezTo>
                    <a:cubicBezTo>
                      <a:pt x="530" y="564"/>
                      <a:pt x="580" y="508"/>
                      <a:pt x="610" y="459"/>
                    </a:cubicBezTo>
                    <a:cubicBezTo>
                      <a:pt x="640" y="410"/>
                      <a:pt x="656" y="366"/>
                      <a:pt x="656" y="326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D1FAF38-D960-C1D7-FD89-87DCBCB0DC3A}"/>
                </a:ext>
              </a:extLst>
            </p:cNvPr>
            <p:cNvSpPr txBox="1"/>
            <p:nvPr/>
          </p:nvSpPr>
          <p:spPr>
            <a:xfrm>
              <a:off x="6877049" y="4629150"/>
              <a:ext cx="33432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Đáp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186" y="1886180"/>
            <a:ext cx="3964613" cy="408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871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sult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97669B6-E00A-485D-983C-AF726093A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0D2382E2-A124-4D4A-AF15-D20F5B0C2CDC}"/>
              </a:ext>
            </a:extLst>
          </p:cNvPr>
          <p:cNvSpPr/>
          <p:nvPr/>
        </p:nvSpPr>
        <p:spPr>
          <a:xfrm rot="1713007">
            <a:off x="38040" y="124648"/>
            <a:ext cx="2359305" cy="5844041"/>
          </a:xfrm>
          <a:custGeom>
            <a:avLst/>
            <a:gdLst>
              <a:gd name="connsiteX0" fmla="*/ 0 w 2359305"/>
              <a:gd name="connsiteY0" fmla="*/ 7160512 h 7160512"/>
              <a:gd name="connsiteX1" fmla="*/ 1179653 w 2359305"/>
              <a:gd name="connsiteY1" fmla="*/ 0 h 7160512"/>
              <a:gd name="connsiteX2" fmla="*/ 2359305 w 2359305"/>
              <a:gd name="connsiteY2" fmla="*/ 7160512 h 7160512"/>
              <a:gd name="connsiteX3" fmla="*/ 0 w 2359305"/>
              <a:gd name="connsiteY3" fmla="*/ 7160512 h 716051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2359305 w 2359305"/>
              <a:gd name="connsiteY2" fmla="*/ 5986224 h 5986224"/>
              <a:gd name="connsiteX3" fmla="*/ 0 w 2359305"/>
              <a:gd name="connsiteY3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94363 w 2359305"/>
              <a:gd name="connsiteY2" fmla="*/ 119780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6004842 h 6004842"/>
              <a:gd name="connsiteX1" fmla="*/ 936342 w 2359305"/>
              <a:gd name="connsiteY1" fmla="*/ 18618 h 6004842"/>
              <a:gd name="connsiteX2" fmla="*/ 1236292 w 2359305"/>
              <a:gd name="connsiteY2" fmla="*/ 52027 h 6004842"/>
              <a:gd name="connsiteX3" fmla="*/ 2359305 w 2359305"/>
              <a:gd name="connsiteY3" fmla="*/ 6004842 h 6004842"/>
              <a:gd name="connsiteX4" fmla="*/ 0 w 2359305"/>
              <a:gd name="connsiteY4" fmla="*/ 6004842 h 600484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76794 w 2359305"/>
              <a:gd name="connsiteY2" fmla="*/ 56343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546934 w 2359305"/>
              <a:gd name="connsiteY2" fmla="*/ 96967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0883 h 5980883"/>
              <a:gd name="connsiteX1" fmla="*/ 1251176 w 2359305"/>
              <a:gd name="connsiteY1" fmla="*/ 0 h 5980883"/>
              <a:gd name="connsiteX2" fmla="*/ 1546934 w 2359305"/>
              <a:gd name="connsiteY2" fmla="*/ 91626 h 5980883"/>
              <a:gd name="connsiteX3" fmla="*/ 2359305 w 2359305"/>
              <a:gd name="connsiteY3" fmla="*/ 5980883 h 5980883"/>
              <a:gd name="connsiteX4" fmla="*/ 0 w 2359305"/>
              <a:gd name="connsiteY4" fmla="*/ 5980883 h 598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9305" h="5980883">
                <a:moveTo>
                  <a:pt x="0" y="5980883"/>
                </a:moveTo>
                <a:lnTo>
                  <a:pt x="1251176" y="0"/>
                </a:lnTo>
                <a:cubicBezTo>
                  <a:pt x="1288825" y="165674"/>
                  <a:pt x="1509285" y="-74048"/>
                  <a:pt x="1546934" y="91626"/>
                </a:cubicBezTo>
                <a:lnTo>
                  <a:pt x="2359305" y="5980883"/>
                </a:lnTo>
                <a:lnTo>
                  <a:pt x="0" y="5980883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12CF9BBB-03E0-4508-BCB1-9F252909B32A}"/>
              </a:ext>
            </a:extLst>
          </p:cNvPr>
          <p:cNvSpPr/>
          <p:nvPr/>
        </p:nvSpPr>
        <p:spPr>
          <a:xfrm>
            <a:off x="5189241" y="658030"/>
            <a:ext cx="1977006" cy="5325531"/>
          </a:xfrm>
          <a:custGeom>
            <a:avLst/>
            <a:gdLst>
              <a:gd name="connsiteX0" fmla="*/ 0 w 1977006"/>
              <a:gd name="connsiteY0" fmla="*/ 7160512 h 7160512"/>
              <a:gd name="connsiteX1" fmla="*/ 988503 w 1977006"/>
              <a:gd name="connsiteY1" fmla="*/ 0 h 7160512"/>
              <a:gd name="connsiteX2" fmla="*/ 1977006 w 1977006"/>
              <a:gd name="connsiteY2" fmla="*/ 7160512 h 7160512"/>
              <a:gd name="connsiteX3" fmla="*/ 0 w 1977006"/>
              <a:gd name="connsiteY3" fmla="*/ 7160512 h 7160512"/>
              <a:gd name="connsiteX0" fmla="*/ 0 w 1977006"/>
              <a:gd name="connsiteY0" fmla="*/ 5320423 h 5320423"/>
              <a:gd name="connsiteX1" fmla="*/ 819170 w 1977006"/>
              <a:gd name="connsiteY1" fmla="*/ 0 h 5320423"/>
              <a:gd name="connsiteX2" fmla="*/ 1977006 w 1977006"/>
              <a:gd name="connsiteY2" fmla="*/ 5320423 h 5320423"/>
              <a:gd name="connsiteX3" fmla="*/ 0 w 1977006"/>
              <a:gd name="connsiteY3" fmla="*/ 5320423 h 5320423"/>
              <a:gd name="connsiteX0" fmla="*/ 0 w 1977006"/>
              <a:gd name="connsiteY0" fmla="*/ 5325531 h 5325531"/>
              <a:gd name="connsiteX1" fmla="*/ 819170 w 1977006"/>
              <a:gd name="connsiteY1" fmla="*/ 5108 h 5325531"/>
              <a:gd name="connsiteX2" fmla="*/ 1095022 w 1977006"/>
              <a:gd name="connsiteY2" fmla="*/ 46301 h 5325531"/>
              <a:gd name="connsiteX3" fmla="*/ 1977006 w 1977006"/>
              <a:gd name="connsiteY3" fmla="*/ 5325531 h 5325531"/>
              <a:gd name="connsiteX4" fmla="*/ 0 w 1977006"/>
              <a:gd name="connsiteY4" fmla="*/ 5325531 h 5325531"/>
              <a:gd name="connsiteX0" fmla="*/ 0 w 1977006"/>
              <a:gd name="connsiteY0" fmla="*/ 5325531 h 5325531"/>
              <a:gd name="connsiteX1" fmla="*/ 819170 w 1977006"/>
              <a:gd name="connsiteY1" fmla="*/ 5108 h 5325531"/>
              <a:gd name="connsiteX2" fmla="*/ 1095022 w 1977006"/>
              <a:gd name="connsiteY2" fmla="*/ 46301 h 5325531"/>
              <a:gd name="connsiteX3" fmla="*/ 1977006 w 1977006"/>
              <a:gd name="connsiteY3" fmla="*/ 5325531 h 5325531"/>
              <a:gd name="connsiteX4" fmla="*/ 0 w 1977006"/>
              <a:gd name="connsiteY4" fmla="*/ 5325531 h 5325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006" h="5325531">
                <a:moveTo>
                  <a:pt x="0" y="5325531"/>
                </a:moveTo>
                <a:lnTo>
                  <a:pt x="819170" y="5108"/>
                </a:lnTo>
                <a:cubicBezTo>
                  <a:pt x="847150" y="146780"/>
                  <a:pt x="1067042" y="-95371"/>
                  <a:pt x="1095022" y="46301"/>
                </a:cubicBezTo>
                <a:lnTo>
                  <a:pt x="1977006" y="5325531"/>
                </a:lnTo>
                <a:lnTo>
                  <a:pt x="0" y="5325531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Picture 25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341FBC51-3941-4C05-BE64-14FED5BE16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5" r="46974" b="42467"/>
          <a:stretch/>
        </p:blipFill>
        <p:spPr>
          <a:xfrm>
            <a:off x="5863734" y="205588"/>
            <a:ext cx="590158" cy="694431"/>
          </a:xfrm>
          <a:prstGeom prst="rect">
            <a:avLst/>
          </a:prstGeom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9DC0A078-CB26-4CFF-826C-FC447666AB95}"/>
              </a:ext>
            </a:extLst>
          </p:cNvPr>
          <p:cNvSpPr/>
          <p:nvPr/>
        </p:nvSpPr>
        <p:spPr>
          <a:xfrm rot="1097091">
            <a:off x="7946380" y="704380"/>
            <a:ext cx="1826472" cy="5580780"/>
          </a:xfrm>
          <a:custGeom>
            <a:avLst/>
            <a:gdLst>
              <a:gd name="connsiteX0" fmla="*/ 0 w 1826472"/>
              <a:gd name="connsiteY0" fmla="*/ 6642758 h 6642758"/>
              <a:gd name="connsiteX1" fmla="*/ 402463 w 1826472"/>
              <a:gd name="connsiteY1" fmla="*/ 0 h 6642758"/>
              <a:gd name="connsiteX2" fmla="*/ 1826472 w 1826472"/>
              <a:gd name="connsiteY2" fmla="*/ 6642758 h 6642758"/>
              <a:gd name="connsiteX3" fmla="*/ 0 w 1826472"/>
              <a:gd name="connsiteY3" fmla="*/ 6642758 h 6642758"/>
              <a:gd name="connsiteX0" fmla="*/ 0 w 1826472"/>
              <a:gd name="connsiteY0" fmla="*/ 5536198 h 5536198"/>
              <a:gd name="connsiteX1" fmla="*/ 363864 w 1826472"/>
              <a:gd name="connsiteY1" fmla="*/ 0 h 5536198"/>
              <a:gd name="connsiteX2" fmla="*/ 1826472 w 1826472"/>
              <a:gd name="connsiteY2" fmla="*/ 5536198 h 5536198"/>
              <a:gd name="connsiteX3" fmla="*/ 0 w 1826472"/>
              <a:gd name="connsiteY3" fmla="*/ 5536198 h 5536198"/>
              <a:gd name="connsiteX0" fmla="*/ 0 w 1826472"/>
              <a:gd name="connsiteY0" fmla="*/ 5580780 h 5580780"/>
              <a:gd name="connsiteX1" fmla="*/ 363864 w 1826472"/>
              <a:gd name="connsiteY1" fmla="*/ 44582 h 5580780"/>
              <a:gd name="connsiteX2" fmla="*/ 624125 w 1826472"/>
              <a:gd name="connsiteY2" fmla="*/ 26087 h 5580780"/>
              <a:gd name="connsiteX3" fmla="*/ 1826472 w 1826472"/>
              <a:gd name="connsiteY3" fmla="*/ 5580780 h 5580780"/>
              <a:gd name="connsiteX4" fmla="*/ 0 w 1826472"/>
              <a:gd name="connsiteY4" fmla="*/ 5580780 h 5580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6472" h="5580780">
                <a:moveTo>
                  <a:pt x="0" y="5580780"/>
                </a:moveTo>
                <a:lnTo>
                  <a:pt x="363864" y="44582"/>
                </a:lnTo>
                <a:cubicBezTo>
                  <a:pt x="389659" y="141784"/>
                  <a:pt x="598330" y="-71115"/>
                  <a:pt x="624125" y="26087"/>
                </a:cubicBezTo>
                <a:lnTo>
                  <a:pt x="1826472" y="5580780"/>
                </a:lnTo>
                <a:lnTo>
                  <a:pt x="0" y="5580780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Isosceles Triangle 15">
            <a:extLst>
              <a:ext uri="{FF2B5EF4-FFF2-40B4-BE49-F238E27FC236}">
                <a16:creationId xmlns:a16="http://schemas.microsoft.com/office/drawing/2014/main" id="{C8558611-4986-4B11-88EF-7B7004489C9A}"/>
              </a:ext>
            </a:extLst>
          </p:cNvPr>
          <p:cNvSpPr/>
          <p:nvPr/>
        </p:nvSpPr>
        <p:spPr>
          <a:xfrm rot="20269675">
            <a:off x="1406185" y="221293"/>
            <a:ext cx="2359305" cy="5844041"/>
          </a:xfrm>
          <a:custGeom>
            <a:avLst/>
            <a:gdLst>
              <a:gd name="connsiteX0" fmla="*/ 0 w 2359305"/>
              <a:gd name="connsiteY0" fmla="*/ 7160512 h 7160512"/>
              <a:gd name="connsiteX1" fmla="*/ 1179653 w 2359305"/>
              <a:gd name="connsiteY1" fmla="*/ 0 h 7160512"/>
              <a:gd name="connsiteX2" fmla="*/ 2359305 w 2359305"/>
              <a:gd name="connsiteY2" fmla="*/ 7160512 h 7160512"/>
              <a:gd name="connsiteX3" fmla="*/ 0 w 2359305"/>
              <a:gd name="connsiteY3" fmla="*/ 7160512 h 716051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2359305 w 2359305"/>
              <a:gd name="connsiteY2" fmla="*/ 5986224 h 5986224"/>
              <a:gd name="connsiteX3" fmla="*/ 0 w 2359305"/>
              <a:gd name="connsiteY3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94363 w 2359305"/>
              <a:gd name="connsiteY2" fmla="*/ 119780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6004842 h 6004842"/>
              <a:gd name="connsiteX1" fmla="*/ 936342 w 2359305"/>
              <a:gd name="connsiteY1" fmla="*/ 18618 h 6004842"/>
              <a:gd name="connsiteX2" fmla="*/ 1236292 w 2359305"/>
              <a:gd name="connsiteY2" fmla="*/ 52027 h 6004842"/>
              <a:gd name="connsiteX3" fmla="*/ 2359305 w 2359305"/>
              <a:gd name="connsiteY3" fmla="*/ 6004842 h 6004842"/>
              <a:gd name="connsiteX4" fmla="*/ 0 w 2359305"/>
              <a:gd name="connsiteY4" fmla="*/ 6004842 h 600484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76794 w 2359305"/>
              <a:gd name="connsiteY2" fmla="*/ 56343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546934 w 2359305"/>
              <a:gd name="connsiteY2" fmla="*/ 96967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0883 h 5980883"/>
              <a:gd name="connsiteX1" fmla="*/ 1251176 w 2359305"/>
              <a:gd name="connsiteY1" fmla="*/ 0 h 5980883"/>
              <a:gd name="connsiteX2" fmla="*/ 1546934 w 2359305"/>
              <a:gd name="connsiteY2" fmla="*/ 91626 h 5980883"/>
              <a:gd name="connsiteX3" fmla="*/ 2359305 w 2359305"/>
              <a:gd name="connsiteY3" fmla="*/ 5980883 h 5980883"/>
              <a:gd name="connsiteX4" fmla="*/ 0 w 2359305"/>
              <a:gd name="connsiteY4" fmla="*/ 5980883 h 598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9305" h="5980883">
                <a:moveTo>
                  <a:pt x="0" y="5980883"/>
                </a:moveTo>
                <a:lnTo>
                  <a:pt x="1251176" y="0"/>
                </a:lnTo>
                <a:cubicBezTo>
                  <a:pt x="1288825" y="165674"/>
                  <a:pt x="1509285" y="-74048"/>
                  <a:pt x="1546934" y="91626"/>
                </a:cubicBezTo>
                <a:lnTo>
                  <a:pt x="2359305" y="5980883"/>
                </a:lnTo>
                <a:lnTo>
                  <a:pt x="0" y="5980883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3E220550-7AC0-450A-9369-A34169E054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1" r="85073" b="28343"/>
          <a:stretch/>
        </p:blipFill>
        <p:spPr>
          <a:xfrm rot="593221">
            <a:off x="2359377" y="87253"/>
            <a:ext cx="904299" cy="864901"/>
          </a:xfrm>
          <a:prstGeom prst="rect">
            <a:avLst/>
          </a:prstGeom>
        </p:spPr>
      </p:pic>
      <p:sp>
        <p:nvSpPr>
          <p:cNvPr id="32" name="Isosceles Triangle 15">
            <a:extLst>
              <a:ext uri="{FF2B5EF4-FFF2-40B4-BE49-F238E27FC236}">
                <a16:creationId xmlns:a16="http://schemas.microsoft.com/office/drawing/2014/main" id="{6FA9906F-1BBD-433E-953B-590F83E2105B}"/>
              </a:ext>
            </a:extLst>
          </p:cNvPr>
          <p:cNvSpPr/>
          <p:nvPr/>
        </p:nvSpPr>
        <p:spPr>
          <a:xfrm rot="19383673">
            <a:off x="9627832" y="328000"/>
            <a:ext cx="2359305" cy="5844041"/>
          </a:xfrm>
          <a:custGeom>
            <a:avLst/>
            <a:gdLst>
              <a:gd name="connsiteX0" fmla="*/ 0 w 2359305"/>
              <a:gd name="connsiteY0" fmla="*/ 7160512 h 7160512"/>
              <a:gd name="connsiteX1" fmla="*/ 1179653 w 2359305"/>
              <a:gd name="connsiteY1" fmla="*/ 0 h 7160512"/>
              <a:gd name="connsiteX2" fmla="*/ 2359305 w 2359305"/>
              <a:gd name="connsiteY2" fmla="*/ 7160512 h 7160512"/>
              <a:gd name="connsiteX3" fmla="*/ 0 w 2359305"/>
              <a:gd name="connsiteY3" fmla="*/ 7160512 h 716051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2359305 w 2359305"/>
              <a:gd name="connsiteY2" fmla="*/ 5986224 h 5986224"/>
              <a:gd name="connsiteX3" fmla="*/ 0 w 2359305"/>
              <a:gd name="connsiteY3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94363 w 2359305"/>
              <a:gd name="connsiteY2" fmla="*/ 119780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6004842 h 6004842"/>
              <a:gd name="connsiteX1" fmla="*/ 936342 w 2359305"/>
              <a:gd name="connsiteY1" fmla="*/ 18618 h 6004842"/>
              <a:gd name="connsiteX2" fmla="*/ 1236292 w 2359305"/>
              <a:gd name="connsiteY2" fmla="*/ 52027 h 6004842"/>
              <a:gd name="connsiteX3" fmla="*/ 2359305 w 2359305"/>
              <a:gd name="connsiteY3" fmla="*/ 6004842 h 6004842"/>
              <a:gd name="connsiteX4" fmla="*/ 0 w 2359305"/>
              <a:gd name="connsiteY4" fmla="*/ 6004842 h 600484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76794 w 2359305"/>
              <a:gd name="connsiteY2" fmla="*/ 56343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546934 w 2359305"/>
              <a:gd name="connsiteY2" fmla="*/ 96967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0883 h 5980883"/>
              <a:gd name="connsiteX1" fmla="*/ 1251176 w 2359305"/>
              <a:gd name="connsiteY1" fmla="*/ 0 h 5980883"/>
              <a:gd name="connsiteX2" fmla="*/ 1546934 w 2359305"/>
              <a:gd name="connsiteY2" fmla="*/ 91626 h 5980883"/>
              <a:gd name="connsiteX3" fmla="*/ 2359305 w 2359305"/>
              <a:gd name="connsiteY3" fmla="*/ 5980883 h 5980883"/>
              <a:gd name="connsiteX4" fmla="*/ 0 w 2359305"/>
              <a:gd name="connsiteY4" fmla="*/ 5980883 h 598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9305" h="5980883">
                <a:moveTo>
                  <a:pt x="0" y="5980883"/>
                </a:moveTo>
                <a:lnTo>
                  <a:pt x="1251176" y="0"/>
                </a:lnTo>
                <a:cubicBezTo>
                  <a:pt x="1288825" y="165674"/>
                  <a:pt x="1509285" y="-74048"/>
                  <a:pt x="1546934" y="91626"/>
                </a:cubicBezTo>
                <a:lnTo>
                  <a:pt x="2359305" y="5980883"/>
                </a:lnTo>
                <a:lnTo>
                  <a:pt x="0" y="5980883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Picture 26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1BB11EA-7A48-448B-BB94-4F29F45A8F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7" r="11193"/>
          <a:stretch/>
        </p:blipFill>
        <p:spPr>
          <a:xfrm>
            <a:off x="9091812" y="195150"/>
            <a:ext cx="428978" cy="12070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DE80A2-2996-4CA9-8411-2B9EA8BEDB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5964" y="679899"/>
            <a:ext cx="4986960" cy="1012024"/>
          </a:xfrm>
          <a:prstGeom prst="rect">
            <a:avLst/>
          </a:prstGeom>
        </p:spPr>
      </p:pic>
      <p:pic>
        <p:nvPicPr>
          <p:cNvPr id="7" name="Picture 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392001B9-AE5C-B286-9B69-F19C94421A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233" y="2740754"/>
            <a:ext cx="2737300" cy="4050571"/>
          </a:xfrm>
          <a:prstGeom prst="rect">
            <a:avLst/>
          </a:prstGeom>
        </p:spPr>
      </p:pic>
      <p:pic>
        <p:nvPicPr>
          <p:cNvPr id="8" name="Picture 7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C9A96854-7677-6A12-8A3B-29DA4812BA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480" y="3205326"/>
            <a:ext cx="5006662" cy="37538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B5AD83-F8B3-8BC3-4E87-1998EEBA80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411" y="1332888"/>
            <a:ext cx="9260627" cy="53161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  <p:bldP spid="23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C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8B5A9B4-B9F7-4A00-910E-9026730C642D}"/>
              </a:ext>
            </a:extLst>
          </p:cNvPr>
          <p:cNvGrpSpPr/>
          <p:nvPr/>
        </p:nvGrpSpPr>
        <p:grpSpPr>
          <a:xfrm>
            <a:off x="3218587" y="187592"/>
            <a:ext cx="695056" cy="442451"/>
            <a:chOff x="3550860" y="468074"/>
            <a:chExt cx="695056" cy="442451"/>
          </a:xfrm>
        </p:grpSpPr>
        <p:sp>
          <p:nvSpPr>
            <p:cNvPr id="85" name="Parallelogram 84">
              <a:extLst>
                <a:ext uri="{FF2B5EF4-FFF2-40B4-BE49-F238E27FC236}">
                  <a16:creationId xmlns:a16="http://schemas.microsoft.com/office/drawing/2014/main" id="{263D3628-E665-400E-9692-9DC5CE0B7620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DABDDB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86" name="Graphic 85" descr="Add">
              <a:extLst>
                <a:ext uri="{FF2B5EF4-FFF2-40B4-BE49-F238E27FC236}">
                  <a16:creationId xmlns:a16="http://schemas.microsoft.com/office/drawing/2014/main" id="{D7BB8D4C-6A9B-48ED-AE16-FA7AA8154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1CD04E5C-65D5-4105-B6AC-895DD1F295D1}"/>
              </a:ext>
            </a:extLst>
          </p:cNvPr>
          <p:cNvSpPr/>
          <p:nvPr/>
        </p:nvSpPr>
        <p:spPr>
          <a:xfrm>
            <a:off x="119454" y="187592"/>
            <a:ext cx="12013580" cy="6355844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1682D97-7E88-4F64-8CAF-F854BC4A41BD}"/>
              </a:ext>
            </a:extLst>
          </p:cNvPr>
          <p:cNvGrpSpPr/>
          <p:nvPr/>
        </p:nvGrpSpPr>
        <p:grpSpPr>
          <a:xfrm>
            <a:off x="119454" y="400050"/>
            <a:ext cx="12013580" cy="6204193"/>
            <a:chOff x="639096" y="849782"/>
            <a:chExt cx="10913807" cy="4984961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F501D5A-7035-476C-9D81-C8DF98413846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263C2252-C03E-41CE-961A-375F826B8CBE}"/>
                </a:ext>
              </a:extLst>
            </p:cNvPr>
            <p:cNvSpPr/>
            <p:nvPr/>
          </p:nvSpPr>
          <p:spPr>
            <a:xfrm>
              <a:off x="1809750" y="849782"/>
              <a:ext cx="9147742" cy="47348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CBE9D81-1113-4FE1-9B4C-CE737B1E6B78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93EBA88-FBCD-48CD-93D0-8B1FAFFB6645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3" name="Heart 92">
              <a:extLst>
                <a:ext uri="{FF2B5EF4-FFF2-40B4-BE49-F238E27FC236}">
                  <a16:creationId xmlns:a16="http://schemas.microsoft.com/office/drawing/2014/main" id="{30EDBE13-17B5-43BF-98FD-A41CD752068C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227C9029-2DD0-45BA-B58B-8FD3BB161547}"/>
              </a:ext>
            </a:extLst>
          </p:cNvPr>
          <p:cNvSpPr txBox="1"/>
          <p:nvPr/>
        </p:nvSpPr>
        <p:spPr>
          <a:xfrm>
            <a:off x="381808" y="152655"/>
            <a:ext cx="1119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id-ID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d-ID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25EEE39-B085-436D-AA9B-A93C0B71486A}"/>
              </a:ext>
            </a:extLst>
          </p:cNvPr>
          <p:cNvSpPr txBox="1"/>
          <p:nvPr/>
        </p:nvSpPr>
        <p:spPr>
          <a:xfrm>
            <a:off x="1343277" y="459911"/>
            <a:ext cx="10172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từ in đậm trong mỗi câu sau được dùng để thay cho từ ngữ nào?</a:t>
            </a:r>
            <a:endParaRPr kumimoji="0" lang="id-ID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6" name="Graphic 95" descr="Close">
            <a:extLst>
              <a:ext uri="{FF2B5EF4-FFF2-40B4-BE49-F238E27FC236}">
                <a16:creationId xmlns:a16="http://schemas.microsoft.com/office/drawing/2014/main" id="{94C49F70-A38D-41F0-8005-7E72834839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964270" y="267795"/>
            <a:ext cx="266374" cy="2663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D5C506-7923-A9FA-D264-37BA836715C6}"/>
              </a:ext>
            </a:extLst>
          </p:cNvPr>
          <p:cNvSpPr txBox="1"/>
          <p:nvPr/>
        </p:nvSpPr>
        <p:spPr>
          <a:xfrm>
            <a:off x="466725" y="1343025"/>
            <a:ext cx="11582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Nắng vàng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ó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ng. Lúa cũng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Cây tre này cao và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 cây kia cũng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Cánh đồng vàng ruộm báo hiệu một vụ mùa bội thu.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là thành quả lao động vất vả, “một nắng hai sương” của các cô bác nông dân.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5FE492-B7F9-C647-2A18-67B8930FDF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6412" y="3529012"/>
            <a:ext cx="8315325" cy="2943225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8DA773B-B233-F0E6-627F-2F96DD58CDF2}"/>
              </a:ext>
            </a:extLst>
          </p:cNvPr>
          <p:cNvCxnSpPr/>
          <p:nvPr/>
        </p:nvCxnSpPr>
        <p:spPr>
          <a:xfrm>
            <a:off x="1500894" y="845496"/>
            <a:ext cx="4384340" cy="81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8DA773B-B233-F0E6-627F-2F96DD58CDF2}"/>
              </a:ext>
            </a:extLst>
          </p:cNvPr>
          <p:cNvCxnSpPr/>
          <p:nvPr/>
        </p:nvCxnSpPr>
        <p:spPr>
          <a:xfrm flipV="1">
            <a:off x="7390590" y="845496"/>
            <a:ext cx="3698942" cy="2663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28638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2292" y="-5935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141793" y="224396"/>
            <a:ext cx="6488343" cy="640920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5" name="图片 81" descr="D:\资料\图层 2.png图层 2">
            <a:extLst>
              <a:ext uri="{FF2B5EF4-FFF2-40B4-BE49-F238E27FC236}">
                <a16:creationId xmlns:a16="http://schemas.microsoft.com/office/drawing/2014/main" id="{4FD5B5C7-0708-449B-9605-B13951EA6E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8962" y="413385"/>
            <a:ext cx="11231245" cy="6444615"/>
          </a:xfrm>
          <a:prstGeom prst="rect">
            <a:avLst/>
          </a:prstGeom>
        </p:spPr>
      </p:pic>
      <p:pic>
        <p:nvPicPr>
          <p:cNvPr id="4" name="Picture 3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63D6506F-AFCA-BC31-B5DC-D1FF58DF9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480" y="3205326"/>
            <a:ext cx="5006662" cy="375382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1D073F1-7D40-999B-47F6-6F4171FDFEDE}"/>
              </a:ext>
            </a:extLst>
          </p:cNvPr>
          <p:cNvGrpSpPr/>
          <p:nvPr/>
        </p:nvGrpSpPr>
        <p:grpSpPr>
          <a:xfrm>
            <a:off x="7041781" y="4088429"/>
            <a:ext cx="4278451" cy="2175001"/>
            <a:chOff x="892354" y="3758439"/>
            <a:chExt cx="4278451" cy="2175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5211CBF-7D9D-3B66-98D3-E9CE77E43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: Rounded Corners 10">
              <a:extLst>
                <a:ext uri="{FF2B5EF4-FFF2-40B4-BE49-F238E27FC236}">
                  <a16:creationId xmlns:a16="http://schemas.microsoft.com/office/drawing/2014/main" id="{365BFAD9-1EA6-AEF0-E441-7FA1C8A3C8A4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644296" y="1103837"/>
            <a:ext cx="1008758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</a:t>
            </a:r>
          </a:p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9738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1029</TotalTime>
  <Words>989</Words>
  <Application>Microsoft Office PowerPoint</Application>
  <PresentationFormat>Widescreen</PresentationFormat>
  <Paragraphs>149</Paragraphs>
  <Slides>25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微软雅黑</vt:lpstr>
      <vt:lpstr>宋体</vt:lpstr>
      <vt:lpstr>Arial</vt:lpstr>
      <vt:lpstr>Calibri</vt:lpstr>
      <vt:lpstr>Calibri Light</vt:lpstr>
      <vt:lpstr>Cambria</vt:lpstr>
      <vt:lpstr>Cutewritten</vt:lpstr>
      <vt:lpstr>SVN-Gretoon</vt:lpstr>
      <vt:lpstr>Times New Roman</vt:lpstr>
      <vt:lpstr>UTM Showcard</vt:lpstr>
      <vt:lpstr>自定义设计方案</vt:lpstr>
      <vt:lpstr>Office Theme</vt:lpstr>
      <vt:lpstr>4_Office Theme</vt:lpstr>
      <vt:lpstr>1_Office Theme</vt:lpstr>
      <vt:lpstr>1_自定义设计方案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74</cp:revision>
  <dcterms:created xsi:type="dcterms:W3CDTF">2024-06-12T09:55:41Z</dcterms:created>
  <dcterms:modified xsi:type="dcterms:W3CDTF">2024-08-22T16:54:51Z</dcterms:modified>
</cp:coreProperties>
</file>