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5"/>
  </p:notesMasterIdLst>
  <p:sldIdLst>
    <p:sldId id="257" r:id="rId4"/>
    <p:sldId id="258" r:id="rId5"/>
    <p:sldId id="263" r:id="rId6"/>
    <p:sldId id="260" r:id="rId7"/>
    <p:sldId id="264" r:id="rId8"/>
    <p:sldId id="267" r:id="rId9"/>
    <p:sldId id="266" r:id="rId10"/>
    <p:sldId id="265" r:id="rId11"/>
    <p:sldId id="271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489D2-4C75-4A5D-9290-D5D364BA7ED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A63B-2CF0-4D9C-8CAF-36DC77E1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7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A11DC-FBB1-4E1C-8570-1AA85BECCB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2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7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5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2CEB-7953-1525-2C42-8518BC0F5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1BE35-C651-9E8E-C7BB-C902DE727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4AE2-94CD-3287-33B9-FFEB97B4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62A7A-750D-07E8-5F86-B9CB30E3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57F8-22F7-3873-5787-765545D2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551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8408-F535-078B-0520-B5BED797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6F118-B575-7402-8AAC-DA1F49B5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8AD25-0C99-D8A7-61C6-1DAC6BAB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0A8B-7BFC-FD55-EBE2-BDCE2CCE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A2B3B-F0EC-DD7D-5170-46E54C5E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C62AE30-50C2-4F7E-B117-66BE47ABA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8306"/>
            <a:ext cx="12192000" cy="68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03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74D8-2E0B-0C1A-F8E7-171D5A8B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1F79E-E705-12E9-B774-7B320FFD7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3186-C961-6FA2-4D48-185E489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A813D-F019-6723-3343-6A04E86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F470-78ED-0C68-1D0E-AC415AF2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93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9518-E5F8-0293-71A3-7D20628B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5FACF-4285-560C-B7AB-4C789BA3B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8F0E7-FC0B-1E10-28D2-021565989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521A8-F5D1-97F3-7161-686581C5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83AEC-BEAB-CB23-6AEC-EE48C01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DD8A7-2DBE-04D0-D50F-55F6F22F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75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BF7E-134A-1F81-C9D9-D2A4BEE5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EEA7-0901-B775-086A-C3933A8AD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B1BD0-86A1-99BE-7AA5-D735C80AF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6DCB7-5F3F-27D3-324F-E94D85D92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B61E6-E428-5EF4-DC26-B9892BEDA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7D460B-89BB-5944-9879-077B68F1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31FC9-3EA9-5684-799D-78BADEE3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17D4D-8261-6746-3A99-7265833A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87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5808-C7E7-926A-6BC5-7F61258A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4A29B-7043-4893-E13F-FF07718A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810B-E27E-F8C3-9260-3298ECFD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D967F-C33A-8691-97EE-AC290EE8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89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E9875-95B8-C5BC-8AA1-48E96469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1E75E-D861-D648-081D-956DC264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A106-0179-AE21-2132-30C32024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77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0887-F4B2-8C6F-882A-D21ABE45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25FDC-E040-2CB5-62EC-5579D5A8B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A6D94-BF88-FB87-F565-3CAE0949F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28EA1-1E43-1950-45FE-CABA39E8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4259A-3F4D-1B67-6C84-A9BAF718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7766C-032F-2A81-DD00-BD22C7D1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16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42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FB2F-A881-6E37-5F61-48DDF7F2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DF931-5B30-F0DF-ECF0-E05D86B1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AD86-3712-7CDF-8FD0-D4D542A24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298A8-B056-D84D-6435-B3AB15D2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CD01E-9267-905A-4673-FAD204DC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BF6E-6A48-7686-CD1F-E8BC5271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7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C6AC-7F24-174F-4A9C-38E9A3EE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D1985-3693-22E6-8FBE-C6455056D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73D03-7C7F-94BB-63E9-B4114584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FD504-0D08-115C-662C-C7FD85DF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9BAE8-9707-6675-1E26-2172D1FC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8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D405F-C99D-7CCB-1C91-52D3560B2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2CAE-9E86-6BC0-FEC9-109A8247F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0CB85-6AB8-DA37-4E2D-5430F00A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4A0A5-2429-3E37-21E0-A3574FD6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40EDE-81AE-9CF1-DD68-41090612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0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2CEB-7953-1525-2C42-8518BC0F5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1BE35-C651-9E8E-C7BB-C902DE727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4AE2-94CD-3287-33B9-FFEB97B4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62A7A-750D-07E8-5F86-B9CB30E3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57F8-22F7-3873-5787-765545D2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32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8408-F535-078B-0520-B5BED797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6F118-B575-7402-8AAC-DA1F49B5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8AD25-0C99-D8A7-61C6-1DAC6BAB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0A8B-7BFC-FD55-EBE2-BDCE2CCE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A2B3B-F0EC-DD7D-5170-46E54C5E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C62AE30-50C2-4F7E-B117-66BE47ABA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8306"/>
            <a:ext cx="12192000" cy="68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8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74D8-2E0B-0C1A-F8E7-171D5A8B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1F79E-E705-12E9-B774-7B320FFD7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3186-C961-6FA2-4D48-185E489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A813D-F019-6723-3343-6A04E86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F470-78ED-0C68-1D0E-AC415AF2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36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9518-E5F8-0293-71A3-7D20628B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5FACF-4285-560C-B7AB-4C789BA3B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8F0E7-FC0B-1E10-28D2-021565989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521A8-F5D1-97F3-7161-686581C5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83AEC-BEAB-CB23-6AEC-EE48C01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DD8A7-2DBE-04D0-D50F-55F6F22F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199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BF7E-134A-1F81-C9D9-D2A4BEE5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EEA7-0901-B775-086A-C3933A8AD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B1BD0-86A1-99BE-7AA5-D735C80AF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6DCB7-5F3F-27D3-324F-E94D85D92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B61E6-E428-5EF4-DC26-B9892BEDA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7D460B-89BB-5944-9879-077B68F1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31FC9-3EA9-5684-799D-78BADEE3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17D4D-8261-6746-3A99-7265833A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2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5808-C7E7-926A-6BC5-7F61258A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4A29B-7043-4893-E13F-FF07718A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810B-E27E-F8C3-9260-3298ECFD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D967F-C33A-8691-97EE-AC290EE8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98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E9875-95B8-C5BC-8AA1-48E96469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1E75E-D861-D648-081D-956DC264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A106-0179-AE21-2132-30C32024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5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79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0887-F4B2-8C6F-882A-D21ABE45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25FDC-E040-2CB5-62EC-5579D5A8B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A6D94-BF88-FB87-F565-3CAE0949F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28EA1-1E43-1950-45FE-CABA39E8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4259A-3F4D-1B67-6C84-A9BAF718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7766C-032F-2A81-DD00-BD22C7D1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3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FB2F-A881-6E37-5F61-48DDF7F2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DF931-5B30-F0DF-ECF0-E05D86B1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AD86-3712-7CDF-8FD0-D4D542A24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298A8-B056-D84D-6435-B3AB15D2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CD01E-9267-905A-4673-FAD204DC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BF6E-6A48-7686-CD1F-E8BC5271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6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C6AC-7F24-174F-4A9C-38E9A3EE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D1985-3693-22E6-8FBE-C6455056D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73D03-7C7F-94BB-63E9-B4114584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FD504-0D08-115C-662C-C7FD85DF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9BAE8-9707-6675-1E26-2172D1FC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00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D405F-C99D-7CCB-1C91-52D3560B2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2CAE-9E86-6BC0-FEC9-109A8247F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0CB85-6AB8-DA37-4E2D-5430F00A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B0EE1-25D8-4892-9294-0E10C41CC8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4A0A5-2429-3E37-21E0-A3574FD6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40EDE-81AE-9CF1-DD68-41090612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836F1-0B7F-43F0-9BE9-81A67116BA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36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0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2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7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635B1-95F1-4E93-83D9-80E8796F08A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5671C-456B-48CD-99E4-B063C00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9EEA39-3B79-81EA-7B1B-BED8FC9497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50" y="227618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9EEA39-3B79-81EA-7B1B-BED8FC9497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50" y="227618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7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2089193"/>
            <a:ext cx="4940392" cy="4940392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77790" y="3127046"/>
            <a:ext cx="9999921" cy="181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</a:t>
            </a:r>
            <a:endParaRPr kumimoji="0" lang="en-US" sz="2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VIẾT:</a:t>
            </a:r>
            <a:r>
              <a:rPr kumimoji="0" lang="en-US" sz="4045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TÌM HIỂU CÁCH VIẾT BÀI VĂN KỂ CHUYỆN SÁNG TẠO 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" y="-633010"/>
            <a:ext cx="12192001" cy="749101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THỌ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449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CHUYÊN ĐỀ TỔ</a:t>
            </a:r>
            <a:r>
              <a:rPr kumimoji="0" lang="en-US" sz="4494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5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80842" y="5816299"/>
            <a:ext cx="93899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Đỗ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14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1" y="952169"/>
            <a:ext cx="11477766" cy="42885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8492" y="952168"/>
            <a:ext cx="11286696" cy="438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Ghi</a:t>
            </a:r>
            <a:r>
              <a:rPr lang="en-US" sz="3200" dirty="0" smtClean="0"/>
              <a:t> </a:t>
            </a:r>
            <a:r>
              <a:rPr lang="en-US" sz="3200" dirty="0" err="1" smtClean="0"/>
              <a:t>nhớ</a:t>
            </a:r>
            <a:endParaRPr lang="en-US" sz="3200" dirty="0" smtClean="0"/>
          </a:p>
          <a:p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văn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,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viết có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thêm</a:t>
            </a:r>
            <a:r>
              <a:rPr lang="en-US" sz="3200" dirty="0" smtClean="0"/>
              <a:t> chi </a:t>
            </a:r>
            <a:r>
              <a:rPr lang="en-US" sz="3200" dirty="0" err="1" smtClean="0"/>
              <a:t>tiết</a:t>
            </a:r>
            <a:r>
              <a:rPr lang="en-US" sz="3200" dirty="0"/>
              <a:t> </a:t>
            </a:r>
            <a:r>
              <a:rPr lang="en-US" sz="3200" dirty="0" smtClean="0"/>
              <a:t>( </a:t>
            </a:r>
            <a:r>
              <a:rPr lang="en-US" sz="3200" dirty="0" err="1" smtClean="0"/>
              <a:t>thêm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thoại</a:t>
            </a:r>
            <a:r>
              <a:rPr lang="en-US" sz="3200" dirty="0" smtClean="0"/>
              <a:t>, </a:t>
            </a:r>
            <a:r>
              <a:rPr lang="en-US" sz="3200" dirty="0" err="1" smtClean="0"/>
              <a:t>thêm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,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tả</a:t>
            </a:r>
            <a:r>
              <a:rPr lang="en-US" sz="3200" dirty="0" smtClean="0"/>
              <a:t>,…)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thay</a:t>
            </a:r>
            <a:r>
              <a:rPr lang="en-US" sz="3200" dirty="0" smtClean="0"/>
              <a:t> </a:t>
            </a:r>
            <a:r>
              <a:rPr lang="en-US" sz="3200" dirty="0" err="1" smtClean="0"/>
              <a:t>đổi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thúc</a:t>
            </a:r>
            <a:r>
              <a:rPr lang="en-US" sz="3200" dirty="0" smtClean="0"/>
              <a:t> mà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làm </a:t>
            </a:r>
            <a:r>
              <a:rPr lang="en-US" sz="3200" dirty="0" err="1" smtClean="0"/>
              <a:t>thay</a:t>
            </a:r>
            <a:r>
              <a:rPr lang="en-US" sz="3200" dirty="0" smtClean="0"/>
              <a:t> </a:t>
            </a:r>
            <a:r>
              <a:rPr lang="en-US" sz="3200" dirty="0" err="1" smtClean="0"/>
              <a:t>đổi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và</a:t>
            </a:r>
            <a:r>
              <a:rPr lang="en-US" sz="3200" dirty="0" smtClean="0"/>
              <a:t> ý </a:t>
            </a:r>
            <a:r>
              <a:rPr lang="en-US" sz="3200" dirty="0" err="1" smtClean="0"/>
              <a:t>nghĩa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Bài </a:t>
            </a:r>
            <a:r>
              <a:rPr lang="en-US" sz="3200" dirty="0" err="1" smtClean="0"/>
              <a:t>văn</a:t>
            </a:r>
            <a:r>
              <a:rPr lang="en-US" sz="3200" dirty="0" smtClean="0"/>
              <a:t> có 3 </a:t>
            </a:r>
            <a:r>
              <a:rPr lang="en-US" sz="3200" dirty="0" err="1" smtClean="0"/>
              <a:t>phần</a:t>
            </a:r>
            <a:r>
              <a:rPr lang="en-US" sz="3200" dirty="0" smtClean="0"/>
              <a:t>: 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Mở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: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Thân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: </a:t>
            </a:r>
            <a:r>
              <a:rPr lang="en-US" sz="3200" dirty="0" err="1" smtClean="0"/>
              <a:t>Kể</a:t>
            </a:r>
            <a:r>
              <a:rPr lang="en-US" sz="3200" dirty="0" smtClean="0"/>
              <a:t> lại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chi </a:t>
            </a:r>
            <a:r>
              <a:rPr lang="en-US" sz="3200" dirty="0" err="1" smtClean="0"/>
              <a:t>tiết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: </a:t>
            </a:r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suy</a:t>
            </a:r>
            <a:r>
              <a:rPr lang="en-US" sz="3200" dirty="0" smtClean="0"/>
              <a:t> nghỉ, </a:t>
            </a:r>
            <a:r>
              <a:rPr lang="en-US" sz="3200" dirty="0" err="1" smtClean="0"/>
              <a:t>cảm</a:t>
            </a:r>
            <a:r>
              <a:rPr lang="en-US" sz="3200" dirty="0" smtClean="0"/>
              <a:t> </a:t>
            </a:r>
            <a:r>
              <a:rPr lang="en-US" sz="3200" dirty="0" err="1" smtClean="0"/>
              <a:t>xúc</a:t>
            </a:r>
            <a:r>
              <a:rPr lang="en-US" sz="3200" dirty="0" smtClean="0"/>
              <a:t> về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.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80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168381"/>
            <a:ext cx="10799299" cy="63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0" y="27440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203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74157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0A9B4C7F-B769-598C-E4FB-1330AB33529D}"/>
              </a:ext>
            </a:extLst>
          </p:cNvPr>
          <p:cNvSpPr/>
          <p:nvPr/>
        </p:nvSpPr>
        <p:spPr>
          <a:xfrm>
            <a:off x="764275" y="7612"/>
            <a:ext cx="10472240" cy="7038975"/>
          </a:xfrm>
          <a:prstGeom prst="cloud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2BDDDD60-A452-A2F1-5AC1-2448A5539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6799" y="-1"/>
            <a:ext cx="7315200" cy="16002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D3E233F-EF61-7D41-3E5B-98329666C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65" y="7612"/>
            <a:ext cx="73152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AA7D0-D2B9-125F-07E2-6619B2A9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643" y="1125990"/>
            <a:ext cx="3490638" cy="1609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5208" y="2565260"/>
            <a:ext cx="89382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TÌM HIỂU CÁCH VIẾT BÀI VĂN 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KỂ CHUYỆN SÁNG TẠO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060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7" descr="A colorful hot air balloon in the sky above trees&#10;&#10;Description automatically generated with low confidence">
            <a:extLst>
              <a:ext uri="{FF2B5EF4-FFF2-40B4-BE49-F238E27FC236}">
                <a16:creationId xmlns:a16="http://schemas.microsoft.com/office/drawing/2014/main" id="{9317F3DC-7D6C-5AB4-6866-FCBA18964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74C119DB-2DF1-67F3-1D07-58F3A78A3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5276" y="-103251"/>
            <a:ext cx="7315200" cy="167335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38FF11ED-D189-F4A4-E7B0-21AFD7A8D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22932" y="-103251"/>
            <a:ext cx="7315200" cy="1673352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E8AAB25E-32F5-FCEF-F5FE-3624BB04F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5605" y="5368716"/>
            <a:ext cx="3560546" cy="1592535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9BCA0235-A29E-7F0E-D296-DB2980C86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95003" y="5368716"/>
            <a:ext cx="3560546" cy="1592535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28A9711D-FA53-CC0D-8926-F9223F0FD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88482" y="5368716"/>
            <a:ext cx="3560546" cy="1592535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ABA5AA82-E925-58D6-1712-6E1D4E35E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76450" y="5426092"/>
            <a:ext cx="3560546" cy="1592535"/>
          </a:xfrm>
          <a:prstGeom prst="rect">
            <a:avLst/>
          </a:prstGeom>
        </p:spPr>
      </p:pic>
      <p:pic>
        <p:nvPicPr>
          <p:cNvPr id="13" name="Picture 12" descr="A picture containing toy, clipart&#10;&#10;Description automatically generated">
            <a:extLst>
              <a:ext uri="{FF2B5EF4-FFF2-40B4-BE49-F238E27FC236}">
                <a16:creationId xmlns:a16="http://schemas.microsoft.com/office/drawing/2014/main" id="{88F11E9B-B7B1-6ADA-5DB5-68A94F2340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5" b="49535" l="54913" r="95269">
                        <a14:foregroundMark x1="56571" y1="18277" x2="57986" y2="13425"/>
                        <a14:foregroundMark x1="65184" y1="15487" x2="67691" y2="17873"/>
                        <a14:foregroundMark x1="80873" y1="15649" x2="84068" y2="17711"/>
                        <a14:foregroundMark x1="73110" y1="47594" x2="72422" y2="44804"/>
                        <a14:foregroundMark x1="74929" y1="49535" x2="73676" y2="47594"/>
                        <a14:foregroundMark x1="63526" y1="48564" x2="61868" y2="45653"/>
                        <a14:foregroundMark x1="63122" y1="45774" x2="63809" y2="43550"/>
                        <a14:foregroundMark x1="87707" y1="26607" x2="86171" y2="29802"/>
                        <a14:foregroundMark x1="86737" y1="17307" x2="86737" y2="20097"/>
                        <a14:foregroundMark x1="71169" y1="19410" x2="70603" y2="20663"/>
                        <a14:foregroundMark x1="71290" y1="19127" x2="70603" y2="19531"/>
                        <a14:foregroundMark x1="54913" y1="17873" x2="56167" y2="15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0" b="48889"/>
          <a:stretch/>
        </p:blipFill>
        <p:spPr>
          <a:xfrm>
            <a:off x="48044" y="1894307"/>
            <a:ext cx="4633683" cy="506694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766D4D03-662F-7F59-A76C-BFC09171B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55502" y="144720"/>
            <a:ext cx="8197087" cy="4979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5AFBC-C7C1-A72B-7E71-A40940CDE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0693" y="1343627"/>
            <a:ext cx="796816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61" y="0"/>
            <a:ext cx="713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9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848" y="1170533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dirty="0" smtClean="0"/>
              <a:t>Bài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 lại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chuyện</a:t>
            </a:r>
            <a:r>
              <a:rPr lang="en-US" sz="3600" dirty="0" smtClean="0"/>
              <a:t> gì?</a:t>
            </a:r>
          </a:p>
          <a:p>
            <a:pPr marL="514350" indent="-514350">
              <a:buAutoNum type="alphaLcPeriod"/>
            </a:pPr>
            <a:r>
              <a:rPr lang="en-US" sz="3600" dirty="0" err="1" smtClean="0"/>
              <a:t>Tìm</a:t>
            </a:r>
            <a:r>
              <a:rPr lang="en-US" sz="3600" dirty="0" smtClean="0"/>
              <a:t> </a:t>
            </a:r>
            <a:r>
              <a:rPr lang="en-US" sz="3600" dirty="0" err="1" smtClean="0"/>
              <a:t>phần</a:t>
            </a:r>
            <a:r>
              <a:rPr lang="en-US" sz="3600" dirty="0" smtClean="0"/>
              <a:t> </a:t>
            </a:r>
            <a:r>
              <a:rPr lang="en-US" sz="3600" dirty="0" err="1" smtClean="0"/>
              <a:t>mở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, </a:t>
            </a:r>
            <a:r>
              <a:rPr lang="en-US" sz="3600" dirty="0" err="1" smtClean="0"/>
              <a:t>thân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,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. </a:t>
            </a:r>
            <a:r>
              <a:rPr lang="en-US" sz="3600" dirty="0" err="1" smtClean="0"/>
              <a:t>Nêu</a:t>
            </a:r>
            <a:r>
              <a:rPr lang="en-US" sz="3600" dirty="0" smtClean="0"/>
              <a:t> ý </a:t>
            </a:r>
            <a:r>
              <a:rPr lang="en-US" sz="3600" dirty="0" err="1" smtClean="0"/>
              <a:t>chính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mỗi </a:t>
            </a:r>
            <a:r>
              <a:rPr lang="en-US" sz="3600" dirty="0" err="1" smtClean="0"/>
              <a:t>phần</a:t>
            </a:r>
            <a:r>
              <a:rPr lang="en-US" sz="3600" dirty="0" smtClean="0"/>
              <a:t>. </a:t>
            </a:r>
          </a:p>
          <a:p>
            <a:pPr marL="514350" indent="-514350">
              <a:buAutoNum type="alphaLcPeriod"/>
            </a:pPr>
            <a:r>
              <a:rPr lang="en-US" sz="3600" dirty="0" err="1" smtClean="0"/>
              <a:t>Các</a:t>
            </a:r>
            <a:r>
              <a:rPr lang="en-US" sz="3600" dirty="0" smtClean="0"/>
              <a:t> chi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sáng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A, B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bổ</a:t>
            </a:r>
            <a:r>
              <a:rPr lang="en-US" sz="3600" dirty="0" smtClean="0"/>
              <a:t> sung vào </a:t>
            </a:r>
            <a:r>
              <a:rPr lang="en-US" sz="3600" dirty="0" err="1" smtClean="0"/>
              <a:t>phần</a:t>
            </a:r>
            <a:r>
              <a:rPr lang="en-US" sz="3600" dirty="0" smtClean="0"/>
              <a:t> nào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?</a:t>
            </a:r>
          </a:p>
          <a:p>
            <a:pPr marL="514350" indent="-514350">
              <a:buAutoNum type="alphaLcPeriod"/>
            </a:pPr>
            <a:r>
              <a:rPr lang="en-US" sz="3600" dirty="0" err="1" smtClean="0"/>
              <a:t>Tìm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 </a:t>
            </a:r>
            <a:r>
              <a:rPr lang="en-US" sz="3600" dirty="0" err="1" smtClean="0"/>
              <a:t>phù</a:t>
            </a:r>
            <a:r>
              <a:rPr lang="en-US" sz="3600" dirty="0" smtClean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mỗi chi </a:t>
            </a:r>
            <a:r>
              <a:rPr lang="en-US" sz="3600" dirty="0" err="1" smtClean="0"/>
              <a:t>tiết</a:t>
            </a:r>
            <a:r>
              <a:rPr lang="en-US" sz="3600" dirty="0" smtClean="0"/>
              <a:t> </a:t>
            </a:r>
            <a:r>
              <a:rPr lang="en-US" sz="3600" dirty="0" err="1" smtClean="0"/>
              <a:t>sáng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A, B.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1465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319" y="433553"/>
            <a:ext cx="11518711" cy="535309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Theo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có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1320" y="1596787"/>
            <a:ext cx="11177516" cy="3794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run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lúc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mình cũng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lắm.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mình về thôi.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lên.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cũng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02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392610"/>
            <a:ext cx="11900848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1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53236" y="1826104"/>
            <a:ext cx="2647666" cy="19106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viết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endParaRPr lang="en-US" sz="2400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flipH="1" flipV="1">
            <a:off x="3794079" y="1588222"/>
            <a:ext cx="946899" cy="51769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21" idx="1"/>
          </p:cNvCxnSpPr>
          <p:nvPr/>
        </p:nvCxnSpPr>
        <p:spPr>
          <a:xfrm>
            <a:off x="6964505" y="3070745"/>
            <a:ext cx="951196" cy="23201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68487" y="703019"/>
            <a:ext cx="3425591" cy="17704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Thêm</a:t>
            </a:r>
            <a:r>
              <a:rPr lang="en-US" sz="2400" dirty="0" smtClean="0"/>
              <a:t> chi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tả</a:t>
            </a:r>
            <a:r>
              <a:rPr lang="en-US" sz="2400" dirty="0" smtClean="0"/>
              <a:t> </a:t>
            </a:r>
            <a:r>
              <a:rPr lang="en-US" sz="2400" dirty="0" err="1" smtClean="0"/>
              <a:t>ngoại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hoạt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</a:t>
            </a:r>
            <a:r>
              <a:rPr lang="en-US" dirty="0" err="1" smtClean="0"/>
              <a:t>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915701" y="2148208"/>
            <a:ext cx="4148920" cy="23090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Tưởng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tượng</a:t>
            </a:r>
            <a:r>
              <a:rPr lang="en-US" sz="2400" dirty="0" smtClean="0"/>
              <a:t> mình đang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vào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,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“nhìn”, “</a:t>
            </a:r>
            <a:r>
              <a:rPr lang="en-US" sz="2400" dirty="0" err="1" smtClean="0"/>
              <a:t>nghe</a:t>
            </a:r>
            <a:r>
              <a:rPr lang="en-US" sz="2400" dirty="0" smtClean="0"/>
              <a:t>”, “</a:t>
            </a:r>
            <a:r>
              <a:rPr lang="en-US" sz="2400" dirty="0" err="1" smtClean="0"/>
              <a:t>chạm</a:t>
            </a:r>
            <a:r>
              <a:rPr lang="en-US" sz="2400" dirty="0" smtClean="0"/>
              <a:t> vào”, …</a:t>
            </a:r>
            <a:r>
              <a:rPr lang="en-US" sz="2400" dirty="0" err="1" smtClean="0"/>
              <a:t>mọi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chi </a:t>
            </a:r>
            <a:r>
              <a:rPr lang="en-US" sz="2400" dirty="0" err="1" smtClean="0"/>
              <a:t>tiết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647055" y="4061644"/>
            <a:ext cx="3310796" cy="16889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đổi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thúc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cxnSp>
        <p:nvCxnSpPr>
          <p:cNvPr id="28" name="Straight Connector 27"/>
          <p:cNvCxnSpPr>
            <a:stCxn id="6" idx="3"/>
          </p:cNvCxnSpPr>
          <p:nvPr/>
        </p:nvCxnSpPr>
        <p:spPr>
          <a:xfrm flipH="1">
            <a:off x="2513461" y="3456977"/>
            <a:ext cx="2227517" cy="6046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569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393</Words>
  <Application>Microsoft Office PowerPoint</Application>
  <PresentationFormat>Widescreen</PresentationFormat>
  <Paragraphs>41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2024-08-06T12:30:38Z</dcterms:created>
  <dcterms:modified xsi:type="dcterms:W3CDTF">2024-08-06T14:07:42Z</dcterms:modified>
</cp:coreProperties>
</file>